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66" y="-102"/>
      </p:cViewPr>
      <p:guideLst>
        <p:guide orient="horz" pos="1427"/>
        <p:guide pos="2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030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20" y="950595"/>
            <a:ext cx="17780" cy="277558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865" y="1315085"/>
            <a:ext cx="152400" cy="222377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2578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0399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1120" y="959485"/>
            <a:ext cx="5080" cy="27666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635" y="1425575"/>
            <a:ext cx="144145" cy="19958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030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590" y="963930"/>
            <a:ext cx="3810" cy="276225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835" y="1530985"/>
            <a:ext cx="142240" cy="8172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1835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38260"/>
            <a:ext cx="8601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home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2585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45759"/>
            <a:ext cx="1424846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execute(“home”)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078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8812" y="1553378"/>
            <a:ext cx="1424846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ResetDiretory(root)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7110" y="2673811"/>
            <a:ext cx="243840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DirectoryChangedEvent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8218" y="2338636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46054" y="338995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3421067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8363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610600" y="936625"/>
            <a:ext cx="6350" cy="271335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2889" y="3012127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988435" y="3185160"/>
            <a:ext cx="4521835" cy="38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42554" y="4637654"/>
            <a:ext cx="27166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DirectoryChangedEvent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4423606" y="413521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089191" y="448826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5017183" y="491120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608102" y="594795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04800" y="1242695"/>
            <a:ext cx="9525" cy="263588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1354094" y="41183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900911" y="448197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828903" y="551045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981303" y="578358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1303" y="551045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48736" y="5235349"/>
            <a:ext cx="26598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handleDirectoryChangedEvent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660594" y="545201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0500" y="5353050"/>
            <a:ext cx="138620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Update displayed directory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" name="Straight Arrow Connector 43"/>
          <p:cNvCxnSpPr/>
          <p:nvPr/>
        </p:nvCxnSpPr>
        <p:spPr>
          <a:xfrm>
            <a:off x="5933832" y="2252924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0"/>
          <p:cNvSpPr/>
          <p:nvPr/>
        </p:nvSpPr>
        <p:spPr>
          <a:xfrm>
            <a:off x="8542655" y="2048510"/>
            <a:ext cx="142240" cy="2374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4" name="Straight Arrow Connector 41"/>
          <p:cNvCxnSpPr/>
          <p:nvPr/>
        </p:nvCxnSpPr>
        <p:spPr>
          <a:xfrm>
            <a:off x="5933832" y="2133287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2"/>
          <p:cNvSpPr txBox="1"/>
          <p:nvPr/>
        </p:nvSpPr>
        <p:spPr>
          <a:xfrm>
            <a:off x="6104510" y="1806401"/>
            <a:ext cx="243840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post(SaveIt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7"/>
          <p:cNvCxnSpPr>
            <a:endCxn id="41" idx="0"/>
          </p:cNvCxnSpPr>
          <p:nvPr/>
        </p:nvCxnSpPr>
        <p:spPr>
          <a:xfrm>
            <a:off x="3957955" y="2985135"/>
            <a:ext cx="4655820" cy="273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7"/>
          <p:cNvCxnSpPr/>
          <p:nvPr/>
        </p:nvCxnSpPr>
        <p:spPr>
          <a:xfrm>
            <a:off x="2442845" y="4941570"/>
            <a:ext cx="2586355" cy="381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" name="TextBox 61"/>
          <p:cNvSpPr txBox="1"/>
          <p:nvPr/>
        </p:nvSpPr>
        <p:spPr>
          <a:xfrm>
            <a:off x="3275039" y="2335779"/>
            <a:ext cx="27166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SaveIt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5256091" y="183333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921676" y="2186392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5849668" y="2609325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543874" y="2609325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440587" y="3646082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2186579" y="181642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733396" y="2180098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2661388" y="3208577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813788" y="3481705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813788" y="3208577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81221" y="2933474"/>
            <a:ext cx="26598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sz="1400" dirty="0" err="1" smtClean="0">
                <a:solidFill>
                  <a:srgbClr val="00B050"/>
                </a:solidFill>
              </a:rPr>
              <a:t>handleSaveItChangedEvent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93079" y="3150137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022985" y="3051175"/>
            <a:ext cx="138620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Update displayed directory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WPS 演示</Application>
  <PresentationFormat>On-screen Show (4:3)</PresentationFormat>
  <Paragraphs>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Tianyu</cp:lastModifiedBy>
  <cp:revision>59</cp:revision>
  <dcterms:created xsi:type="dcterms:W3CDTF">2016-07-22T14:33:00Z</dcterms:created>
  <dcterms:modified xsi:type="dcterms:W3CDTF">2018-11-10T08:46:04Z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