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90" r:id="rId3"/>
  </p:sldMasterIdLst>
  <p:notesMasterIdLst>
    <p:notesMasterId r:id="rId12"/>
  </p:notesMasterIdLst>
  <p:sldIdLst>
    <p:sldId id="287" r:id="rId4"/>
    <p:sldId id="288" r:id="rId5"/>
    <p:sldId id="298" r:id="rId6"/>
    <p:sldId id="290" r:id="rId7"/>
    <p:sldId id="304" r:id="rId8"/>
    <p:sldId id="299" r:id="rId9"/>
    <p:sldId id="300" r:id="rId10"/>
    <p:sldId id="301"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a:srgbClr val="44D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02" autoAdjust="0"/>
    <p:restoredTop sz="90351" autoAdjust="0"/>
  </p:normalViewPr>
  <p:slideViewPr>
    <p:cSldViewPr snapToGrid="0">
      <p:cViewPr varScale="1">
        <p:scale>
          <a:sx n="100" d="100"/>
          <a:sy n="100" d="100"/>
        </p:scale>
        <p:origin x="147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ley, Kevin" userId="65516074-9f8b-44bd-806a-4d5bb16c9885" providerId="ADAL" clId="{223B0C3A-D80C-4FF2-8071-50F17B297CE0}"/>
    <pc:docChg chg="custSel addSld modSld">
      <pc:chgData name="Conley, Kevin" userId="65516074-9f8b-44bd-806a-4d5bb16c9885" providerId="ADAL" clId="{223B0C3A-D80C-4FF2-8071-50F17B297CE0}" dt="2018-05-22T20:55:43.134" v="3361" actId="20577"/>
      <pc:docMkLst>
        <pc:docMk/>
      </pc:docMkLst>
      <pc:sldChg chg="modSp">
        <pc:chgData name="Conley, Kevin" userId="65516074-9f8b-44bd-806a-4d5bb16c9885" providerId="ADAL" clId="{223B0C3A-D80C-4FF2-8071-50F17B297CE0}" dt="2018-05-22T20:45:53.889" v="2972" actId="20577"/>
        <pc:sldMkLst>
          <pc:docMk/>
          <pc:sldMk cId="453659718" sldId="298"/>
        </pc:sldMkLst>
        <pc:spChg chg="mod">
          <ac:chgData name="Conley, Kevin" userId="65516074-9f8b-44bd-806a-4d5bb16c9885" providerId="ADAL" clId="{223B0C3A-D80C-4FF2-8071-50F17B297CE0}" dt="2018-05-22T20:43:46.942" v="2924" actId="20577"/>
          <ac:spMkLst>
            <pc:docMk/>
            <pc:sldMk cId="453659718" sldId="298"/>
            <ac:spMk id="7" creationId="{02F824EC-EBBF-49CD-94DA-5BCD49E1DA35}"/>
          </ac:spMkLst>
        </pc:spChg>
        <pc:spChg chg="mod">
          <ac:chgData name="Conley, Kevin" userId="65516074-9f8b-44bd-806a-4d5bb16c9885" providerId="ADAL" clId="{223B0C3A-D80C-4FF2-8071-50F17B297CE0}" dt="2018-05-22T20:45:53.889" v="2972" actId="20577"/>
          <ac:spMkLst>
            <pc:docMk/>
            <pc:sldMk cId="453659718" sldId="298"/>
            <ac:spMk id="11" creationId="{5E8B89F2-A829-45AE-984C-F523EF5CB6A2}"/>
          </ac:spMkLst>
        </pc:spChg>
      </pc:sldChg>
      <pc:sldChg chg="modSp">
        <pc:chgData name="Conley, Kevin" userId="65516074-9f8b-44bd-806a-4d5bb16c9885" providerId="ADAL" clId="{223B0C3A-D80C-4FF2-8071-50F17B297CE0}" dt="2018-05-22T20:41:10.891" v="2879" actId="20577"/>
        <pc:sldMkLst>
          <pc:docMk/>
          <pc:sldMk cId="288857459" sldId="299"/>
        </pc:sldMkLst>
        <pc:spChg chg="mod">
          <ac:chgData name="Conley, Kevin" userId="65516074-9f8b-44bd-806a-4d5bb16c9885" providerId="ADAL" clId="{223B0C3A-D80C-4FF2-8071-50F17B297CE0}" dt="2018-05-22T20:12:07.051" v="160" actId="20577"/>
          <ac:spMkLst>
            <pc:docMk/>
            <pc:sldMk cId="288857459" sldId="299"/>
            <ac:spMk id="3" creationId="{00000000-0000-0000-0000-000000000000}"/>
          </ac:spMkLst>
        </pc:spChg>
        <pc:spChg chg="mod">
          <ac:chgData name="Conley, Kevin" userId="65516074-9f8b-44bd-806a-4d5bb16c9885" providerId="ADAL" clId="{223B0C3A-D80C-4FF2-8071-50F17B297CE0}" dt="2018-05-22T20:09:12.818" v="87" actId="20577"/>
          <ac:spMkLst>
            <pc:docMk/>
            <pc:sldMk cId="288857459" sldId="299"/>
            <ac:spMk id="17" creationId="{00000000-0000-0000-0000-000000000000}"/>
          </ac:spMkLst>
        </pc:spChg>
        <pc:spChg chg="mod">
          <ac:chgData name="Conley, Kevin" userId="65516074-9f8b-44bd-806a-4d5bb16c9885" providerId="ADAL" clId="{223B0C3A-D80C-4FF2-8071-50F17B297CE0}" dt="2018-05-22T20:26:46.590" v="1558" actId="20577"/>
          <ac:spMkLst>
            <pc:docMk/>
            <pc:sldMk cId="288857459" sldId="299"/>
            <ac:spMk id="18" creationId="{00000000-0000-0000-0000-000000000000}"/>
          </ac:spMkLst>
        </pc:spChg>
        <pc:spChg chg="mod">
          <ac:chgData name="Conley, Kevin" userId="65516074-9f8b-44bd-806a-4d5bb16c9885" providerId="ADAL" clId="{223B0C3A-D80C-4FF2-8071-50F17B297CE0}" dt="2018-05-22T20:33:55.283" v="2059" actId="20577"/>
          <ac:spMkLst>
            <pc:docMk/>
            <pc:sldMk cId="288857459" sldId="299"/>
            <ac:spMk id="24" creationId="{00000000-0000-0000-0000-000000000000}"/>
          </ac:spMkLst>
        </pc:spChg>
        <pc:spChg chg="mod">
          <ac:chgData name="Conley, Kevin" userId="65516074-9f8b-44bd-806a-4d5bb16c9885" providerId="ADAL" clId="{223B0C3A-D80C-4FF2-8071-50F17B297CE0}" dt="2018-05-22T20:13:26.641" v="244" actId="1037"/>
          <ac:spMkLst>
            <pc:docMk/>
            <pc:sldMk cId="288857459" sldId="299"/>
            <ac:spMk id="29" creationId="{00000000-0000-0000-0000-000000000000}"/>
          </ac:spMkLst>
        </pc:spChg>
        <pc:spChg chg="mod">
          <ac:chgData name="Conley, Kevin" userId="65516074-9f8b-44bd-806a-4d5bb16c9885" providerId="ADAL" clId="{223B0C3A-D80C-4FF2-8071-50F17B297CE0}" dt="2018-05-22T20:11:39.269" v="126" actId="20577"/>
          <ac:spMkLst>
            <pc:docMk/>
            <pc:sldMk cId="288857459" sldId="299"/>
            <ac:spMk id="31" creationId="{00000000-0000-0000-0000-000000000000}"/>
          </ac:spMkLst>
        </pc:spChg>
        <pc:spChg chg="mod">
          <ac:chgData name="Conley, Kevin" userId="65516074-9f8b-44bd-806a-4d5bb16c9885" providerId="ADAL" clId="{223B0C3A-D80C-4FF2-8071-50F17B297CE0}" dt="2018-05-22T20:28:10.764" v="1585" actId="20577"/>
          <ac:spMkLst>
            <pc:docMk/>
            <pc:sldMk cId="288857459" sldId="299"/>
            <ac:spMk id="32" creationId="{00000000-0000-0000-0000-000000000000}"/>
          </ac:spMkLst>
        </pc:spChg>
        <pc:spChg chg="mod">
          <ac:chgData name="Conley, Kevin" userId="65516074-9f8b-44bd-806a-4d5bb16c9885" providerId="ADAL" clId="{223B0C3A-D80C-4FF2-8071-50F17B297CE0}" dt="2018-05-22T20:11:49.580" v="140" actId="20577"/>
          <ac:spMkLst>
            <pc:docMk/>
            <pc:sldMk cId="288857459" sldId="299"/>
            <ac:spMk id="33" creationId="{00000000-0000-0000-0000-000000000000}"/>
          </ac:spMkLst>
        </pc:spChg>
        <pc:spChg chg="mod">
          <ac:chgData name="Conley, Kevin" userId="65516074-9f8b-44bd-806a-4d5bb16c9885" providerId="ADAL" clId="{223B0C3A-D80C-4FF2-8071-50F17B297CE0}" dt="2018-05-22T20:21:13.294" v="396" actId="207"/>
          <ac:spMkLst>
            <pc:docMk/>
            <pc:sldMk cId="288857459" sldId="299"/>
            <ac:spMk id="34" creationId="{00000000-0000-0000-0000-000000000000}"/>
          </ac:spMkLst>
        </pc:spChg>
        <pc:spChg chg="mod">
          <ac:chgData name="Conley, Kevin" userId="65516074-9f8b-44bd-806a-4d5bb16c9885" providerId="ADAL" clId="{223B0C3A-D80C-4FF2-8071-50F17B297CE0}" dt="2018-05-22T20:21:01.422" v="394" actId="207"/>
          <ac:spMkLst>
            <pc:docMk/>
            <pc:sldMk cId="288857459" sldId="299"/>
            <ac:spMk id="36" creationId="{00000000-0000-0000-0000-000000000000}"/>
          </ac:spMkLst>
        </pc:spChg>
        <pc:spChg chg="mod">
          <ac:chgData name="Conley, Kevin" userId="65516074-9f8b-44bd-806a-4d5bb16c9885" providerId="ADAL" clId="{223B0C3A-D80C-4FF2-8071-50F17B297CE0}" dt="2018-05-22T20:21:07.285" v="395" actId="207"/>
          <ac:spMkLst>
            <pc:docMk/>
            <pc:sldMk cId="288857459" sldId="299"/>
            <ac:spMk id="39" creationId="{00000000-0000-0000-0000-000000000000}"/>
          </ac:spMkLst>
        </pc:spChg>
        <pc:spChg chg="mod">
          <ac:chgData name="Conley, Kevin" userId="65516074-9f8b-44bd-806a-4d5bb16c9885" providerId="ADAL" clId="{223B0C3A-D80C-4FF2-8071-50F17B297CE0}" dt="2018-05-22T20:11:59.056" v="154" actId="20577"/>
          <ac:spMkLst>
            <pc:docMk/>
            <pc:sldMk cId="288857459" sldId="299"/>
            <ac:spMk id="40" creationId="{00000000-0000-0000-0000-000000000000}"/>
          </ac:spMkLst>
        </pc:spChg>
        <pc:spChg chg="mod">
          <ac:chgData name="Conley, Kevin" userId="65516074-9f8b-44bd-806a-4d5bb16c9885" providerId="ADAL" clId="{223B0C3A-D80C-4FF2-8071-50F17B297CE0}" dt="2018-05-22T20:28:17.468" v="1586" actId="20577"/>
          <ac:spMkLst>
            <pc:docMk/>
            <pc:sldMk cId="288857459" sldId="299"/>
            <ac:spMk id="42" creationId="{00000000-0000-0000-0000-000000000000}"/>
          </ac:spMkLst>
        </pc:spChg>
        <pc:spChg chg="mod">
          <ac:chgData name="Conley, Kevin" userId="65516074-9f8b-44bd-806a-4d5bb16c9885" providerId="ADAL" clId="{223B0C3A-D80C-4FF2-8071-50F17B297CE0}" dt="2018-05-22T20:20:44.362" v="393" actId="207"/>
          <ac:spMkLst>
            <pc:docMk/>
            <pc:sldMk cId="288857459" sldId="299"/>
            <ac:spMk id="43" creationId="{00000000-0000-0000-0000-000000000000}"/>
          </ac:spMkLst>
        </pc:spChg>
        <pc:spChg chg="mod">
          <ac:chgData name="Conley, Kevin" userId="65516074-9f8b-44bd-806a-4d5bb16c9885" providerId="ADAL" clId="{223B0C3A-D80C-4FF2-8071-50F17B297CE0}" dt="2018-05-22T20:28:06.459" v="1584" actId="1038"/>
          <ac:spMkLst>
            <pc:docMk/>
            <pc:sldMk cId="288857459" sldId="299"/>
            <ac:spMk id="44" creationId="{00000000-0000-0000-0000-000000000000}"/>
          </ac:spMkLst>
        </pc:spChg>
        <pc:spChg chg="mod">
          <ac:chgData name="Conley, Kevin" userId="65516074-9f8b-44bd-806a-4d5bb16c9885" providerId="ADAL" clId="{223B0C3A-D80C-4FF2-8071-50F17B297CE0}" dt="2018-05-22T20:10:24.512" v="113" actId="20577"/>
          <ac:spMkLst>
            <pc:docMk/>
            <pc:sldMk cId="288857459" sldId="299"/>
            <ac:spMk id="45" creationId="{00000000-0000-0000-0000-000000000000}"/>
          </ac:spMkLst>
        </pc:spChg>
        <pc:spChg chg="mod">
          <ac:chgData name="Conley, Kevin" userId="65516074-9f8b-44bd-806a-4d5bb16c9885" providerId="ADAL" clId="{223B0C3A-D80C-4FF2-8071-50F17B297CE0}" dt="2018-05-22T20:13:57.711" v="246" actId="14100"/>
          <ac:spMkLst>
            <pc:docMk/>
            <pc:sldMk cId="288857459" sldId="299"/>
            <ac:spMk id="50" creationId="{00000000-0000-0000-0000-000000000000}"/>
          </ac:spMkLst>
        </pc:spChg>
        <pc:spChg chg="mod">
          <ac:chgData name="Conley, Kevin" userId="65516074-9f8b-44bd-806a-4d5bb16c9885" providerId="ADAL" clId="{223B0C3A-D80C-4FF2-8071-50F17B297CE0}" dt="2018-05-22T20:20:26.930" v="392" actId="14100"/>
          <ac:spMkLst>
            <pc:docMk/>
            <pc:sldMk cId="288857459" sldId="299"/>
            <ac:spMk id="51" creationId="{00000000-0000-0000-0000-000000000000}"/>
          </ac:spMkLst>
        </pc:spChg>
        <pc:spChg chg="mod">
          <ac:chgData name="Conley, Kevin" userId="65516074-9f8b-44bd-806a-4d5bb16c9885" providerId="ADAL" clId="{223B0C3A-D80C-4FF2-8071-50F17B297CE0}" dt="2018-05-22T20:14:04.819" v="247" actId="14100"/>
          <ac:spMkLst>
            <pc:docMk/>
            <pc:sldMk cId="288857459" sldId="299"/>
            <ac:spMk id="52" creationId="{00000000-0000-0000-0000-000000000000}"/>
          </ac:spMkLst>
        </pc:spChg>
        <pc:spChg chg="mod">
          <ac:chgData name="Conley, Kevin" userId="65516074-9f8b-44bd-806a-4d5bb16c9885" providerId="ADAL" clId="{223B0C3A-D80C-4FF2-8071-50F17B297CE0}" dt="2018-05-22T20:14:09.126" v="248" actId="14100"/>
          <ac:spMkLst>
            <pc:docMk/>
            <pc:sldMk cId="288857459" sldId="299"/>
            <ac:spMk id="53" creationId="{00000000-0000-0000-0000-000000000000}"/>
          </ac:spMkLst>
        </pc:spChg>
        <pc:spChg chg="mod">
          <ac:chgData name="Conley, Kevin" userId="65516074-9f8b-44bd-806a-4d5bb16c9885" providerId="ADAL" clId="{223B0C3A-D80C-4FF2-8071-50F17B297CE0}" dt="2018-05-22T20:14:23.607" v="249" actId="14100"/>
          <ac:spMkLst>
            <pc:docMk/>
            <pc:sldMk cId="288857459" sldId="299"/>
            <ac:spMk id="54" creationId="{00000000-0000-0000-0000-000000000000}"/>
          </ac:spMkLst>
        </pc:spChg>
        <pc:spChg chg="mod">
          <ac:chgData name="Conley, Kevin" userId="65516074-9f8b-44bd-806a-4d5bb16c9885" providerId="ADAL" clId="{223B0C3A-D80C-4FF2-8071-50F17B297CE0}" dt="2018-05-22T20:14:27.645" v="250" actId="14100"/>
          <ac:spMkLst>
            <pc:docMk/>
            <pc:sldMk cId="288857459" sldId="299"/>
            <ac:spMk id="55" creationId="{00000000-0000-0000-0000-000000000000}"/>
          </ac:spMkLst>
        </pc:spChg>
        <pc:spChg chg="mod">
          <ac:chgData name="Conley, Kevin" userId="65516074-9f8b-44bd-806a-4d5bb16c9885" providerId="ADAL" clId="{223B0C3A-D80C-4FF2-8071-50F17B297CE0}" dt="2018-05-22T20:33:42.009" v="2057" actId="20577"/>
          <ac:spMkLst>
            <pc:docMk/>
            <pc:sldMk cId="288857459" sldId="299"/>
            <ac:spMk id="1027" creationId="{00000000-0000-0000-0000-000000000000}"/>
          </ac:spMkLst>
        </pc:spChg>
        <pc:spChg chg="mod">
          <ac:chgData name="Conley, Kevin" userId="65516074-9f8b-44bd-806a-4d5bb16c9885" providerId="ADAL" clId="{223B0C3A-D80C-4FF2-8071-50F17B297CE0}" dt="2018-05-22T20:28:49.839" v="1601" actId="20577"/>
          <ac:spMkLst>
            <pc:docMk/>
            <pc:sldMk cId="288857459" sldId="299"/>
            <ac:spMk id="731232" creationId="{00000000-0000-0000-0000-000000000000}"/>
          </ac:spMkLst>
        </pc:spChg>
        <pc:graphicFrameChg chg="modGraphic">
          <ac:chgData name="Conley, Kevin" userId="65516074-9f8b-44bd-806a-4d5bb16c9885" providerId="ADAL" clId="{223B0C3A-D80C-4FF2-8071-50F17B297CE0}" dt="2018-05-22T20:41:10.891" v="2879" actId="20577"/>
          <ac:graphicFrameMkLst>
            <pc:docMk/>
            <pc:sldMk cId="288857459" sldId="299"/>
            <ac:graphicFrameMk id="30" creationId="{00000000-0000-0000-0000-000000000000}"/>
          </ac:graphicFrameMkLst>
        </pc:graphicFrameChg>
      </pc:sldChg>
    </pc:docChg>
  </pc:docChgLst>
  <pc:docChgLst>
    <pc:chgData name="Conley, Kevin" userId="65516074-9f8b-44bd-806a-4d5bb16c9885" providerId="ADAL" clId="{E7AB6417-9041-432F-96A4-D6EA06906B0E}"/>
    <pc:docChg chg="custSel addSld delSld modSld">
      <pc:chgData name="Conley, Kevin" userId="65516074-9f8b-44bd-806a-4d5bb16c9885" providerId="ADAL" clId="{E7AB6417-9041-432F-96A4-D6EA06906B0E}" dt="2018-05-24T17:13:04.120" v="3431" actId="14100"/>
      <pc:docMkLst>
        <pc:docMk/>
      </pc:docMkLst>
      <pc:sldChg chg="modSp">
        <pc:chgData name="Conley, Kevin" userId="65516074-9f8b-44bd-806a-4d5bb16c9885" providerId="ADAL" clId="{E7AB6417-9041-432F-96A4-D6EA06906B0E}" dt="2018-05-23T12:21:19.177" v="87" actId="1036"/>
        <pc:sldMkLst>
          <pc:docMk/>
          <pc:sldMk cId="453659718" sldId="298"/>
        </pc:sldMkLst>
        <pc:spChg chg="mod">
          <ac:chgData name="Conley, Kevin" userId="65516074-9f8b-44bd-806a-4d5bb16c9885" providerId="ADAL" clId="{E7AB6417-9041-432F-96A4-D6EA06906B0E}" dt="2018-05-23T12:21:09.347" v="74" actId="20577"/>
          <ac:spMkLst>
            <pc:docMk/>
            <pc:sldMk cId="453659718" sldId="298"/>
            <ac:spMk id="7" creationId="{02F824EC-EBBF-49CD-94DA-5BCD49E1DA35}"/>
          </ac:spMkLst>
        </pc:spChg>
        <pc:spChg chg="mod">
          <ac:chgData name="Conley, Kevin" userId="65516074-9f8b-44bd-806a-4d5bb16c9885" providerId="ADAL" clId="{E7AB6417-9041-432F-96A4-D6EA06906B0E}" dt="2018-05-23T12:21:19.177" v="87" actId="1036"/>
          <ac:spMkLst>
            <pc:docMk/>
            <pc:sldMk cId="453659718" sldId="298"/>
            <ac:spMk id="8" creationId="{1F1A44C7-5FD7-4EEB-9BC2-40C4146EC831}"/>
          </ac:spMkLst>
        </pc:spChg>
      </pc:sldChg>
      <pc:sldChg chg="modSp">
        <pc:chgData name="Conley, Kevin" userId="65516074-9f8b-44bd-806a-4d5bb16c9885" providerId="ADAL" clId="{E7AB6417-9041-432F-96A4-D6EA06906B0E}" dt="2018-05-24T17:13:04.120" v="3431" actId="14100"/>
        <pc:sldMkLst>
          <pc:docMk/>
          <pc:sldMk cId="288857459" sldId="299"/>
        </pc:sldMkLst>
        <pc:spChg chg="mod">
          <ac:chgData name="Conley, Kevin" userId="65516074-9f8b-44bd-806a-4d5bb16c9885" providerId="ADAL" clId="{E7AB6417-9041-432F-96A4-D6EA06906B0E}" dt="2018-05-24T17:12:44.062" v="3399" actId="14100"/>
          <ac:spMkLst>
            <pc:docMk/>
            <pc:sldMk cId="288857459" sldId="299"/>
            <ac:spMk id="31" creationId="{00000000-0000-0000-0000-000000000000}"/>
          </ac:spMkLst>
        </pc:spChg>
        <pc:spChg chg="mod">
          <ac:chgData name="Conley, Kevin" userId="65516074-9f8b-44bd-806a-4d5bb16c9885" providerId="ADAL" clId="{E7AB6417-9041-432F-96A4-D6EA06906B0E}" dt="2018-05-24T17:12:55.121" v="3415" actId="14100"/>
          <ac:spMkLst>
            <pc:docMk/>
            <pc:sldMk cId="288857459" sldId="299"/>
            <ac:spMk id="33" creationId="{00000000-0000-0000-0000-000000000000}"/>
          </ac:spMkLst>
        </pc:spChg>
        <pc:spChg chg="mod">
          <ac:chgData name="Conley, Kevin" userId="65516074-9f8b-44bd-806a-4d5bb16c9885" providerId="ADAL" clId="{E7AB6417-9041-432F-96A4-D6EA06906B0E}" dt="2018-05-24T17:13:04.120" v="3431" actId="14100"/>
          <ac:spMkLst>
            <pc:docMk/>
            <pc:sldMk cId="288857459" sldId="299"/>
            <ac:spMk id="40" creationId="{00000000-0000-0000-0000-000000000000}"/>
          </ac:spMkLst>
        </pc:spChg>
        <pc:spChg chg="mod">
          <ac:chgData name="Conley, Kevin" userId="65516074-9f8b-44bd-806a-4d5bb16c9885" providerId="ADAL" clId="{E7AB6417-9041-432F-96A4-D6EA06906B0E}" dt="2018-05-24T17:12:33.179" v="3384" actId="14100"/>
          <ac:spMkLst>
            <pc:docMk/>
            <pc:sldMk cId="288857459" sldId="299"/>
            <ac:spMk id="45" creationId="{00000000-0000-0000-0000-000000000000}"/>
          </ac:spMkLst>
        </pc:spChg>
      </pc:sldChg>
      <pc:sldChg chg="modSp">
        <pc:chgData name="Conley, Kevin" userId="65516074-9f8b-44bd-806a-4d5bb16c9885" providerId="ADAL" clId="{E7AB6417-9041-432F-96A4-D6EA06906B0E}" dt="2018-05-23T19:05:26.098" v="3157" actId="20577"/>
        <pc:sldMkLst>
          <pc:docMk/>
          <pc:sldMk cId="2394339446" sldId="301"/>
        </pc:sldMkLst>
        <pc:graphicFrameChg chg="modGraphic">
          <ac:chgData name="Conley, Kevin" userId="65516074-9f8b-44bd-806a-4d5bb16c9885" providerId="ADAL" clId="{E7AB6417-9041-432F-96A4-D6EA06906B0E}" dt="2018-05-23T19:05:26.098" v="3157" actId="20577"/>
          <ac:graphicFrameMkLst>
            <pc:docMk/>
            <pc:sldMk cId="2394339446" sldId="301"/>
            <ac:graphicFrameMk id="2" creationId="{370EF532-E727-4592-872F-0334507806B4}"/>
          </ac:graphicFrameMkLst>
        </pc:graphicFrameChg>
      </pc:sldChg>
      <pc:sldChg chg="modSp del">
        <pc:chgData name="Conley, Kevin" userId="65516074-9f8b-44bd-806a-4d5bb16c9885" providerId="ADAL" clId="{E7AB6417-9041-432F-96A4-D6EA06906B0E}" dt="2018-05-23T19:04:52.107" v="3121" actId="2696"/>
        <pc:sldMkLst>
          <pc:docMk/>
          <pc:sldMk cId="1046866418" sldId="302"/>
        </pc:sldMkLst>
        <pc:spChg chg="mod">
          <ac:chgData name="Conley, Kevin" userId="65516074-9f8b-44bd-806a-4d5bb16c9885" providerId="ADAL" clId="{E7AB6417-9041-432F-96A4-D6EA06906B0E}" dt="2018-05-23T13:24:51.740" v="2874" actId="1036"/>
          <ac:spMkLst>
            <pc:docMk/>
            <pc:sldMk cId="1046866418" sldId="302"/>
            <ac:spMk id="7" creationId="{02F824EC-EBBF-49CD-94DA-5BCD49E1DA35}"/>
          </ac:spMkLst>
        </pc:spChg>
        <pc:spChg chg="mod">
          <ac:chgData name="Conley, Kevin" userId="65516074-9f8b-44bd-806a-4d5bb16c9885" providerId="ADAL" clId="{E7AB6417-9041-432F-96A4-D6EA06906B0E}" dt="2018-05-23T13:24:36.155" v="2862" actId="1036"/>
          <ac:spMkLst>
            <pc:docMk/>
            <pc:sldMk cId="1046866418" sldId="302"/>
            <ac:spMk id="28" creationId="{00000000-0000-0000-0000-000000000000}"/>
          </ac:spMkLst>
        </pc:spChg>
      </pc:sldChg>
      <pc:sldChg chg="modSp add del">
        <pc:chgData name="Conley, Kevin" userId="65516074-9f8b-44bd-806a-4d5bb16c9885" providerId="ADAL" clId="{E7AB6417-9041-432F-96A4-D6EA06906B0E}" dt="2018-05-23T19:04:50.634" v="3120" actId="2696"/>
        <pc:sldMkLst>
          <pc:docMk/>
          <pc:sldMk cId="851131019" sldId="303"/>
        </pc:sldMkLst>
        <pc:spChg chg="mod">
          <ac:chgData name="Conley, Kevin" userId="65516074-9f8b-44bd-806a-4d5bb16c9885" providerId="ADAL" clId="{E7AB6417-9041-432F-96A4-D6EA06906B0E}" dt="2018-05-23T19:02:57.904" v="3112" actId="6549"/>
          <ac:spMkLst>
            <pc:docMk/>
            <pc:sldMk cId="851131019" sldId="303"/>
            <ac:spMk id="7" creationId="{02F824EC-EBBF-49CD-94DA-5BCD49E1DA35}"/>
          </ac:spMkLst>
        </pc:spChg>
      </pc:sldChg>
      <pc:sldChg chg="addSp delSp modSp add">
        <pc:chgData name="Conley, Kevin" userId="65516074-9f8b-44bd-806a-4d5bb16c9885" providerId="ADAL" clId="{E7AB6417-9041-432F-96A4-D6EA06906B0E}" dt="2018-05-24T17:11:15.784" v="3368" actId="20577"/>
        <pc:sldMkLst>
          <pc:docMk/>
          <pc:sldMk cId="3953078804" sldId="304"/>
        </pc:sldMkLst>
        <pc:spChg chg="del">
          <ac:chgData name="Conley, Kevin" userId="65516074-9f8b-44bd-806a-4d5bb16c9885" providerId="ADAL" clId="{E7AB6417-9041-432F-96A4-D6EA06906B0E}" dt="2018-05-23T18:31:10.621" v="2877" actId="478"/>
          <ac:spMkLst>
            <pc:docMk/>
            <pc:sldMk cId="3953078804" sldId="304"/>
            <ac:spMk id="7" creationId="{02F824EC-EBBF-49CD-94DA-5BCD49E1DA35}"/>
          </ac:spMkLst>
        </pc:spChg>
        <pc:graphicFrameChg chg="add mod modGraphic">
          <ac:chgData name="Conley, Kevin" userId="65516074-9f8b-44bd-806a-4d5bb16c9885" providerId="ADAL" clId="{E7AB6417-9041-432F-96A4-D6EA06906B0E}" dt="2018-05-24T17:11:15.784" v="3368" actId="20577"/>
          <ac:graphicFrameMkLst>
            <pc:docMk/>
            <pc:sldMk cId="3953078804" sldId="304"/>
            <ac:graphicFrameMk id="2" creationId="{BC26B0BA-772B-482F-BD43-2D3321800F6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8D090FB-443B-476E-A739-A0D2DC483E97}" type="datetimeFigureOut">
              <a:rPr lang="en-US" smtClean="0"/>
              <a:t>5/24/2018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6EA8EDB-FFE3-4F3A-9828-55E914D654C5}" type="slidenum">
              <a:rPr lang="en-US" smtClean="0"/>
              <a:t>‹#›</a:t>
            </a:fld>
            <a:endParaRPr lang="en-US" dirty="0"/>
          </a:p>
        </p:txBody>
      </p:sp>
    </p:spTree>
    <p:extLst>
      <p:ext uri="{BB962C8B-B14F-4D97-AF65-F5344CB8AC3E}">
        <p14:creationId xmlns:p14="http://schemas.microsoft.com/office/powerpoint/2010/main" val="290550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412750" y="698500"/>
            <a:ext cx="6196013" cy="3484563"/>
          </a:xfrm>
          <a:ln/>
        </p:spPr>
      </p:sp>
      <p:sp>
        <p:nvSpPr>
          <p:cNvPr id="348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1216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Saleem</a:t>
            </a:r>
          </a:p>
        </p:txBody>
      </p:sp>
      <p:sp>
        <p:nvSpPr>
          <p:cNvPr id="4" name="Slide Number Placeholder 3"/>
          <p:cNvSpPr>
            <a:spLocks noGrp="1"/>
          </p:cNvSpPr>
          <p:nvPr>
            <p:ph type="sldNum" sz="quarter" idx="10"/>
          </p:nvPr>
        </p:nvSpPr>
        <p:spPr/>
        <p:txBody>
          <a:bodyPr/>
          <a:lstStyle/>
          <a:p>
            <a:fld id="{CE9D9560-4F1E-0F40-8270-6A1C6DC76EFA}" type="slidenum">
              <a:rPr lang="en-US" smtClean="0"/>
              <a:t>4</a:t>
            </a:fld>
            <a:endParaRPr lang="en-US" dirty="0"/>
          </a:p>
        </p:txBody>
      </p:sp>
    </p:spTree>
    <p:extLst>
      <p:ext uri="{BB962C8B-B14F-4D97-AF65-F5344CB8AC3E}">
        <p14:creationId xmlns:p14="http://schemas.microsoft.com/office/powerpoint/2010/main" val="176582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412750" y="698500"/>
            <a:ext cx="6196013" cy="3484563"/>
          </a:xfrm>
          <a:ln/>
        </p:spPr>
      </p:sp>
      <p:sp>
        <p:nvSpPr>
          <p:cNvPr id="348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2641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425450" y="703263"/>
            <a:ext cx="6237288" cy="3509962"/>
          </a:xfrm>
          <a:ln/>
        </p:spPr>
      </p:sp>
      <p:sp>
        <p:nvSpPr>
          <p:cNvPr id="348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53475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412750" y="698500"/>
            <a:ext cx="6196013" cy="3484563"/>
          </a:xfrm>
          <a:ln/>
        </p:spPr>
      </p:sp>
      <p:sp>
        <p:nvSpPr>
          <p:cNvPr id="348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64257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336391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235809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259652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33333"/>
              </a:solidFill>
            </a:endParaRPr>
          </a:p>
        </p:txBody>
      </p:sp>
      <p:sp>
        <p:nvSpPr>
          <p:cNvPr id="2" name="Title 1"/>
          <p:cNvSpPr>
            <a:spLocks noGrp="1"/>
          </p:cNvSpPr>
          <p:nvPr>
            <p:ph type="title"/>
          </p:nvPr>
        </p:nvSpPr>
        <p:spPr>
          <a:xfrm>
            <a:off x="0" y="0"/>
            <a:ext cx="12192000" cy="457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0216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pter Slide:Teal">
    <p:spTree>
      <p:nvGrpSpPr>
        <p:cNvPr id="1" name=""/>
        <p:cNvGrpSpPr/>
        <p:nvPr/>
      </p:nvGrpSpPr>
      <p:grpSpPr>
        <a:xfrm>
          <a:off x="0" y="0"/>
          <a:ext cx="0" cy="0"/>
          <a:chOff x="0" y="0"/>
          <a:chExt cx="0" cy="0"/>
        </a:xfrm>
      </p:grpSpPr>
      <p:sp>
        <p:nvSpPr>
          <p:cNvPr id="3" name="Rectangle 2"/>
          <p:cNvSpPr/>
          <p:nvPr userDrawn="1"/>
        </p:nvSpPr>
        <p:spPr>
          <a:xfrm>
            <a:off x="127535" y="127526"/>
            <a:ext cx="11924531" cy="6595865"/>
          </a:xfrm>
          <a:prstGeom prst="rect">
            <a:avLst/>
          </a:prstGeom>
          <a:solidFill>
            <a:srgbClr val="00B2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ndParaRPr>
          </a:p>
        </p:txBody>
      </p:sp>
      <p:sp>
        <p:nvSpPr>
          <p:cNvPr id="4" name="Text Placeholder 10"/>
          <p:cNvSpPr>
            <a:spLocks noGrp="1"/>
          </p:cNvSpPr>
          <p:nvPr>
            <p:ph type="body" sz="quarter" idx="13" hasCustomPrompt="1"/>
          </p:nvPr>
        </p:nvSpPr>
        <p:spPr>
          <a:xfrm>
            <a:off x="598999" y="2221593"/>
            <a:ext cx="10990053" cy="2353644"/>
          </a:xfrm>
          <a:prstGeom prst="rect">
            <a:avLst/>
          </a:prstGeom>
        </p:spPr>
        <p:txBody>
          <a:bodyPr vert="horz" anchor="ctr"/>
          <a:lstStyle>
            <a:lvl1pPr marL="0" indent="0" algn="ctr">
              <a:buNone/>
              <a:defRPr sz="4533" baseline="0">
                <a:solidFill>
                  <a:schemeClr val="bg1"/>
                </a:solidFill>
                <a:latin typeface="Gill Sans MT"/>
                <a:cs typeface="Gill Sans MT"/>
              </a:defRPr>
            </a:lvl1pPr>
          </a:lstStyle>
          <a:p>
            <a:pPr lvl="0"/>
            <a:r>
              <a:rPr lang="en-US" dirty="0"/>
              <a:t>Title Text</a:t>
            </a:r>
          </a:p>
        </p:txBody>
      </p:sp>
    </p:spTree>
    <p:extLst>
      <p:ext uri="{BB962C8B-B14F-4D97-AF65-F5344CB8AC3E}">
        <p14:creationId xmlns:p14="http://schemas.microsoft.com/office/powerpoint/2010/main" val="3546971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914400" y="1879601"/>
            <a:ext cx="10363200" cy="1631951"/>
          </a:xfrm>
          <a:prstGeom prst="rect">
            <a:avLst/>
          </a:prstGeom>
        </p:spPr>
        <p:txBody>
          <a:bodyPr anchor="b">
            <a:noAutofit/>
          </a:bodyPr>
          <a:lstStyle>
            <a:lvl1pPr algn="ctr">
              <a:defRPr sz="4533"/>
            </a:lvl1pPr>
          </a:lstStyle>
          <a:p>
            <a:r>
              <a:rPr lang="en-US" dirty="0"/>
              <a:t>Title Text</a:t>
            </a:r>
          </a:p>
        </p:txBody>
      </p:sp>
      <p:sp>
        <p:nvSpPr>
          <p:cNvPr id="15" name="Subtitle 2"/>
          <p:cNvSpPr>
            <a:spLocks noGrp="1"/>
          </p:cNvSpPr>
          <p:nvPr>
            <p:ph type="subTitle" idx="1" hasCustomPrompt="1"/>
          </p:nvPr>
        </p:nvSpPr>
        <p:spPr>
          <a:xfrm>
            <a:off x="897467" y="3568700"/>
            <a:ext cx="10380133" cy="355600"/>
          </a:xfrm>
          <a:prstGeom prst="rect">
            <a:avLst/>
          </a:prstGeom>
        </p:spPr>
        <p:txBody>
          <a:bodyPr/>
          <a:lstStyle>
            <a:lvl1pPr marL="0" indent="0" algn="ctr">
              <a:buNone/>
              <a:defRPr sz="1200">
                <a:solidFill>
                  <a:srgbClr val="3095B4"/>
                </a:solidFill>
                <a:latin typeface="Gill Sans MT"/>
                <a:cs typeface="Gill Sans M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TEXT</a:t>
            </a:r>
          </a:p>
        </p:txBody>
      </p:sp>
      <p:sp>
        <p:nvSpPr>
          <p:cNvPr id="20" name="Text Placeholder 18"/>
          <p:cNvSpPr>
            <a:spLocks noGrp="1"/>
          </p:cNvSpPr>
          <p:nvPr>
            <p:ph type="body" sz="quarter" idx="10" hasCustomPrompt="1"/>
          </p:nvPr>
        </p:nvSpPr>
        <p:spPr>
          <a:xfrm>
            <a:off x="914400" y="4229100"/>
            <a:ext cx="10329333" cy="863600"/>
          </a:xfrm>
          <a:prstGeom prst="rect">
            <a:avLst/>
          </a:prstGeom>
        </p:spPr>
        <p:txBody>
          <a:bodyPr anchor="ctr"/>
          <a:lstStyle>
            <a:lvl1pPr algn="ctr">
              <a:defRPr sz="1200" baseline="0">
                <a:solidFill>
                  <a:srgbClr val="005172"/>
                </a:solidFill>
                <a:latin typeface="Gill Sans MT"/>
                <a:cs typeface="Gill Sans MT"/>
              </a:defRPr>
            </a:lvl1pPr>
          </a:lstStyle>
          <a:p>
            <a:pPr lvl="0"/>
            <a:r>
              <a:rPr lang="en-US" dirty="0"/>
              <a:t>NAME, TITLE</a:t>
            </a:r>
            <a:br>
              <a:rPr lang="en-US" dirty="0"/>
            </a:br>
            <a:r>
              <a:rPr lang="en-US" dirty="0"/>
              <a:t>DATE</a:t>
            </a:r>
          </a:p>
        </p:txBody>
      </p:sp>
      <p:pic>
        <p:nvPicPr>
          <p:cNvPr id="16" name="Picture 15" descr="DB_WORDMARK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2240" y="6025711"/>
            <a:ext cx="1822808" cy="267405"/>
          </a:xfrm>
          <a:prstGeom prst="rect">
            <a:avLst/>
          </a:prstGeom>
        </p:spPr>
      </p:pic>
    </p:spTree>
    <p:extLst>
      <p:ext uri="{BB962C8B-B14F-4D97-AF65-F5344CB8AC3E}">
        <p14:creationId xmlns:p14="http://schemas.microsoft.com/office/powerpoint/2010/main" val="706445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ght Blue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4"/>
          </p:nvPr>
        </p:nvSpPr>
        <p:spPr>
          <a:xfrm>
            <a:off x="778933" y="1574802"/>
            <a:ext cx="10651067" cy="4351865"/>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91906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ight Blue Chapter Slide">
    <p:spTree>
      <p:nvGrpSpPr>
        <p:cNvPr id="1" name=""/>
        <p:cNvGrpSpPr/>
        <p:nvPr/>
      </p:nvGrpSpPr>
      <p:grpSpPr>
        <a:xfrm>
          <a:off x="0" y="0"/>
          <a:ext cx="0" cy="0"/>
          <a:chOff x="0" y="0"/>
          <a:chExt cx="0" cy="0"/>
        </a:xfrm>
      </p:grpSpPr>
      <p:sp>
        <p:nvSpPr>
          <p:cNvPr id="4" name="Rectangle 3"/>
          <p:cNvSpPr/>
          <p:nvPr userDrawn="1"/>
        </p:nvSpPr>
        <p:spPr>
          <a:xfrm>
            <a:off x="127535" y="127526"/>
            <a:ext cx="11924531" cy="6595865"/>
          </a:xfrm>
          <a:prstGeom prst="rect">
            <a:avLst/>
          </a:prstGeom>
          <a:solidFill>
            <a:srgbClr val="3095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1125263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 Blue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5" name="Content Placeholder 2"/>
          <p:cNvSpPr>
            <a:spLocks noGrp="1"/>
          </p:cNvSpPr>
          <p:nvPr>
            <p:ph idx="14"/>
          </p:nvPr>
        </p:nvSpPr>
        <p:spPr>
          <a:xfrm>
            <a:off x="778933" y="1574802"/>
            <a:ext cx="10651067" cy="4351865"/>
          </a:xfrm>
        </p:spPr>
        <p:txBody>
          <a:bodyPr/>
          <a:lstStyle/>
          <a:p>
            <a:pPr lvl="0"/>
            <a:r>
              <a:rPr lang="en-US" dirty="0"/>
              <a:t>Click to edit Master text styles</a:t>
            </a:r>
          </a:p>
          <a:p>
            <a:pPr lvl="1"/>
            <a:r>
              <a:rPr lang="en-US" dirty="0"/>
              <a:t>Second level</a:t>
            </a:r>
          </a:p>
          <a:p>
            <a:pPr lvl="2"/>
            <a:r>
              <a:rPr lang="en-US" dirty="0"/>
              <a:t>Third level</a:t>
            </a:r>
          </a:p>
        </p:txBody>
      </p:sp>
      <p:sp>
        <p:nvSpPr>
          <p:cNvPr id="6" name="Footer Placeholder 2"/>
          <p:cNvSpPr>
            <a:spLocks noGrp="1"/>
          </p:cNvSpPr>
          <p:nvPr>
            <p:ph type="ftr" sz="quarter" idx="10"/>
          </p:nvPr>
        </p:nvSpPr>
        <p:spPr>
          <a:xfrm>
            <a:off x="5250814" y="6431968"/>
            <a:ext cx="6303469" cy="365125"/>
          </a:xfrm>
          <a:prstGeom prst="rect">
            <a:avLst/>
          </a:prstGeom>
        </p:spPr>
        <p:txBody>
          <a:bodyPr/>
          <a:lstStyle/>
          <a:p>
            <a:r>
              <a:rPr lang="en-US" dirty="0"/>
              <a:t>TITLE OF PRESENTATION (EDIT USING: INSERT MENU &gt; HEADER AND FOOTER)</a:t>
            </a:r>
          </a:p>
        </p:txBody>
      </p:sp>
    </p:spTree>
    <p:extLst>
      <p:ext uri="{BB962C8B-B14F-4D97-AF65-F5344CB8AC3E}">
        <p14:creationId xmlns:p14="http://schemas.microsoft.com/office/powerpoint/2010/main" val="2256565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Blue Chapter Slide">
    <p:spTree>
      <p:nvGrpSpPr>
        <p:cNvPr id="1" name=""/>
        <p:cNvGrpSpPr/>
        <p:nvPr/>
      </p:nvGrpSpPr>
      <p:grpSpPr>
        <a:xfrm>
          <a:off x="0" y="0"/>
          <a:ext cx="0" cy="0"/>
          <a:chOff x="0" y="0"/>
          <a:chExt cx="0" cy="0"/>
        </a:xfrm>
      </p:grpSpPr>
      <p:sp>
        <p:nvSpPr>
          <p:cNvPr id="4" name="Rectangle 3"/>
          <p:cNvSpPr/>
          <p:nvPr userDrawn="1"/>
        </p:nvSpPr>
        <p:spPr>
          <a:xfrm>
            <a:off x="127535" y="127526"/>
            <a:ext cx="11924531" cy="6595865"/>
          </a:xfrm>
          <a:prstGeom prst="rect">
            <a:avLst/>
          </a:prstGeom>
          <a:solidFill>
            <a:srgbClr val="0051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3065994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1A357"/>
                </a:solidFill>
              </a:defRPr>
            </a:lvl1pPr>
          </a:lstStyle>
          <a:p>
            <a:r>
              <a:rPr lang="en-US" dirty="0"/>
              <a:t>Click to edit Master title style</a:t>
            </a:r>
          </a:p>
        </p:txBody>
      </p:sp>
      <p:sp>
        <p:nvSpPr>
          <p:cNvPr id="5" name="Content Placeholder 2"/>
          <p:cNvSpPr>
            <a:spLocks noGrp="1"/>
          </p:cNvSpPr>
          <p:nvPr>
            <p:ph idx="14"/>
          </p:nvPr>
        </p:nvSpPr>
        <p:spPr>
          <a:xfrm>
            <a:off x="778933" y="1574802"/>
            <a:ext cx="10651067" cy="4351865"/>
          </a:xfrm>
        </p:spPr>
        <p:txBody>
          <a:bodyPr/>
          <a:lstStyle/>
          <a:p>
            <a:pPr lvl="0"/>
            <a:r>
              <a:rPr lang="en-US" dirty="0"/>
              <a:t>Click to edit Master text styles</a:t>
            </a:r>
          </a:p>
          <a:p>
            <a:pPr lvl="1"/>
            <a:r>
              <a:rPr lang="en-US" dirty="0"/>
              <a:t>Second level</a:t>
            </a:r>
          </a:p>
          <a:p>
            <a:pPr lvl="2"/>
            <a:r>
              <a:rPr lang="en-US" dirty="0"/>
              <a:t>Third level</a:t>
            </a:r>
          </a:p>
        </p:txBody>
      </p:sp>
      <p:sp>
        <p:nvSpPr>
          <p:cNvPr id="6" name="Footer Placeholder 2"/>
          <p:cNvSpPr>
            <a:spLocks noGrp="1"/>
          </p:cNvSpPr>
          <p:nvPr>
            <p:ph type="ftr" sz="quarter" idx="10"/>
          </p:nvPr>
        </p:nvSpPr>
        <p:spPr>
          <a:xfrm>
            <a:off x="5250814" y="6431968"/>
            <a:ext cx="6303469" cy="365125"/>
          </a:xfrm>
          <a:prstGeom prst="rect">
            <a:avLst/>
          </a:prstGeom>
        </p:spPr>
        <p:txBody>
          <a:bodyPr/>
          <a:lstStyle/>
          <a:p>
            <a:r>
              <a:rPr lang="en-US" dirty="0"/>
              <a:t>TITLE OF PRESENTATION (EDIT USING: INSERT MENU &gt; HEADER AND FOOTER)</a:t>
            </a:r>
          </a:p>
        </p:txBody>
      </p:sp>
    </p:spTree>
    <p:extLst>
      <p:ext uri="{BB962C8B-B14F-4D97-AF65-F5344CB8AC3E}">
        <p14:creationId xmlns:p14="http://schemas.microsoft.com/office/powerpoint/2010/main" val="314843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636216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range Chapter Slide">
    <p:spTree>
      <p:nvGrpSpPr>
        <p:cNvPr id="1" name=""/>
        <p:cNvGrpSpPr/>
        <p:nvPr/>
      </p:nvGrpSpPr>
      <p:grpSpPr>
        <a:xfrm>
          <a:off x="0" y="0"/>
          <a:ext cx="0" cy="0"/>
          <a:chOff x="0" y="0"/>
          <a:chExt cx="0" cy="0"/>
        </a:xfrm>
      </p:grpSpPr>
      <p:sp>
        <p:nvSpPr>
          <p:cNvPr id="6" name="Rectangle 5"/>
          <p:cNvSpPr/>
          <p:nvPr userDrawn="1"/>
        </p:nvSpPr>
        <p:spPr>
          <a:xfrm>
            <a:off x="127535" y="127526"/>
            <a:ext cx="11924531" cy="6595865"/>
          </a:xfrm>
          <a:prstGeom prst="rect">
            <a:avLst/>
          </a:prstGeom>
          <a:solidFill>
            <a:srgbClr val="E1A3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2532070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ral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06079"/>
                </a:solidFill>
              </a:defRPr>
            </a:lvl1pPr>
          </a:lstStyle>
          <a:p>
            <a:r>
              <a:rPr lang="en-US" dirty="0"/>
              <a:t>Click to edit Master title style</a:t>
            </a:r>
          </a:p>
        </p:txBody>
      </p:sp>
      <p:sp>
        <p:nvSpPr>
          <p:cNvPr id="5" name="Content Placeholder 2"/>
          <p:cNvSpPr>
            <a:spLocks noGrp="1"/>
          </p:cNvSpPr>
          <p:nvPr>
            <p:ph idx="14"/>
          </p:nvPr>
        </p:nvSpPr>
        <p:spPr>
          <a:xfrm>
            <a:off x="778933" y="1574802"/>
            <a:ext cx="10651067" cy="4351865"/>
          </a:xfrm>
        </p:spPr>
        <p:txBody>
          <a:bodyPr/>
          <a:lstStyle/>
          <a:p>
            <a:pPr lvl="0"/>
            <a:r>
              <a:rPr lang="en-US" dirty="0"/>
              <a:t>Click to edit Master text styles</a:t>
            </a:r>
          </a:p>
          <a:p>
            <a:pPr lvl="1"/>
            <a:r>
              <a:rPr lang="en-US" dirty="0"/>
              <a:t>Second level</a:t>
            </a:r>
          </a:p>
          <a:p>
            <a:pPr lvl="2"/>
            <a:r>
              <a:rPr lang="en-US" dirty="0"/>
              <a:t>Third level</a:t>
            </a:r>
          </a:p>
        </p:txBody>
      </p:sp>
      <p:sp>
        <p:nvSpPr>
          <p:cNvPr id="6" name="Footer Placeholder 2"/>
          <p:cNvSpPr>
            <a:spLocks noGrp="1"/>
          </p:cNvSpPr>
          <p:nvPr>
            <p:ph type="ftr" sz="quarter" idx="10"/>
          </p:nvPr>
        </p:nvSpPr>
        <p:spPr>
          <a:xfrm>
            <a:off x="5250814" y="6431968"/>
            <a:ext cx="6303469" cy="365125"/>
          </a:xfrm>
          <a:prstGeom prst="rect">
            <a:avLst/>
          </a:prstGeom>
        </p:spPr>
        <p:txBody>
          <a:bodyPr/>
          <a:lstStyle/>
          <a:p>
            <a:r>
              <a:rPr lang="en-US" dirty="0"/>
              <a:t>TITLE OF PRESENTATION (EDIT USING: INSERT MENU &gt; HEADER AND FOOTER)</a:t>
            </a:r>
          </a:p>
        </p:txBody>
      </p:sp>
    </p:spTree>
    <p:extLst>
      <p:ext uri="{BB962C8B-B14F-4D97-AF65-F5344CB8AC3E}">
        <p14:creationId xmlns:p14="http://schemas.microsoft.com/office/powerpoint/2010/main" val="1132176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ral Chapter Slide">
    <p:spTree>
      <p:nvGrpSpPr>
        <p:cNvPr id="1" name=""/>
        <p:cNvGrpSpPr/>
        <p:nvPr/>
      </p:nvGrpSpPr>
      <p:grpSpPr>
        <a:xfrm>
          <a:off x="0" y="0"/>
          <a:ext cx="0" cy="0"/>
          <a:chOff x="0" y="0"/>
          <a:chExt cx="0" cy="0"/>
        </a:xfrm>
      </p:grpSpPr>
      <p:sp>
        <p:nvSpPr>
          <p:cNvPr id="6" name="Rectangle 5"/>
          <p:cNvSpPr/>
          <p:nvPr userDrawn="1"/>
        </p:nvSpPr>
        <p:spPr>
          <a:xfrm>
            <a:off x="127535" y="127526"/>
            <a:ext cx="11924531" cy="6595865"/>
          </a:xfrm>
          <a:prstGeom prst="rect">
            <a:avLst/>
          </a:prstGeom>
          <a:solidFill>
            <a:srgbClr val="D060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447824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3AF55"/>
                </a:solidFill>
              </a:defRPr>
            </a:lvl1pPr>
          </a:lstStyle>
          <a:p>
            <a:r>
              <a:rPr lang="en-US" dirty="0"/>
              <a:t>Click to edit Master title style</a:t>
            </a:r>
          </a:p>
        </p:txBody>
      </p:sp>
      <p:sp>
        <p:nvSpPr>
          <p:cNvPr id="6" name="Content Placeholder 2"/>
          <p:cNvSpPr>
            <a:spLocks noGrp="1"/>
          </p:cNvSpPr>
          <p:nvPr>
            <p:ph idx="14"/>
          </p:nvPr>
        </p:nvSpPr>
        <p:spPr>
          <a:xfrm>
            <a:off x="778933" y="1574802"/>
            <a:ext cx="10651067" cy="4351865"/>
          </a:xfrm>
        </p:spPr>
        <p:txBody>
          <a:bodyPr/>
          <a:lstStyle/>
          <a:p>
            <a:pPr lvl="0"/>
            <a:r>
              <a:rPr lang="en-US" dirty="0"/>
              <a:t>Click to edit Master text styles</a:t>
            </a:r>
          </a:p>
          <a:p>
            <a:pPr lvl="1"/>
            <a:r>
              <a:rPr lang="en-US" dirty="0"/>
              <a:t>Second level</a:t>
            </a:r>
          </a:p>
          <a:p>
            <a:pPr lvl="2"/>
            <a:r>
              <a:rPr lang="en-US" dirty="0"/>
              <a:t>Third level</a:t>
            </a:r>
          </a:p>
        </p:txBody>
      </p:sp>
      <p:sp>
        <p:nvSpPr>
          <p:cNvPr id="5" name="Footer Placeholder 2"/>
          <p:cNvSpPr>
            <a:spLocks noGrp="1"/>
          </p:cNvSpPr>
          <p:nvPr>
            <p:ph type="ftr" sz="quarter" idx="10"/>
          </p:nvPr>
        </p:nvSpPr>
        <p:spPr>
          <a:xfrm>
            <a:off x="5250814" y="6431968"/>
            <a:ext cx="6303469" cy="365125"/>
          </a:xfrm>
          <a:prstGeom prst="rect">
            <a:avLst/>
          </a:prstGeom>
        </p:spPr>
        <p:txBody>
          <a:bodyPr/>
          <a:lstStyle/>
          <a:p>
            <a:r>
              <a:rPr lang="en-US" dirty="0"/>
              <a:t>TITLE OF PRESENTATION (EDIT USING: INSERT MENU &gt; HEADER AND FOOTER)</a:t>
            </a:r>
          </a:p>
        </p:txBody>
      </p:sp>
    </p:spTree>
    <p:extLst>
      <p:ext uri="{BB962C8B-B14F-4D97-AF65-F5344CB8AC3E}">
        <p14:creationId xmlns:p14="http://schemas.microsoft.com/office/powerpoint/2010/main" val="35806617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Green Chapter Slide">
    <p:spTree>
      <p:nvGrpSpPr>
        <p:cNvPr id="1" name=""/>
        <p:cNvGrpSpPr/>
        <p:nvPr/>
      </p:nvGrpSpPr>
      <p:grpSpPr>
        <a:xfrm>
          <a:off x="0" y="0"/>
          <a:ext cx="0" cy="0"/>
          <a:chOff x="0" y="0"/>
          <a:chExt cx="0" cy="0"/>
        </a:xfrm>
      </p:grpSpPr>
      <p:sp>
        <p:nvSpPr>
          <p:cNvPr id="6" name="Rectangle 5"/>
          <p:cNvSpPr/>
          <p:nvPr userDrawn="1"/>
        </p:nvSpPr>
        <p:spPr>
          <a:xfrm>
            <a:off x="127535" y="127526"/>
            <a:ext cx="11924531" cy="6595865"/>
          </a:xfrm>
          <a:prstGeom prst="rect">
            <a:avLst/>
          </a:prstGeom>
          <a:solidFill>
            <a:srgbClr val="73AF5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2019158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l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2A9"/>
                </a:solidFill>
              </a:defRPr>
            </a:lvl1pPr>
          </a:lstStyle>
          <a:p>
            <a:r>
              <a:rPr lang="en-US" dirty="0"/>
              <a:t>Click to edit Master title style</a:t>
            </a:r>
          </a:p>
        </p:txBody>
      </p:sp>
      <p:sp>
        <p:nvSpPr>
          <p:cNvPr id="5" name="Content Placeholder 2"/>
          <p:cNvSpPr>
            <a:spLocks noGrp="1"/>
          </p:cNvSpPr>
          <p:nvPr>
            <p:ph idx="14"/>
          </p:nvPr>
        </p:nvSpPr>
        <p:spPr>
          <a:xfrm>
            <a:off x="778933" y="1574802"/>
            <a:ext cx="10651067" cy="4351865"/>
          </a:xfrm>
        </p:spPr>
        <p:txBody>
          <a:bodyPr/>
          <a:lstStyle/>
          <a:p>
            <a:pPr lvl="0"/>
            <a:r>
              <a:rPr lang="en-US" dirty="0"/>
              <a:t>Click to edit Master text styles</a:t>
            </a:r>
          </a:p>
          <a:p>
            <a:pPr lvl="1"/>
            <a:r>
              <a:rPr lang="en-US" dirty="0"/>
              <a:t>Second level</a:t>
            </a:r>
          </a:p>
          <a:p>
            <a:pPr lvl="2"/>
            <a:r>
              <a:rPr lang="en-US" dirty="0"/>
              <a:t>Third level</a:t>
            </a:r>
          </a:p>
        </p:txBody>
      </p:sp>
      <p:sp>
        <p:nvSpPr>
          <p:cNvPr id="6" name="Footer Placeholder 2"/>
          <p:cNvSpPr>
            <a:spLocks noGrp="1"/>
          </p:cNvSpPr>
          <p:nvPr>
            <p:ph type="ftr" sz="quarter" idx="10"/>
          </p:nvPr>
        </p:nvSpPr>
        <p:spPr>
          <a:xfrm>
            <a:off x="5250814" y="6431968"/>
            <a:ext cx="6303469" cy="365125"/>
          </a:xfrm>
          <a:prstGeom prst="rect">
            <a:avLst/>
          </a:prstGeom>
        </p:spPr>
        <p:txBody>
          <a:bodyPr/>
          <a:lstStyle/>
          <a:p>
            <a:r>
              <a:rPr lang="en-US" dirty="0"/>
              <a:t>TITLE OF PRESENTATION (EDIT USING: INSERT MENU &gt; HEADER AND FOOTER)</a:t>
            </a:r>
          </a:p>
        </p:txBody>
      </p:sp>
    </p:spTree>
    <p:extLst>
      <p:ext uri="{BB962C8B-B14F-4D97-AF65-F5344CB8AC3E}">
        <p14:creationId xmlns:p14="http://schemas.microsoft.com/office/powerpoint/2010/main" val="2567841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al Chapter Slide">
    <p:spTree>
      <p:nvGrpSpPr>
        <p:cNvPr id="1" name=""/>
        <p:cNvGrpSpPr/>
        <p:nvPr/>
      </p:nvGrpSpPr>
      <p:grpSpPr>
        <a:xfrm>
          <a:off x="0" y="0"/>
          <a:ext cx="0" cy="0"/>
          <a:chOff x="0" y="0"/>
          <a:chExt cx="0" cy="0"/>
        </a:xfrm>
      </p:grpSpPr>
      <p:sp>
        <p:nvSpPr>
          <p:cNvPr id="6" name="Rectangle 5"/>
          <p:cNvSpPr/>
          <p:nvPr userDrawn="1"/>
        </p:nvSpPr>
        <p:spPr>
          <a:xfrm>
            <a:off x="127535" y="127526"/>
            <a:ext cx="11924531" cy="6595865"/>
          </a:xfrm>
          <a:prstGeom prst="rect">
            <a:avLst/>
          </a:prstGeom>
          <a:solidFill>
            <a:srgbClr val="00B2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4223936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nk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55E9B"/>
                </a:solidFill>
              </a:defRPr>
            </a:lvl1pPr>
          </a:lstStyle>
          <a:p>
            <a:r>
              <a:rPr lang="en-US" dirty="0"/>
              <a:t>Click to edit Master title style</a:t>
            </a:r>
          </a:p>
        </p:txBody>
      </p:sp>
      <p:sp>
        <p:nvSpPr>
          <p:cNvPr id="5" name="Content Placeholder 2"/>
          <p:cNvSpPr>
            <a:spLocks noGrp="1"/>
          </p:cNvSpPr>
          <p:nvPr>
            <p:ph idx="14"/>
          </p:nvPr>
        </p:nvSpPr>
        <p:spPr>
          <a:xfrm>
            <a:off x="778933" y="1574802"/>
            <a:ext cx="10651067" cy="4351865"/>
          </a:xfrm>
        </p:spPr>
        <p:txBody>
          <a:bodyPr/>
          <a:lstStyle/>
          <a:p>
            <a:pPr lvl="0"/>
            <a:r>
              <a:rPr lang="en-US" dirty="0"/>
              <a:t>Click to edit Master text styles</a:t>
            </a:r>
          </a:p>
          <a:p>
            <a:pPr lvl="1"/>
            <a:r>
              <a:rPr lang="en-US" dirty="0"/>
              <a:t>Second level</a:t>
            </a:r>
          </a:p>
          <a:p>
            <a:pPr lvl="2"/>
            <a:r>
              <a:rPr lang="en-US" dirty="0"/>
              <a:t>Third level</a:t>
            </a:r>
          </a:p>
        </p:txBody>
      </p:sp>
      <p:sp>
        <p:nvSpPr>
          <p:cNvPr id="6" name="Footer Placeholder 2"/>
          <p:cNvSpPr>
            <a:spLocks noGrp="1"/>
          </p:cNvSpPr>
          <p:nvPr>
            <p:ph type="ftr" sz="quarter" idx="10"/>
          </p:nvPr>
        </p:nvSpPr>
        <p:spPr>
          <a:xfrm>
            <a:off x="5250814" y="6431968"/>
            <a:ext cx="6303469" cy="365125"/>
          </a:xfrm>
          <a:prstGeom prst="rect">
            <a:avLst/>
          </a:prstGeom>
        </p:spPr>
        <p:txBody>
          <a:bodyPr/>
          <a:lstStyle/>
          <a:p>
            <a:r>
              <a:rPr lang="en-US" dirty="0"/>
              <a:t>TITLE OF PRESENTATION (EDIT USING: INSERT MENU &gt; HEADER AND FOOTER)</a:t>
            </a:r>
          </a:p>
        </p:txBody>
      </p:sp>
    </p:spTree>
    <p:extLst>
      <p:ext uri="{BB962C8B-B14F-4D97-AF65-F5344CB8AC3E}">
        <p14:creationId xmlns:p14="http://schemas.microsoft.com/office/powerpoint/2010/main" val="2638273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ink Chapter Slide">
    <p:spTree>
      <p:nvGrpSpPr>
        <p:cNvPr id="1" name=""/>
        <p:cNvGrpSpPr/>
        <p:nvPr/>
      </p:nvGrpSpPr>
      <p:grpSpPr>
        <a:xfrm>
          <a:off x="0" y="0"/>
          <a:ext cx="0" cy="0"/>
          <a:chOff x="0" y="0"/>
          <a:chExt cx="0" cy="0"/>
        </a:xfrm>
      </p:grpSpPr>
      <p:sp>
        <p:nvSpPr>
          <p:cNvPr id="6" name="Rectangle 5"/>
          <p:cNvSpPr/>
          <p:nvPr userDrawn="1"/>
        </p:nvSpPr>
        <p:spPr>
          <a:xfrm>
            <a:off x="127535" y="127526"/>
            <a:ext cx="11924531" cy="6595865"/>
          </a:xfrm>
          <a:prstGeom prst="rect">
            <a:avLst/>
          </a:prstGeom>
          <a:solidFill>
            <a:srgbClr val="C55E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19329675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rple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C5FB5"/>
                </a:solidFill>
              </a:defRPr>
            </a:lvl1pPr>
          </a:lstStyle>
          <a:p>
            <a:r>
              <a:rPr lang="en-US" dirty="0"/>
              <a:t>Click to edit Master title style</a:t>
            </a:r>
          </a:p>
        </p:txBody>
      </p:sp>
      <p:sp>
        <p:nvSpPr>
          <p:cNvPr id="5" name="Content Placeholder 2"/>
          <p:cNvSpPr>
            <a:spLocks noGrp="1"/>
          </p:cNvSpPr>
          <p:nvPr>
            <p:ph idx="14"/>
          </p:nvPr>
        </p:nvSpPr>
        <p:spPr>
          <a:xfrm>
            <a:off x="778933" y="1574802"/>
            <a:ext cx="10651067" cy="4351865"/>
          </a:xfrm>
        </p:spPr>
        <p:txBody>
          <a:bodyPr/>
          <a:lstStyle/>
          <a:p>
            <a:pPr lvl="0"/>
            <a:r>
              <a:rPr lang="en-US" dirty="0"/>
              <a:t>Click to edit Master text styles</a:t>
            </a:r>
          </a:p>
          <a:p>
            <a:pPr lvl="1"/>
            <a:r>
              <a:rPr lang="en-US" dirty="0"/>
              <a:t>Second level</a:t>
            </a:r>
          </a:p>
          <a:p>
            <a:pPr lvl="2"/>
            <a:r>
              <a:rPr lang="en-US" dirty="0"/>
              <a:t>Third level</a:t>
            </a:r>
          </a:p>
        </p:txBody>
      </p:sp>
      <p:sp>
        <p:nvSpPr>
          <p:cNvPr id="6" name="Footer Placeholder 2"/>
          <p:cNvSpPr>
            <a:spLocks noGrp="1"/>
          </p:cNvSpPr>
          <p:nvPr>
            <p:ph type="ftr" sz="quarter" idx="10"/>
          </p:nvPr>
        </p:nvSpPr>
        <p:spPr>
          <a:xfrm>
            <a:off x="5250814" y="6431968"/>
            <a:ext cx="6303469" cy="365125"/>
          </a:xfrm>
          <a:prstGeom prst="rect">
            <a:avLst/>
          </a:prstGeom>
        </p:spPr>
        <p:txBody>
          <a:bodyPr/>
          <a:lstStyle/>
          <a:p>
            <a:r>
              <a:rPr lang="en-US" dirty="0"/>
              <a:t>TITLE OF PRESENTATION (EDIT USING: INSERT MENU &gt; HEADER AND FOOTER)</a:t>
            </a:r>
          </a:p>
        </p:txBody>
      </p:sp>
    </p:spTree>
    <p:extLst>
      <p:ext uri="{BB962C8B-B14F-4D97-AF65-F5344CB8AC3E}">
        <p14:creationId xmlns:p14="http://schemas.microsoft.com/office/powerpoint/2010/main" val="37444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36056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Purple Chapter Slide">
    <p:spTree>
      <p:nvGrpSpPr>
        <p:cNvPr id="1" name=""/>
        <p:cNvGrpSpPr/>
        <p:nvPr/>
      </p:nvGrpSpPr>
      <p:grpSpPr>
        <a:xfrm>
          <a:off x="0" y="0"/>
          <a:ext cx="0" cy="0"/>
          <a:chOff x="0" y="0"/>
          <a:chExt cx="0" cy="0"/>
        </a:xfrm>
      </p:grpSpPr>
      <p:sp>
        <p:nvSpPr>
          <p:cNvPr id="6" name="Rectangle 5"/>
          <p:cNvSpPr/>
          <p:nvPr userDrawn="1"/>
        </p:nvSpPr>
        <p:spPr>
          <a:xfrm>
            <a:off x="127535" y="127526"/>
            <a:ext cx="11924531" cy="6595865"/>
          </a:xfrm>
          <a:prstGeom prst="rect">
            <a:avLst/>
          </a:prstGeom>
          <a:solidFill>
            <a:srgbClr val="9C5F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741748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4" name="Rectangle 3"/>
          <p:cNvSpPr/>
          <p:nvPr userDrawn="1"/>
        </p:nvSpPr>
        <p:spPr>
          <a:xfrm>
            <a:off x="267470" y="186017"/>
            <a:ext cx="11664119" cy="6465179"/>
          </a:xfrm>
          <a:prstGeom prst="rect">
            <a:avLst/>
          </a:prstGeom>
          <a:solidFill>
            <a:srgbClr val="0051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 Placeholder 15"/>
          <p:cNvSpPr>
            <a:spLocks noGrp="1"/>
          </p:cNvSpPr>
          <p:nvPr>
            <p:ph type="body" sz="quarter" idx="12" hasCustomPrompt="1"/>
          </p:nvPr>
        </p:nvSpPr>
        <p:spPr>
          <a:xfrm>
            <a:off x="1185334" y="4421768"/>
            <a:ext cx="9804401" cy="1101177"/>
          </a:xfrm>
          <a:prstGeom prst="rect">
            <a:avLst/>
          </a:prstGeom>
        </p:spPr>
        <p:txBody>
          <a:bodyPr vert="horz" anchor="ctr"/>
          <a:lstStyle>
            <a:lvl1pPr marL="0" indent="0" algn="ctr">
              <a:lnSpc>
                <a:spcPct val="150000"/>
              </a:lnSpc>
              <a:buNone/>
              <a:defRPr sz="1200" baseline="0">
                <a:solidFill>
                  <a:schemeClr val="bg1"/>
                </a:solidFill>
                <a:latin typeface="Gill Sans MT"/>
                <a:cs typeface="Gill Sans MT"/>
              </a:defRPr>
            </a:lvl1pPr>
          </a:lstStyle>
          <a:p>
            <a:pPr lvl="0"/>
            <a:r>
              <a:rPr lang="en-US" dirty="0"/>
              <a:t>NAME, TITLE</a:t>
            </a:r>
            <a:br>
              <a:rPr lang="en-US" dirty="0"/>
            </a:br>
            <a:r>
              <a:rPr lang="en-US" dirty="0"/>
              <a:t>EMAIL </a:t>
            </a:r>
            <a:br>
              <a:rPr lang="en-US" dirty="0"/>
            </a:br>
            <a:r>
              <a:rPr lang="en-US" dirty="0"/>
              <a:t>TWITTER HANDLE</a:t>
            </a:r>
          </a:p>
        </p:txBody>
      </p:sp>
      <p:pic>
        <p:nvPicPr>
          <p:cNvPr id="9" name="Picture 8" descr="DB_WORDMARK_W.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95074" y="6033295"/>
            <a:ext cx="1795151" cy="263347"/>
          </a:xfrm>
          <a:prstGeom prst="rect">
            <a:avLst/>
          </a:prstGeom>
        </p:spPr>
      </p:pic>
      <p:sp>
        <p:nvSpPr>
          <p:cNvPr id="10" name="Title 1"/>
          <p:cNvSpPr>
            <a:spLocks noGrp="1"/>
          </p:cNvSpPr>
          <p:nvPr>
            <p:ph type="ctrTitle" hasCustomPrompt="1"/>
          </p:nvPr>
        </p:nvSpPr>
        <p:spPr>
          <a:xfrm>
            <a:off x="372534" y="2300257"/>
            <a:ext cx="11446933" cy="2024060"/>
          </a:xfrm>
          <a:prstGeom prst="rect">
            <a:avLst/>
          </a:prstGeom>
        </p:spPr>
        <p:txBody>
          <a:bodyPr anchor="ctr">
            <a:noAutofit/>
          </a:bodyPr>
          <a:lstStyle>
            <a:lvl1pPr algn="ctr">
              <a:defRPr sz="4533">
                <a:solidFill>
                  <a:srgbClr val="FFFFFF"/>
                </a:solidFill>
              </a:defRPr>
            </a:lvl1pPr>
          </a:lstStyle>
          <a:p>
            <a:r>
              <a:rPr lang="en-US" dirty="0"/>
              <a:t>Title Text</a:t>
            </a:r>
          </a:p>
        </p:txBody>
      </p:sp>
    </p:spTree>
    <p:extLst>
      <p:ext uri="{BB962C8B-B14F-4D97-AF65-F5344CB8AC3E}">
        <p14:creationId xmlns:p14="http://schemas.microsoft.com/office/powerpoint/2010/main" val="23205495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4189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ank Title Slid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2534" y="2300256"/>
            <a:ext cx="11446933" cy="2184400"/>
          </a:xfrm>
          <a:prstGeom prst="rect">
            <a:avLst/>
          </a:prstGeom>
        </p:spPr>
        <p:txBody>
          <a:bodyPr anchor="ctr">
            <a:noAutofit/>
          </a:bodyPr>
          <a:lstStyle>
            <a:lvl1pPr algn="ctr">
              <a:defRPr sz="4533">
                <a:solidFill>
                  <a:srgbClr val="3095B4"/>
                </a:solidFill>
              </a:defRPr>
            </a:lvl1pPr>
          </a:lstStyle>
          <a:p>
            <a:r>
              <a:rPr lang="en-US" dirty="0"/>
              <a:t>Title Text</a:t>
            </a:r>
          </a:p>
        </p:txBody>
      </p:sp>
    </p:spTree>
    <p:extLst>
      <p:ext uri="{BB962C8B-B14F-4D97-AF65-F5344CB8AC3E}">
        <p14:creationId xmlns:p14="http://schemas.microsoft.com/office/powerpoint/2010/main" val="4536007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Dark Blue Content Slide">
    <p:spTree>
      <p:nvGrpSpPr>
        <p:cNvPr id="1" name=""/>
        <p:cNvGrpSpPr/>
        <p:nvPr/>
      </p:nvGrpSpPr>
      <p:grpSpPr>
        <a:xfrm>
          <a:off x="0" y="0"/>
          <a:ext cx="0" cy="0"/>
          <a:chOff x="0" y="0"/>
          <a:chExt cx="0" cy="0"/>
        </a:xfrm>
      </p:grpSpPr>
      <p:sp>
        <p:nvSpPr>
          <p:cNvPr id="3" name="Text Placeholder 10"/>
          <p:cNvSpPr>
            <a:spLocks noGrp="1"/>
          </p:cNvSpPr>
          <p:nvPr>
            <p:ph type="body" sz="quarter" idx="13" hasCustomPrompt="1"/>
          </p:nvPr>
        </p:nvSpPr>
        <p:spPr>
          <a:xfrm>
            <a:off x="513276" y="137303"/>
            <a:ext cx="10990053" cy="1299695"/>
          </a:xfrm>
          <a:prstGeom prst="rect">
            <a:avLst/>
          </a:prstGeom>
        </p:spPr>
        <p:txBody>
          <a:bodyPr vert="horz" anchor="b"/>
          <a:lstStyle>
            <a:lvl1pPr marL="0" indent="0" algn="l">
              <a:buNone/>
              <a:defRPr sz="3733" baseline="0">
                <a:solidFill>
                  <a:srgbClr val="005172"/>
                </a:solidFill>
                <a:latin typeface="Gill Sans MT"/>
                <a:cs typeface="Gill Sans MT"/>
              </a:defRPr>
            </a:lvl1pPr>
          </a:lstStyle>
          <a:p>
            <a:pPr lvl="0"/>
            <a:r>
              <a:rPr lang="en-US" dirty="0"/>
              <a:t>Title text</a:t>
            </a:r>
          </a:p>
        </p:txBody>
      </p:sp>
      <p:sp>
        <p:nvSpPr>
          <p:cNvPr id="4" name="Text Placeholder 20"/>
          <p:cNvSpPr>
            <a:spLocks noGrp="1"/>
          </p:cNvSpPr>
          <p:nvPr>
            <p:ph type="body" sz="quarter" idx="15" hasCustomPrompt="1"/>
          </p:nvPr>
        </p:nvSpPr>
        <p:spPr>
          <a:xfrm>
            <a:off x="567980" y="1616546"/>
            <a:ext cx="11013016" cy="3602567"/>
          </a:xfrm>
          <a:prstGeom prst="rect">
            <a:avLst/>
          </a:prstGeom>
        </p:spPr>
        <p:txBody>
          <a:bodyPr vert="horz"/>
          <a:lstStyle>
            <a:lvl1pPr marL="0" indent="0">
              <a:spcAft>
                <a:spcPts val="800"/>
              </a:spcAft>
              <a:buNone/>
              <a:defRPr sz="1200" baseline="0">
                <a:latin typeface="Times New Roman"/>
                <a:cs typeface="Times New Roman"/>
              </a:defRPr>
            </a:lvl1pPr>
            <a:lvl2pPr marL="304792" indent="-134109">
              <a:spcAft>
                <a:spcPts val="800"/>
              </a:spcAft>
              <a:buFont typeface="Arial"/>
              <a:buChar char="•"/>
              <a:defRPr sz="1200">
                <a:latin typeface="Times New Roman"/>
                <a:cs typeface="Times New Roman"/>
              </a:defRPr>
            </a:lvl2pPr>
            <a:lvl3pPr marL="426709" indent="-134109">
              <a:spcAft>
                <a:spcPts val="800"/>
              </a:spcAft>
              <a:buFont typeface="Lucida Grande"/>
              <a:buChar char="-"/>
              <a:defRPr sz="1200">
                <a:latin typeface="Times New Roman"/>
                <a:cs typeface="Times New Roman"/>
              </a:defRPr>
            </a:lvl3pPr>
            <a:lvl4pPr>
              <a:defRPr sz="1200">
                <a:latin typeface="Times New Roman"/>
                <a:cs typeface="Times New Roman"/>
              </a:defRPr>
            </a:lvl4pPr>
            <a:lvl5pPr>
              <a:defRPr sz="1200">
                <a:latin typeface="Times New Roman"/>
                <a:cs typeface="Times New Roman"/>
              </a:defRPr>
            </a:lvl5pPr>
          </a:lstStyle>
          <a:p>
            <a:pPr lvl="0"/>
            <a:r>
              <a:rPr lang="en-US" dirty="0"/>
              <a:t>Body copy text</a:t>
            </a:r>
          </a:p>
          <a:p>
            <a:pPr lvl="1"/>
            <a:r>
              <a:rPr lang="en-US" dirty="0"/>
              <a:t>Second level</a:t>
            </a:r>
          </a:p>
          <a:p>
            <a:pPr lvl="2"/>
            <a:r>
              <a:rPr lang="en-US" dirty="0"/>
              <a:t>Third level</a:t>
            </a:r>
          </a:p>
        </p:txBody>
      </p:sp>
      <p:cxnSp>
        <p:nvCxnSpPr>
          <p:cNvPr id="6" name="Straight Connector 5"/>
          <p:cNvCxnSpPr/>
          <p:nvPr userDrawn="1"/>
        </p:nvCxnSpPr>
        <p:spPr>
          <a:xfrm>
            <a:off x="368435" y="6438636"/>
            <a:ext cx="11442732" cy="0"/>
          </a:xfrm>
          <a:prstGeom prst="line">
            <a:avLst/>
          </a:prstGeom>
          <a:ln w="6350" cmpd="sng">
            <a:solidFill>
              <a:srgbClr val="005172"/>
            </a:solidFill>
          </a:ln>
          <a:effectLst/>
        </p:spPr>
        <p:style>
          <a:lnRef idx="2">
            <a:schemeClr val="accent1"/>
          </a:lnRef>
          <a:fillRef idx="0">
            <a:schemeClr val="accent1"/>
          </a:fillRef>
          <a:effectRef idx="1">
            <a:schemeClr val="accent1"/>
          </a:effectRef>
          <a:fontRef idx="minor">
            <a:schemeClr val="tx1"/>
          </a:fontRef>
        </p:style>
      </p:cxnSp>
      <p:pic>
        <p:nvPicPr>
          <p:cNvPr id="7" name="Picture 6" descr="DB_WORDMARK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434" y="6513191"/>
            <a:ext cx="1076963" cy="157991"/>
          </a:xfrm>
          <a:prstGeom prst="rect">
            <a:avLst/>
          </a:prstGeom>
        </p:spPr>
      </p:pic>
      <p:sp>
        <p:nvSpPr>
          <p:cNvPr id="8" name="TextBox 7"/>
          <p:cNvSpPr txBox="1"/>
          <p:nvPr userDrawn="1"/>
        </p:nvSpPr>
        <p:spPr>
          <a:xfrm>
            <a:off x="11482778" y="6497637"/>
            <a:ext cx="471343" cy="215444"/>
          </a:xfrm>
          <a:prstGeom prst="rect">
            <a:avLst/>
          </a:prstGeom>
          <a:noFill/>
        </p:spPr>
        <p:txBody>
          <a:bodyPr wrap="square" rtlCol="0">
            <a:spAutoFit/>
          </a:bodyPr>
          <a:lstStyle/>
          <a:p>
            <a:pPr algn="r"/>
            <a:fld id="{DA7F3079-B9BA-434F-8DF5-454D8CF503F2}" type="slidenum">
              <a:rPr lang="en-US" sz="800" smtClean="0">
                <a:solidFill>
                  <a:srgbClr val="3095B4"/>
                </a:solidFill>
                <a:latin typeface="Gill Sans MT"/>
                <a:cs typeface="Gill Sans MT"/>
              </a:rPr>
              <a:t>‹#›</a:t>
            </a:fld>
            <a:endParaRPr lang="en-US" sz="800" dirty="0">
              <a:solidFill>
                <a:srgbClr val="3095B4"/>
              </a:solidFill>
              <a:latin typeface="Gill Sans MT"/>
              <a:cs typeface="Gill Sans MT"/>
            </a:endParaRPr>
          </a:p>
        </p:txBody>
      </p:sp>
      <p:cxnSp>
        <p:nvCxnSpPr>
          <p:cNvPr id="9" name="Straight Connector 8"/>
          <p:cNvCxnSpPr/>
          <p:nvPr userDrawn="1"/>
        </p:nvCxnSpPr>
        <p:spPr>
          <a:xfrm>
            <a:off x="11541925" y="6523654"/>
            <a:ext cx="0" cy="191285"/>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05223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hapter Slide:Light Blue">
    <p:spTree>
      <p:nvGrpSpPr>
        <p:cNvPr id="1" name=""/>
        <p:cNvGrpSpPr/>
        <p:nvPr/>
      </p:nvGrpSpPr>
      <p:grpSpPr>
        <a:xfrm>
          <a:off x="0" y="0"/>
          <a:ext cx="0" cy="0"/>
          <a:chOff x="0" y="0"/>
          <a:chExt cx="0" cy="0"/>
        </a:xfrm>
      </p:grpSpPr>
      <p:sp>
        <p:nvSpPr>
          <p:cNvPr id="17" name="Rectangle 16"/>
          <p:cNvSpPr/>
          <p:nvPr userDrawn="1"/>
        </p:nvSpPr>
        <p:spPr>
          <a:xfrm>
            <a:off x="127535" y="127526"/>
            <a:ext cx="11924531" cy="6595865"/>
          </a:xfrm>
          <a:prstGeom prst="rect">
            <a:avLst/>
          </a:prstGeom>
          <a:solidFill>
            <a:srgbClr val="3095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Text Placeholder 10"/>
          <p:cNvSpPr>
            <a:spLocks noGrp="1"/>
          </p:cNvSpPr>
          <p:nvPr>
            <p:ph type="body" sz="quarter" idx="13" hasCustomPrompt="1"/>
          </p:nvPr>
        </p:nvSpPr>
        <p:spPr>
          <a:xfrm>
            <a:off x="598999" y="2221593"/>
            <a:ext cx="10990053" cy="2353644"/>
          </a:xfrm>
          <a:prstGeom prst="rect">
            <a:avLst/>
          </a:prstGeom>
        </p:spPr>
        <p:txBody>
          <a:bodyPr vert="horz" anchor="ctr"/>
          <a:lstStyle>
            <a:lvl1pPr marL="0" indent="0" algn="ctr">
              <a:buNone/>
              <a:defRPr sz="4533" baseline="0">
                <a:solidFill>
                  <a:schemeClr val="bg1"/>
                </a:solidFill>
                <a:latin typeface="Gill Sans MT"/>
                <a:cs typeface="Gill Sans MT"/>
              </a:defRPr>
            </a:lvl1pPr>
          </a:lstStyle>
          <a:p>
            <a:pPr lvl="0"/>
            <a:r>
              <a:rPr lang="en-US" dirty="0"/>
              <a:t>Title Text</a:t>
            </a:r>
          </a:p>
        </p:txBody>
      </p:sp>
    </p:spTree>
    <p:extLst>
      <p:ext uri="{BB962C8B-B14F-4D97-AF65-F5344CB8AC3E}">
        <p14:creationId xmlns:p14="http://schemas.microsoft.com/office/powerpoint/2010/main" val="1161104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Light Blue Content Slide">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a:xfrm>
            <a:off x="513276" y="114419"/>
            <a:ext cx="10990053" cy="1322579"/>
          </a:xfrm>
          <a:prstGeom prst="rect">
            <a:avLst/>
          </a:prstGeom>
        </p:spPr>
        <p:txBody>
          <a:bodyPr vert="horz" anchor="b"/>
          <a:lstStyle>
            <a:lvl1pPr marL="0" indent="0" algn="l">
              <a:buNone/>
              <a:defRPr sz="3733" baseline="0">
                <a:solidFill>
                  <a:srgbClr val="3095B4"/>
                </a:solidFill>
                <a:latin typeface="Gill Sans MT"/>
                <a:cs typeface="Gill Sans MT"/>
              </a:defRPr>
            </a:lvl1pPr>
          </a:lstStyle>
          <a:p>
            <a:pPr lvl="0"/>
            <a:r>
              <a:rPr lang="en-US" dirty="0"/>
              <a:t>Title text</a:t>
            </a:r>
          </a:p>
        </p:txBody>
      </p:sp>
      <p:sp>
        <p:nvSpPr>
          <p:cNvPr id="10" name="Text Placeholder 20"/>
          <p:cNvSpPr>
            <a:spLocks noGrp="1"/>
          </p:cNvSpPr>
          <p:nvPr>
            <p:ph type="body" sz="quarter" idx="15" hasCustomPrompt="1"/>
          </p:nvPr>
        </p:nvSpPr>
        <p:spPr>
          <a:xfrm>
            <a:off x="567980" y="1616546"/>
            <a:ext cx="11013016" cy="3602567"/>
          </a:xfrm>
          <a:prstGeom prst="rect">
            <a:avLst/>
          </a:prstGeom>
        </p:spPr>
        <p:txBody>
          <a:bodyPr vert="horz"/>
          <a:lstStyle>
            <a:lvl1pPr marL="0" indent="0">
              <a:spcAft>
                <a:spcPts val="800"/>
              </a:spcAft>
              <a:buNone/>
              <a:defRPr sz="1200" baseline="0">
                <a:latin typeface="Times New Roman"/>
                <a:cs typeface="Times New Roman"/>
              </a:defRPr>
            </a:lvl1pPr>
            <a:lvl2pPr marL="304792" indent="-134109">
              <a:spcAft>
                <a:spcPts val="800"/>
              </a:spcAft>
              <a:buFont typeface="Arial"/>
              <a:buChar char="•"/>
              <a:defRPr sz="1200">
                <a:latin typeface="Times New Roman"/>
                <a:cs typeface="Times New Roman"/>
              </a:defRPr>
            </a:lvl2pPr>
            <a:lvl3pPr marL="426709" indent="-134109">
              <a:spcAft>
                <a:spcPts val="800"/>
              </a:spcAft>
              <a:buFont typeface="Lucida Grande"/>
              <a:buChar char="-"/>
              <a:defRPr sz="1200">
                <a:latin typeface="Times New Roman"/>
                <a:cs typeface="Times New Roman"/>
              </a:defRPr>
            </a:lvl3pPr>
            <a:lvl4pPr>
              <a:defRPr sz="1200">
                <a:latin typeface="Times New Roman"/>
                <a:cs typeface="Times New Roman"/>
              </a:defRPr>
            </a:lvl4pPr>
            <a:lvl5pPr>
              <a:defRPr sz="1200">
                <a:latin typeface="Times New Roman"/>
                <a:cs typeface="Times New Roman"/>
              </a:defRPr>
            </a:lvl5pPr>
          </a:lstStyle>
          <a:p>
            <a:pPr lvl="0"/>
            <a:r>
              <a:rPr lang="en-US" dirty="0"/>
              <a:t>Body copy text</a:t>
            </a:r>
          </a:p>
          <a:p>
            <a:pPr lvl="1"/>
            <a:r>
              <a:rPr lang="en-US" dirty="0"/>
              <a:t>Second level</a:t>
            </a:r>
          </a:p>
          <a:p>
            <a:pPr lvl="2"/>
            <a:r>
              <a:rPr lang="en-US" dirty="0"/>
              <a:t>Third level</a:t>
            </a:r>
          </a:p>
        </p:txBody>
      </p:sp>
      <p:cxnSp>
        <p:nvCxnSpPr>
          <p:cNvPr id="12" name="Straight Connector 11"/>
          <p:cNvCxnSpPr/>
          <p:nvPr userDrawn="1"/>
        </p:nvCxnSpPr>
        <p:spPr>
          <a:xfrm>
            <a:off x="368435" y="6438636"/>
            <a:ext cx="11442732" cy="0"/>
          </a:xfrm>
          <a:prstGeom prst="line">
            <a:avLst/>
          </a:prstGeom>
          <a:ln w="6350" cmpd="sng">
            <a:solidFill>
              <a:srgbClr val="005172"/>
            </a:solidFill>
          </a:ln>
          <a:effectLst/>
        </p:spPr>
        <p:style>
          <a:lnRef idx="2">
            <a:schemeClr val="accent1"/>
          </a:lnRef>
          <a:fillRef idx="0">
            <a:schemeClr val="accent1"/>
          </a:fillRef>
          <a:effectRef idx="1">
            <a:schemeClr val="accent1"/>
          </a:effectRef>
          <a:fontRef idx="minor">
            <a:schemeClr val="tx1"/>
          </a:fontRef>
        </p:style>
      </p:cxnSp>
      <p:pic>
        <p:nvPicPr>
          <p:cNvPr id="13" name="Picture 12" descr="DB_WORDMARK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434" y="6513191"/>
            <a:ext cx="1076963" cy="157991"/>
          </a:xfrm>
          <a:prstGeom prst="rect">
            <a:avLst/>
          </a:prstGeom>
        </p:spPr>
      </p:pic>
      <p:sp>
        <p:nvSpPr>
          <p:cNvPr id="14" name="TextBox 13"/>
          <p:cNvSpPr txBox="1"/>
          <p:nvPr userDrawn="1"/>
        </p:nvSpPr>
        <p:spPr>
          <a:xfrm>
            <a:off x="11482778" y="6497637"/>
            <a:ext cx="471343" cy="215444"/>
          </a:xfrm>
          <a:prstGeom prst="rect">
            <a:avLst/>
          </a:prstGeom>
          <a:noFill/>
        </p:spPr>
        <p:txBody>
          <a:bodyPr wrap="square" rtlCol="0">
            <a:spAutoFit/>
          </a:bodyPr>
          <a:lstStyle/>
          <a:p>
            <a:pPr algn="r"/>
            <a:fld id="{DA7F3079-B9BA-434F-8DF5-454D8CF503F2}" type="slidenum">
              <a:rPr lang="en-US" sz="800" smtClean="0">
                <a:solidFill>
                  <a:srgbClr val="3095B4"/>
                </a:solidFill>
                <a:latin typeface="Gill Sans MT"/>
                <a:cs typeface="Gill Sans MT"/>
              </a:rPr>
              <a:t>‹#›</a:t>
            </a:fld>
            <a:endParaRPr lang="en-US" sz="800" dirty="0">
              <a:solidFill>
                <a:srgbClr val="3095B4"/>
              </a:solidFill>
              <a:latin typeface="Gill Sans MT"/>
              <a:cs typeface="Gill Sans MT"/>
            </a:endParaRPr>
          </a:p>
        </p:txBody>
      </p:sp>
      <p:cxnSp>
        <p:nvCxnSpPr>
          <p:cNvPr id="15" name="Straight Connector 14"/>
          <p:cNvCxnSpPr/>
          <p:nvPr userDrawn="1"/>
        </p:nvCxnSpPr>
        <p:spPr>
          <a:xfrm>
            <a:off x="11541925" y="6523654"/>
            <a:ext cx="0" cy="191285"/>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3036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133167" y="169863"/>
            <a:ext cx="4631267" cy="2684462"/>
          </a:xfrm>
          <a:prstGeom prst="rect">
            <a:avLst/>
          </a:prstGeom>
          <a:noFill/>
          <a:ln w="9525">
            <a:noFill/>
            <a:miter lim="800000"/>
            <a:headEnd/>
            <a:tailEnd/>
          </a:ln>
        </p:spPr>
      </p:pic>
      <p:sp>
        <p:nvSpPr>
          <p:cNvPr id="5" name="Rectangle 3"/>
          <p:cNvSpPr>
            <a:spLocks noChangeArrowheads="1"/>
          </p:cNvSpPr>
          <p:nvPr/>
        </p:nvSpPr>
        <p:spPr bwMode="hidden">
          <a:xfrm>
            <a:off x="7010400" y="0"/>
            <a:ext cx="4876800" cy="2971800"/>
          </a:xfrm>
          <a:prstGeom prst="rect">
            <a:avLst/>
          </a:prstGeom>
          <a:solidFill>
            <a:schemeClr val="bg1"/>
          </a:solidFill>
          <a:ln w="9525">
            <a:noFill/>
            <a:miter lim="800000"/>
            <a:headEnd/>
            <a:tailEnd/>
          </a:ln>
          <a:effectLst/>
        </p:spPr>
        <p:txBody>
          <a:bodyPr wrap="none" anchor="ctr"/>
          <a:lstStyle/>
          <a:p>
            <a:pPr>
              <a:defRPr/>
            </a:pPr>
            <a:endParaRPr lang="en-US" sz="1800" dirty="0"/>
          </a:p>
        </p:txBody>
      </p:sp>
      <p:pic>
        <p:nvPicPr>
          <p:cNvPr id="6" name="Picture 9"/>
          <p:cNvPicPr>
            <a:picLocks noChangeAspect="1" noChangeArrowheads="1"/>
          </p:cNvPicPr>
          <p:nvPr/>
        </p:nvPicPr>
        <p:blipFill>
          <a:blip r:embed="rId3" cstate="print"/>
          <a:srcRect/>
          <a:stretch>
            <a:fillRect/>
          </a:stretch>
        </p:blipFill>
        <p:spPr bwMode="hidden">
          <a:xfrm>
            <a:off x="7145867" y="165101"/>
            <a:ext cx="4618567" cy="2684463"/>
          </a:xfrm>
          <a:prstGeom prst="rect">
            <a:avLst/>
          </a:prstGeom>
          <a:noFill/>
          <a:ln w="9525">
            <a:noFill/>
            <a:miter lim="800000"/>
            <a:headEnd/>
            <a:tailEnd/>
          </a:ln>
        </p:spPr>
      </p:pic>
      <p:sp>
        <p:nvSpPr>
          <p:cNvPr id="1866756" name="Rectangle 4"/>
          <p:cNvSpPr>
            <a:spLocks noGrp="1" noChangeArrowheads="1"/>
          </p:cNvSpPr>
          <p:nvPr>
            <p:ph type="ctrTitle"/>
          </p:nvPr>
        </p:nvSpPr>
        <p:spPr bwMode="auto">
          <a:xfrm>
            <a:off x="1219200" y="2743200"/>
            <a:ext cx="9144000" cy="1371600"/>
          </a:xfrm>
        </p:spPr>
        <p:txBody>
          <a:bodyPr anchor="b"/>
          <a:lstStyle>
            <a:lvl1pPr>
              <a:lnSpc>
                <a:spcPct val="100000"/>
              </a:lnSpc>
              <a:defRPr sz="3200"/>
            </a:lvl1pPr>
          </a:lstStyle>
          <a:p>
            <a:r>
              <a:rPr lang="en-US"/>
              <a:t>Click to edit Master title style</a:t>
            </a:r>
          </a:p>
        </p:txBody>
      </p:sp>
      <p:sp>
        <p:nvSpPr>
          <p:cNvPr id="1866757" name="Rectangle 5"/>
          <p:cNvSpPr>
            <a:spLocks noGrp="1" noChangeArrowheads="1"/>
          </p:cNvSpPr>
          <p:nvPr>
            <p:ph type="subTitle" idx="1"/>
          </p:nvPr>
        </p:nvSpPr>
        <p:spPr bwMode="auto">
          <a:xfrm>
            <a:off x="1219200" y="4800600"/>
            <a:ext cx="9144000" cy="1028700"/>
          </a:xfrm>
        </p:spPr>
        <p:txBody>
          <a:bodyPr/>
          <a:lstStyle>
            <a:lvl1pPr marL="0" indent="0">
              <a:spcBef>
                <a:spcPct val="0"/>
              </a:spcBef>
              <a:buFontTx/>
              <a:buNone/>
              <a:defRPr sz="2200"/>
            </a:lvl1pPr>
          </a:lstStyle>
          <a:p>
            <a:r>
              <a:rPr lang="en-US"/>
              <a:t>Click to edit Master subtitle style</a:t>
            </a:r>
          </a:p>
        </p:txBody>
      </p:sp>
    </p:spTree>
    <p:extLst>
      <p:ext uri="{BB962C8B-B14F-4D97-AF65-F5344CB8AC3E}">
        <p14:creationId xmlns:p14="http://schemas.microsoft.com/office/powerpoint/2010/main" val="12723384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1"/>
          </p:nvPr>
        </p:nvSpPr>
        <p:spPr>
          <a:ln/>
        </p:spPr>
        <p:txBody>
          <a:bodyPr/>
          <a:lstStyle>
            <a:lvl1pPr>
              <a:defRPr/>
            </a:lvl1pPr>
          </a:lstStyle>
          <a:p>
            <a:pPr>
              <a:defRPr/>
            </a:pPr>
            <a:fld id="{57AC20ED-3D39-4E07-9A88-4A602ADFB649}" type="slidenum">
              <a:rPr lang="en-US"/>
              <a:pPr>
                <a:defRPr/>
              </a:pPr>
              <a:t>‹#›</a:t>
            </a:fld>
            <a:endParaRPr lang="en-US" dirty="0"/>
          </a:p>
        </p:txBody>
      </p:sp>
    </p:spTree>
    <p:extLst>
      <p:ext uri="{BB962C8B-B14F-4D97-AF65-F5344CB8AC3E}">
        <p14:creationId xmlns:p14="http://schemas.microsoft.com/office/powerpoint/2010/main" val="21993574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714500"/>
            <a:ext cx="4775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4500"/>
            <a:ext cx="4775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1"/>
          </p:nvPr>
        </p:nvSpPr>
        <p:spPr>
          <a:ln/>
        </p:spPr>
        <p:txBody>
          <a:bodyPr/>
          <a:lstStyle>
            <a:lvl1pPr>
              <a:defRPr/>
            </a:lvl1pPr>
          </a:lstStyle>
          <a:p>
            <a:pPr>
              <a:defRPr/>
            </a:pPr>
            <a:fld id="{5228AF2A-833C-4324-851C-AEEDF6FFC95A}" type="slidenum">
              <a:rPr lang="en-US"/>
              <a:pPr>
                <a:defRPr/>
              </a:pPr>
              <a:t>‹#›</a:t>
            </a:fld>
            <a:endParaRPr lang="en-US" dirty="0"/>
          </a:p>
        </p:txBody>
      </p:sp>
    </p:spTree>
    <p:extLst>
      <p:ext uri="{BB962C8B-B14F-4D97-AF65-F5344CB8AC3E}">
        <p14:creationId xmlns:p14="http://schemas.microsoft.com/office/powerpoint/2010/main" val="300245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15965688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24800" y="6515101"/>
            <a:ext cx="1828800" cy="301625"/>
          </a:xfrm>
          <a:prstGeom prst="rect">
            <a:avLst/>
          </a:prstGeom>
        </p:spPr>
        <p:txBody>
          <a:bodyPr/>
          <a:lstStyle>
            <a:lvl1pPr>
              <a:defRPr/>
            </a:lvl1pPr>
          </a:lstStyle>
          <a:p>
            <a:fld id="{9140CF24-8B27-4EBE-B343-AE4360F94DA3}" type="datetime8">
              <a:rPr lang="en-US"/>
              <a:pPr/>
              <a:t>5/24/2018 11:32 AM</a:t>
            </a:fld>
            <a:endParaRPr lang="en-US" dirty="0"/>
          </a:p>
        </p:txBody>
      </p:sp>
      <p:sp>
        <p:nvSpPr>
          <p:cNvPr id="3" name="Footer Placeholder 2"/>
          <p:cNvSpPr>
            <a:spLocks noGrp="1"/>
          </p:cNvSpPr>
          <p:nvPr>
            <p:ph type="ftr" sz="quarter" idx="11"/>
          </p:nvPr>
        </p:nvSpPr>
        <p:spPr/>
        <p:txBody>
          <a:bodyPr/>
          <a:lstStyle>
            <a:lvl1pPr>
              <a:defRPr/>
            </a:lvl1pPr>
          </a:lstStyle>
          <a:p>
            <a:r>
              <a:rPr lang="en-US" dirty="0"/>
              <a:t>Footer:  Title of document</a:t>
            </a:r>
          </a:p>
        </p:txBody>
      </p:sp>
      <p:sp>
        <p:nvSpPr>
          <p:cNvPr id="4" name="Slide Number Placeholder 3"/>
          <p:cNvSpPr>
            <a:spLocks noGrp="1"/>
          </p:cNvSpPr>
          <p:nvPr>
            <p:ph type="sldNum" sz="quarter" idx="12"/>
          </p:nvPr>
        </p:nvSpPr>
        <p:spPr/>
        <p:txBody>
          <a:bodyPr/>
          <a:lstStyle>
            <a:lvl1pPr>
              <a:defRPr/>
            </a:lvl1pPr>
          </a:lstStyle>
          <a:p>
            <a:fld id="{23E5355D-720F-4AC6-BBB1-03DDDF478285}" type="slidenum">
              <a:rPr lang="en-US"/>
              <a:pPr/>
              <a:t>‹#›</a:t>
            </a:fld>
            <a:endParaRPr lang="en-US" dirty="0"/>
          </a:p>
        </p:txBody>
      </p:sp>
    </p:spTree>
    <p:extLst>
      <p:ext uri="{BB962C8B-B14F-4D97-AF65-F5344CB8AC3E}">
        <p14:creationId xmlns:p14="http://schemas.microsoft.com/office/powerpoint/2010/main" val="37587106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800" dirty="0">
              <a:solidFill>
                <a:srgbClr val="333333"/>
              </a:solidFill>
            </a:endParaRPr>
          </a:p>
        </p:txBody>
      </p:sp>
      <p:sp>
        <p:nvSpPr>
          <p:cNvPr id="2" name="Title 1"/>
          <p:cNvSpPr>
            <a:spLocks noGrp="1"/>
          </p:cNvSpPr>
          <p:nvPr>
            <p:ph type="title"/>
          </p:nvPr>
        </p:nvSpPr>
        <p:spPr>
          <a:xfrm>
            <a:off x="0" y="0"/>
            <a:ext cx="12192000" cy="457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366390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hapter Slide:Light Blue">
    <p:spTree>
      <p:nvGrpSpPr>
        <p:cNvPr id="1" name=""/>
        <p:cNvGrpSpPr/>
        <p:nvPr/>
      </p:nvGrpSpPr>
      <p:grpSpPr>
        <a:xfrm>
          <a:off x="0" y="0"/>
          <a:ext cx="0" cy="0"/>
          <a:chOff x="0" y="0"/>
          <a:chExt cx="0" cy="0"/>
        </a:xfrm>
      </p:grpSpPr>
      <p:sp>
        <p:nvSpPr>
          <p:cNvPr id="17" name="Rectangle 16"/>
          <p:cNvSpPr/>
          <p:nvPr userDrawn="1"/>
        </p:nvSpPr>
        <p:spPr>
          <a:xfrm>
            <a:off x="127535" y="127526"/>
            <a:ext cx="11924531" cy="6595865"/>
          </a:xfrm>
          <a:prstGeom prst="rect">
            <a:avLst/>
          </a:prstGeom>
          <a:solidFill>
            <a:srgbClr val="3095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Text Placeholder 10"/>
          <p:cNvSpPr>
            <a:spLocks noGrp="1"/>
          </p:cNvSpPr>
          <p:nvPr>
            <p:ph type="body" sz="quarter" idx="13" hasCustomPrompt="1"/>
          </p:nvPr>
        </p:nvSpPr>
        <p:spPr>
          <a:xfrm>
            <a:off x="598999" y="2221593"/>
            <a:ext cx="10990053" cy="2353644"/>
          </a:xfrm>
          <a:prstGeom prst="rect">
            <a:avLst/>
          </a:prstGeom>
        </p:spPr>
        <p:txBody>
          <a:bodyPr vert="horz" anchor="ctr"/>
          <a:lstStyle>
            <a:lvl1pPr marL="0" indent="0" algn="ctr">
              <a:buNone/>
              <a:defRPr sz="4533" baseline="0">
                <a:solidFill>
                  <a:schemeClr val="bg1"/>
                </a:solidFill>
                <a:latin typeface="Gill Sans MT"/>
                <a:cs typeface="Gill Sans MT"/>
              </a:defRPr>
            </a:lvl1pPr>
          </a:lstStyle>
          <a:p>
            <a:pPr lvl="0"/>
            <a:r>
              <a:rPr lang="en-US" dirty="0"/>
              <a:t>Title Text</a:t>
            </a:r>
          </a:p>
        </p:txBody>
      </p:sp>
    </p:spTree>
    <p:extLst>
      <p:ext uri="{BB962C8B-B14F-4D97-AF65-F5344CB8AC3E}">
        <p14:creationId xmlns:p14="http://schemas.microsoft.com/office/powerpoint/2010/main" val="188829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209481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334281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376272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144097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DD18B-BACA-42ED-93C0-00E8F9D0DC73}" type="datetimeFigureOut">
              <a:rPr lang="en-US" smtClean="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FB6D51-7B6B-4451-B145-DDED7C0C52E5}" type="slidenum">
              <a:rPr lang="en-US" smtClean="0"/>
              <a:t>‹#›</a:t>
            </a:fld>
            <a:endParaRPr lang="en-US" dirty="0"/>
          </a:p>
        </p:txBody>
      </p:sp>
    </p:spTree>
    <p:extLst>
      <p:ext uri="{BB962C8B-B14F-4D97-AF65-F5344CB8AC3E}">
        <p14:creationId xmlns:p14="http://schemas.microsoft.com/office/powerpoint/2010/main" val="23659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9.xml"/><Relationship Id="rId7"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6.png"/><Relationship Id="rId4" Type="http://schemas.openxmlformats.org/officeDocument/2006/relationships/slideLayout" Target="../slideLayouts/slideLayout40.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DD18B-BACA-42ED-93C0-00E8F9D0DC73}" type="datetimeFigureOut">
              <a:rPr lang="en-US" smtClean="0"/>
              <a:t>5/24/2018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B6D51-7B6B-4451-B145-DDED7C0C52E5}" type="slidenum">
              <a:rPr lang="en-US" smtClean="0"/>
              <a:t>‹#›</a:t>
            </a:fld>
            <a:endParaRPr lang="en-US" dirty="0"/>
          </a:p>
        </p:txBody>
      </p:sp>
    </p:spTree>
    <p:extLst>
      <p:ext uri="{BB962C8B-B14F-4D97-AF65-F5344CB8AC3E}">
        <p14:creationId xmlns:p14="http://schemas.microsoft.com/office/powerpoint/2010/main" val="168734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Title Placeholder 22"/>
          <p:cNvSpPr>
            <a:spLocks noGrp="1"/>
          </p:cNvSpPr>
          <p:nvPr>
            <p:ph type="title"/>
          </p:nvPr>
        </p:nvSpPr>
        <p:spPr>
          <a:xfrm>
            <a:off x="778934" y="274639"/>
            <a:ext cx="10684933" cy="1143000"/>
          </a:xfrm>
          <a:prstGeom prst="rect">
            <a:avLst/>
          </a:prstGeom>
        </p:spPr>
        <p:txBody>
          <a:bodyPr vert="horz" lIns="91440" tIns="45720" rIns="91440" bIns="45720" rtlCol="0" anchor="b">
            <a:noAutofit/>
          </a:bodyPr>
          <a:lstStyle/>
          <a:p>
            <a:r>
              <a:rPr lang="en-US" dirty="0"/>
              <a:t>Click to edit Master title style</a:t>
            </a:r>
          </a:p>
        </p:txBody>
      </p:sp>
      <p:sp>
        <p:nvSpPr>
          <p:cNvPr id="33" name="Text Placeholder 31"/>
          <p:cNvSpPr>
            <a:spLocks noGrp="1"/>
          </p:cNvSpPr>
          <p:nvPr>
            <p:ph type="body" idx="1"/>
          </p:nvPr>
        </p:nvSpPr>
        <p:spPr>
          <a:xfrm>
            <a:off x="778934" y="1574802"/>
            <a:ext cx="10684933" cy="435186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cxnSp>
        <p:nvCxnSpPr>
          <p:cNvPr id="9" name="Straight Connector 8"/>
          <p:cNvCxnSpPr/>
          <p:nvPr userDrawn="1"/>
        </p:nvCxnSpPr>
        <p:spPr>
          <a:xfrm>
            <a:off x="368435" y="6438636"/>
            <a:ext cx="11442732" cy="0"/>
          </a:xfrm>
          <a:prstGeom prst="line">
            <a:avLst/>
          </a:prstGeom>
          <a:ln w="6350" cmpd="sng">
            <a:solidFill>
              <a:srgbClr val="005172"/>
            </a:solidFill>
          </a:ln>
          <a:effectLst/>
        </p:spPr>
        <p:style>
          <a:lnRef idx="2">
            <a:schemeClr val="accent1"/>
          </a:lnRef>
          <a:fillRef idx="0">
            <a:schemeClr val="accent1"/>
          </a:fillRef>
          <a:effectRef idx="1">
            <a:schemeClr val="accent1"/>
          </a:effectRef>
          <a:fontRef idx="minor">
            <a:schemeClr val="tx1"/>
          </a:fontRef>
        </p:style>
      </p:cxnSp>
      <p:pic>
        <p:nvPicPr>
          <p:cNvPr id="10" name="Picture 9" descr="DB_WORDMARK_RGB.png"/>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368434" y="6513191"/>
            <a:ext cx="1076963" cy="157991"/>
          </a:xfrm>
          <a:prstGeom prst="rect">
            <a:avLst/>
          </a:prstGeom>
        </p:spPr>
      </p:pic>
      <p:cxnSp>
        <p:nvCxnSpPr>
          <p:cNvPr id="11" name="Straight Connector 10"/>
          <p:cNvCxnSpPr/>
          <p:nvPr userDrawn="1"/>
        </p:nvCxnSpPr>
        <p:spPr>
          <a:xfrm>
            <a:off x="11541925" y="6523654"/>
            <a:ext cx="0" cy="191285"/>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Footer Placeholder 4"/>
          <p:cNvSpPr>
            <a:spLocks noGrp="1"/>
          </p:cNvSpPr>
          <p:nvPr>
            <p:ph type="ftr" sz="quarter" idx="3"/>
          </p:nvPr>
        </p:nvSpPr>
        <p:spPr>
          <a:xfrm>
            <a:off x="4568574" y="6431968"/>
            <a:ext cx="6985709" cy="365125"/>
          </a:xfrm>
          <a:prstGeom prst="rect">
            <a:avLst/>
          </a:prstGeom>
        </p:spPr>
        <p:txBody>
          <a:bodyPr vert="horz" lIns="91440" tIns="45720" rIns="91440" bIns="45720" rtlCol="0" anchor="ctr"/>
          <a:lstStyle>
            <a:lvl1pPr algn="r">
              <a:defRPr sz="933" b="1">
                <a:solidFill>
                  <a:srgbClr val="3095B4"/>
                </a:solidFill>
                <a:latin typeface="Gill Sans MT"/>
                <a:cs typeface="Gill Sans MT"/>
              </a:defRPr>
            </a:lvl1pPr>
          </a:lstStyle>
          <a:p>
            <a:r>
              <a:rPr lang="en-US" dirty="0"/>
              <a:t>TITLE OF PRESENTATION (EDIT USING: INSERT MENU &gt; HEADER AND FOOTER)</a:t>
            </a:r>
          </a:p>
        </p:txBody>
      </p:sp>
      <p:sp>
        <p:nvSpPr>
          <p:cNvPr id="19" name="Slide Number Placeholder 5"/>
          <p:cNvSpPr txBox="1">
            <a:spLocks/>
          </p:cNvSpPr>
          <p:nvPr userDrawn="1"/>
        </p:nvSpPr>
        <p:spPr>
          <a:xfrm>
            <a:off x="11501644" y="6431968"/>
            <a:ext cx="457200" cy="365125"/>
          </a:xfrm>
          <a:prstGeom prst="rect">
            <a:avLst/>
          </a:prstGeom>
        </p:spPr>
        <p:txBody>
          <a:bodyPr vert="horz" lIns="121920" tIns="60960" rIns="121920" bIns="6096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C0E0194-FA1D-C446-81F7-2E51384049D7}" type="slidenum">
              <a:rPr lang="en-US" sz="800" smtClean="0">
                <a:solidFill>
                  <a:srgbClr val="3095B4"/>
                </a:solidFill>
                <a:latin typeface="Gill Sans MT"/>
                <a:cs typeface="Gill Sans MT"/>
              </a:rPr>
              <a:pPr/>
              <a:t>‹#›</a:t>
            </a:fld>
            <a:endParaRPr lang="en-US" sz="800" dirty="0">
              <a:solidFill>
                <a:srgbClr val="3095B4"/>
              </a:solidFill>
              <a:latin typeface="Gill Sans MT"/>
              <a:cs typeface="Gill Sans MT"/>
            </a:endParaRPr>
          </a:p>
        </p:txBody>
      </p:sp>
    </p:spTree>
    <p:extLst>
      <p:ext uri="{BB962C8B-B14F-4D97-AF65-F5344CB8AC3E}">
        <p14:creationId xmlns:p14="http://schemas.microsoft.com/office/powerpoint/2010/main" val="16027761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8" r:id="rId23"/>
  </p:sldLayoutIdLst>
  <p:hf sldNum="0" hdr="0" ftr="0" dt="0"/>
  <p:txStyles>
    <p:titleStyle>
      <a:lvl1pPr marL="0" marR="0" indent="0" algn="l" defTabSz="609585" rtl="0" eaLnBrk="1" fontAlgn="auto" latinLnBrk="0" hangingPunct="1">
        <a:lnSpc>
          <a:spcPct val="100000"/>
        </a:lnSpc>
        <a:spcBef>
          <a:spcPts val="0"/>
        </a:spcBef>
        <a:spcAft>
          <a:spcPts val="0"/>
        </a:spcAft>
        <a:buClrTx/>
        <a:buSzTx/>
        <a:buFontTx/>
        <a:buNone/>
        <a:tabLst/>
        <a:defRPr sz="3733" kern="1200">
          <a:solidFill>
            <a:srgbClr val="3095B4"/>
          </a:solidFill>
          <a:latin typeface="Gill Sans MT"/>
          <a:ea typeface="+mj-ea"/>
          <a:cs typeface="Gill Sans MT"/>
        </a:defRPr>
      </a:lvl1pPr>
    </p:titleStyle>
    <p:bodyStyle>
      <a:lvl1pPr marL="0" indent="0" algn="l" defTabSz="609585" rtl="0" eaLnBrk="1" latinLnBrk="0" hangingPunct="1">
        <a:spcBef>
          <a:spcPct val="20000"/>
        </a:spcBef>
        <a:spcAft>
          <a:spcPts val="800"/>
        </a:spcAft>
        <a:buFont typeface="Arial"/>
        <a:buNone/>
        <a:defRPr sz="1200" kern="1200">
          <a:solidFill>
            <a:schemeClr val="tx1"/>
          </a:solidFill>
          <a:latin typeface="Times New Roman"/>
          <a:ea typeface="+mn-ea"/>
          <a:cs typeface="Times New Roman"/>
        </a:defRPr>
      </a:lvl1pPr>
      <a:lvl2pPr marL="377943" indent="-134109" algn="l" defTabSz="609585" rtl="0" eaLnBrk="1" latinLnBrk="0" hangingPunct="1">
        <a:spcBef>
          <a:spcPct val="20000"/>
        </a:spcBef>
        <a:buFont typeface="Arial"/>
        <a:buChar char="•"/>
        <a:defRPr sz="1200" kern="1200">
          <a:solidFill>
            <a:schemeClr val="tx1"/>
          </a:solidFill>
          <a:latin typeface="Times New Roman"/>
          <a:ea typeface="+mn-ea"/>
          <a:cs typeface="Times New Roman"/>
        </a:defRPr>
      </a:lvl2pPr>
      <a:lvl3pPr marL="548626" indent="-182875" algn="l" defTabSz="609585" rtl="0" eaLnBrk="1" latinLnBrk="0" hangingPunct="1">
        <a:spcBef>
          <a:spcPts val="1067"/>
        </a:spcBef>
        <a:buFont typeface="Lucida Grande"/>
        <a:buChar char="—"/>
        <a:defRPr sz="1200" kern="1200">
          <a:solidFill>
            <a:schemeClr val="tx1"/>
          </a:solidFill>
          <a:latin typeface="Times New Roman"/>
          <a:ea typeface="+mn-ea"/>
          <a:cs typeface="Times New Roman"/>
        </a:defRPr>
      </a:lvl3pPr>
      <a:lvl4pPr marL="548626" indent="-182875" algn="l" defTabSz="609585" rtl="0" eaLnBrk="1" latinLnBrk="0" hangingPunct="1">
        <a:spcBef>
          <a:spcPts val="1067"/>
        </a:spcBef>
        <a:spcAft>
          <a:spcPts val="0"/>
        </a:spcAft>
        <a:buFont typeface="Arial"/>
        <a:buChar char="–"/>
        <a:defRPr sz="1600" kern="1200">
          <a:solidFill>
            <a:schemeClr val="tx1"/>
          </a:solidFill>
          <a:latin typeface="Times New Roman"/>
          <a:ea typeface="+mn-ea"/>
          <a:cs typeface="Times New Roman"/>
        </a:defRPr>
      </a:lvl4pPr>
      <a:lvl5pPr marL="2743131" indent="-304792" algn="l" defTabSz="609585" rtl="0" eaLnBrk="1" latinLnBrk="0" hangingPunct="1">
        <a:spcBef>
          <a:spcPct val="20000"/>
        </a:spcBef>
        <a:buFont typeface="Arial"/>
        <a:buChar char="»"/>
        <a:defRPr sz="1600" kern="1200">
          <a:solidFill>
            <a:schemeClr val="tx1"/>
          </a:solidFill>
          <a:latin typeface="Times New Roman"/>
          <a:ea typeface="+mn-ea"/>
          <a:cs typeface="Times New Roman"/>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8" cstate="print"/>
          <a:srcRect/>
          <a:stretch>
            <a:fillRect/>
          </a:stretch>
        </p:blipFill>
        <p:spPr bwMode="auto">
          <a:xfrm>
            <a:off x="10217152" y="254000"/>
            <a:ext cx="755649" cy="566738"/>
          </a:xfrm>
          <a:prstGeom prst="rect">
            <a:avLst/>
          </a:prstGeom>
          <a:noFill/>
          <a:ln w="9525">
            <a:noFill/>
            <a:miter lim="800000"/>
            <a:headEnd/>
            <a:tailEnd/>
          </a:ln>
        </p:spPr>
      </p:pic>
      <p:sp>
        <p:nvSpPr>
          <p:cNvPr id="1027" name="Rectangle 3"/>
          <p:cNvSpPr>
            <a:spLocks noGrp="1" noChangeArrowheads="1"/>
          </p:cNvSpPr>
          <p:nvPr>
            <p:ph type="title"/>
          </p:nvPr>
        </p:nvSpPr>
        <p:spPr bwMode="black">
          <a:xfrm>
            <a:off x="2440517" y="1"/>
            <a:ext cx="7315200" cy="9953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black">
          <a:xfrm>
            <a:off x="1219200" y="1714500"/>
            <a:ext cx="9753600" cy="4457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5734" name="Rectangle 6"/>
          <p:cNvSpPr>
            <a:spLocks noGrp="1" noChangeArrowheads="1"/>
          </p:cNvSpPr>
          <p:nvPr>
            <p:ph type="ftr" sz="quarter" idx="3"/>
          </p:nvPr>
        </p:nvSpPr>
        <p:spPr bwMode="black">
          <a:xfrm>
            <a:off x="1134533" y="6554789"/>
            <a:ext cx="6096000" cy="3016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100000"/>
              </a:lnSpc>
              <a:spcBef>
                <a:spcPct val="0"/>
              </a:spcBef>
              <a:defRPr sz="1200"/>
            </a:lvl1pPr>
          </a:lstStyle>
          <a:p>
            <a:pPr>
              <a:defRPr/>
            </a:pPr>
            <a:endParaRPr lang="en-US" dirty="0"/>
          </a:p>
        </p:txBody>
      </p:sp>
      <p:sp>
        <p:nvSpPr>
          <p:cNvPr id="1865735" name="Rectangle 7"/>
          <p:cNvSpPr>
            <a:spLocks noGrp="1" noChangeArrowheads="1"/>
          </p:cNvSpPr>
          <p:nvPr>
            <p:ph type="sldNum" sz="quarter" idx="4"/>
          </p:nvPr>
        </p:nvSpPr>
        <p:spPr bwMode="black">
          <a:xfrm>
            <a:off x="10979097" y="6556376"/>
            <a:ext cx="609600" cy="3016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100000"/>
              </a:lnSpc>
              <a:spcBef>
                <a:spcPct val="0"/>
              </a:spcBef>
              <a:defRPr sz="1200"/>
            </a:lvl1pPr>
          </a:lstStyle>
          <a:p>
            <a:pPr>
              <a:defRPr/>
            </a:pPr>
            <a:fld id="{4ED14837-33B8-4D66-8164-4B2CDF0FF872}" type="slidenum">
              <a:rPr lang="en-US"/>
              <a:pPr>
                <a:defRPr/>
              </a:pPr>
              <a:t>‹#›</a:t>
            </a:fld>
            <a:endParaRPr lang="en-US" dirty="0"/>
          </a:p>
        </p:txBody>
      </p:sp>
      <p:sp>
        <p:nvSpPr>
          <p:cNvPr id="1865737" name="Rectangle 9"/>
          <p:cNvSpPr>
            <a:spLocks noChangeArrowheads="1"/>
          </p:cNvSpPr>
          <p:nvPr/>
        </p:nvSpPr>
        <p:spPr bwMode="hidden">
          <a:xfrm>
            <a:off x="10104968" y="152400"/>
            <a:ext cx="969433" cy="762000"/>
          </a:xfrm>
          <a:prstGeom prst="rect">
            <a:avLst/>
          </a:prstGeom>
          <a:solidFill>
            <a:schemeClr val="bg1"/>
          </a:solidFill>
          <a:ln w="9525">
            <a:noFill/>
            <a:miter lim="800000"/>
            <a:headEnd/>
            <a:tailEnd/>
          </a:ln>
          <a:effectLst/>
        </p:spPr>
        <p:txBody>
          <a:bodyPr wrap="none" anchor="ctr"/>
          <a:lstStyle/>
          <a:p>
            <a:pPr>
              <a:defRPr/>
            </a:pPr>
            <a:endParaRPr lang="en-US" sz="1800" dirty="0"/>
          </a:p>
        </p:txBody>
      </p:sp>
      <p:pic>
        <p:nvPicPr>
          <p:cNvPr id="1032" name="Picture 10"/>
          <p:cNvPicPr>
            <a:picLocks noChangeAspect="1" noChangeArrowheads="1"/>
          </p:cNvPicPr>
          <p:nvPr/>
        </p:nvPicPr>
        <p:blipFill>
          <a:blip r:embed="rId9" cstate="print"/>
          <a:srcRect/>
          <a:stretch>
            <a:fillRect/>
          </a:stretch>
        </p:blipFill>
        <p:spPr bwMode="hidden">
          <a:xfrm>
            <a:off x="10970685" y="214314"/>
            <a:ext cx="755649" cy="566737"/>
          </a:xfrm>
          <a:prstGeom prst="rect">
            <a:avLst/>
          </a:prstGeom>
          <a:noFill/>
          <a:ln w="9525">
            <a:noFill/>
            <a:miter lim="800000"/>
            <a:headEnd/>
            <a:tailEnd/>
          </a:ln>
        </p:spPr>
      </p:pic>
      <p:pic>
        <p:nvPicPr>
          <p:cNvPr id="1033" name="Picture 11" descr="dnb_blueprint_blue"/>
          <p:cNvPicPr>
            <a:picLocks noChangeAspect="1" noChangeArrowheads="1"/>
          </p:cNvPicPr>
          <p:nvPr/>
        </p:nvPicPr>
        <p:blipFill>
          <a:blip r:embed="rId10" cstate="print"/>
          <a:srcRect/>
          <a:stretch>
            <a:fillRect/>
          </a:stretch>
        </p:blipFill>
        <p:spPr bwMode="auto">
          <a:xfrm>
            <a:off x="209551" y="195264"/>
            <a:ext cx="1206500" cy="604837"/>
          </a:xfrm>
          <a:prstGeom prst="rect">
            <a:avLst/>
          </a:prstGeom>
          <a:noFill/>
          <a:ln w="9525">
            <a:noFill/>
            <a:miter lim="800000"/>
            <a:headEnd/>
            <a:tailEnd/>
          </a:ln>
        </p:spPr>
      </p:pic>
    </p:spTree>
    <p:extLst>
      <p:ext uri="{BB962C8B-B14F-4D97-AF65-F5344CB8AC3E}">
        <p14:creationId xmlns:p14="http://schemas.microsoft.com/office/powerpoint/2010/main" val="40267144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Lst>
  <p:hf hdr="0" ftr="0" dt="0"/>
  <p:txStyles>
    <p:titleStyle>
      <a:lvl1pPr algn="ctr" rtl="0" eaLnBrk="0" fontAlgn="base" hangingPunct="0">
        <a:lnSpc>
          <a:spcPct val="90000"/>
        </a:lnSpc>
        <a:spcBef>
          <a:spcPct val="0"/>
        </a:spcBef>
        <a:spcAft>
          <a:spcPct val="0"/>
        </a:spcAft>
        <a:defRPr sz="2200">
          <a:solidFill>
            <a:schemeClr val="tx2"/>
          </a:solidFill>
          <a:latin typeface="+mj-lt"/>
          <a:ea typeface="+mj-ea"/>
          <a:cs typeface="+mj-cs"/>
        </a:defRPr>
      </a:lvl1pPr>
      <a:lvl2pPr algn="ctr" rtl="0" eaLnBrk="0" fontAlgn="base" hangingPunct="0">
        <a:lnSpc>
          <a:spcPct val="90000"/>
        </a:lnSpc>
        <a:spcBef>
          <a:spcPct val="0"/>
        </a:spcBef>
        <a:spcAft>
          <a:spcPct val="0"/>
        </a:spcAft>
        <a:defRPr sz="2200">
          <a:solidFill>
            <a:schemeClr val="tx2"/>
          </a:solidFill>
          <a:latin typeface="Arial" charset="0"/>
        </a:defRPr>
      </a:lvl2pPr>
      <a:lvl3pPr algn="ctr" rtl="0" eaLnBrk="0" fontAlgn="base" hangingPunct="0">
        <a:lnSpc>
          <a:spcPct val="90000"/>
        </a:lnSpc>
        <a:spcBef>
          <a:spcPct val="0"/>
        </a:spcBef>
        <a:spcAft>
          <a:spcPct val="0"/>
        </a:spcAft>
        <a:defRPr sz="2200">
          <a:solidFill>
            <a:schemeClr val="tx2"/>
          </a:solidFill>
          <a:latin typeface="Arial" charset="0"/>
        </a:defRPr>
      </a:lvl3pPr>
      <a:lvl4pPr algn="ctr" rtl="0" eaLnBrk="0" fontAlgn="base" hangingPunct="0">
        <a:lnSpc>
          <a:spcPct val="90000"/>
        </a:lnSpc>
        <a:spcBef>
          <a:spcPct val="0"/>
        </a:spcBef>
        <a:spcAft>
          <a:spcPct val="0"/>
        </a:spcAft>
        <a:defRPr sz="2200">
          <a:solidFill>
            <a:schemeClr val="tx2"/>
          </a:solidFill>
          <a:latin typeface="Arial" charset="0"/>
        </a:defRPr>
      </a:lvl4pPr>
      <a:lvl5pPr algn="ctr" rtl="0" eaLnBrk="0" fontAlgn="base" hangingPunct="0">
        <a:lnSpc>
          <a:spcPct val="90000"/>
        </a:lnSpc>
        <a:spcBef>
          <a:spcPct val="0"/>
        </a:spcBef>
        <a:spcAft>
          <a:spcPct val="0"/>
        </a:spcAft>
        <a:defRPr sz="2200">
          <a:solidFill>
            <a:schemeClr val="tx2"/>
          </a:solidFill>
          <a:latin typeface="Arial" charset="0"/>
        </a:defRPr>
      </a:lvl5pPr>
      <a:lvl6pPr marL="457200" algn="ctr" rtl="0" fontAlgn="base">
        <a:lnSpc>
          <a:spcPct val="90000"/>
        </a:lnSpc>
        <a:spcBef>
          <a:spcPct val="0"/>
        </a:spcBef>
        <a:spcAft>
          <a:spcPct val="0"/>
        </a:spcAft>
        <a:defRPr sz="2200">
          <a:solidFill>
            <a:schemeClr val="tx2"/>
          </a:solidFill>
          <a:latin typeface="Arial" charset="0"/>
        </a:defRPr>
      </a:lvl6pPr>
      <a:lvl7pPr marL="914400" algn="ctr" rtl="0" fontAlgn="base">
        <a:lnSpc>
          <a:spcPct val="90000"/>
        </a:lnSpc>
        <a:spcBef>
          <a:spcPct val="0"/>
        </a:spcBef>
        <a:spcAft>
          <a:spcPct val="0"/>
        </a:spcAft>
        <a:defRPr sz="2200">
          <a:solidFill>
            <a:schemeClr val="tx2"/>
          </a:solidFill>
          <a:latin typeface="Arial" charset="0"/>
        </a:defRPr>
      </a:lvl7pPr>
      <a:lvl8pPr marL="1371600" algn="ctr" rtl="0" fontAlgn="base">
        <a:lnSpc>
          <a:spcPct val="90000"/>
        </a:lnSpc>
        <a:spcBef>
          <a:spcPct val="0"/>
        </a:spcBef>
        <a:spcAft>
          <a:spcPct val="0"/>
        </a:spcAft>
        <a:defRPr sz="2200">
          <a:solidFill>
            <a:schemeClr val="tx2"/>
          </a:solidFill>
          <a:latin typeface="Arial" charset="0"/>
        </a:defRPr>
      </a:lvl8pPr>
      <a:lvl9pPr marL="1828800" algn="ctr" rtl="0" fontAlgn="base">
        <a:lnSpc>
          <a:spcPct val="90000"/>
        </a:lnSpc>
        <a:spcBef>
          <a:spcPct val="0"/>
        </a:spcBef>
        <a:spcAft>
          <a:spcPct val="0"/>
        </a:spcAft>
        <a:defRPr sz="2200">
          <a:solidFill>
            <a:schemeClr val="tx2"/>
          </a:solidFill>
          <a:latin typeface="Arial" charset="0"/>
        </a:defRPr>
      </a:lvl9pPr>
    </p:titleStyle>
    <p:bodyStyle>
      <a:lvl1pPr marL="228600" indent="-228600" algn="l" rtl="0" eaLnBrk="0" fontAlgn="base" hangingPunct="0">
        <a:spcBef>
          <a:spcPct val="50000"/>
        </a:spcBef>
        <a:spcAft>
          <a:spcPct val="0"/>
        </a:spcAft>
        <a:buChar char="•"/>
        <a:defRPr sz="2000">
          <a:solidFill>
            <a:schemeClr val="tx1"/>
          </a:solidFill>
          <a:latin typeface="+mn-lt"/>
          <a:ea typeface="+mn-ea"/>
          <a:cs typeface="+mn-cs"/>
        </a:defRPr>
      </a:lvl1pPr>
      <a:lvl2pPr marL="460375" indent="-230188" algn="l" rtl="0" eaLnBrk="0" fontAlgn="base" hangingPunct="0">
        <a:spcBef>
          <a:spcPct val="25000"/>
        </a:spcBef>
        <a:spcAft>
          <a:spcPct val="0"/>
        </a:spcAft>
        <a:buChar char="–"/>
        <a:defRPr>
          <a:solidFill>
            <a:schemeClr val="tx1"/>
          </a:solidFill>
          <a:latin typeface="+mn-lt"/>
        </a:defRPr>
      </a:lvl2pPr>
      <a:lvl3pPr marL="684213" indent="-222250" algn="l" rtl="0" eaLnBrk="0" fontAlgn="base" hangingPunct="0">
        <a:spcBef>
          <a:spcPct val="25000"/>
        </a:spcBef>
        <a:spcAft>
          <a:spcPct val="0"/>
        </a:spcAft>
        <a:buChar char="•"/>
        <a:defRPr sz="1600">
          <a:solidFill>
            <a:schemeClr val="tx1"/>
          </a:solidFill>
          <a:latin typeface="+mn-lt"/>
        </a:defRPr>
      </a:lvl3pPr>
      <a:lvl4pPr marL="915988" indent="-230188" algn="l" rtl="0" eaLnBrk="0" fontAlgn="base" hangingPunct="0">
        <a:spcBef>
          <a:spcPct val="25000"/>
        </a:spcBef>
        <a:spcAft>
          <a:spcPct val="0"/>
        </a:spcAft>
        <a:buChar char="–"/>
        <a:defRPr sz="1400">
          <a:solidFill>
            <a:schemeClr val="tx1"/>
          </a:solidFill>
          <a:latin typeface="+mn-lt"/>
        </a:defRPr>
      </a:lvl4pPr>
      <a:lvl5pPr marL="1139825" indent="-222250" algn="l" rtl="0" eaLnBrk="0" fontAlgn="base" hangingPunct="0">
        <a:spcBef>
          <a:spcPct val="25000"/>
        </a:spcBef>
        <a:spcAft>
          <a:spcPct val="0"/>
        </a:spcAft>
        <a:buChar char="•"/>
        <a:defRPr sz="1200">
          <a:solidFill>
            <a:schemeClr val="tx1"/>
          </a:solidFill>
          <a:latin typeface="+mn-lt"/>
        </a:defRPr>
      </a:lvl5pPr>
      <a:lvl6pPr marL="1597025" indent="-222250" algn="l" rtl="0" fontAlgn="base">
        <a:spcBef>
          <a:spcPct val="25000"/>
        </a:spcBef>
        <a:spcAft>
          <a:spcPct val="0"/>
        </a:spcAft>
        <a:buChar char="•"/>
        <a:defRPr sz="1200">
          <a:solidFill>
            <a:schemeClr val="tx1"/>
          </a:solidFill>
          <a:latin typeface="+mn-lt"/>
        </a:defRPr>
      </a:lvl6pPr>
      <a:lvl7pPr marL="2054225" indent="-222250" algn="l" rtl="0" fontAlgn="base">
        <a:spcBef>
          <a:spcPct val="25000"/>
        </a:spcBef>
        <a:spcAft>
          <a:spcPct val="0"/>
        </a:spcAft>
        <a:buChar char="•"/>
        <a:defRPr sz="1200">
          <a:solidFill>
            <a:schemeClr val="tx1"/>
          </a:solidFill>
          <a:latin typeface="+mn-lt"/>
        </a:defRPr>
      </a:lvl7pPr>
      <a:lvl8pPr marL="2511425" indent="-222250" algn="l" rtl="0" fontAlgn="base">
        <a:spcBef>
          <a:spcPct val="25000"/>
        </a:spcBef>
        <a:spcAft>
          <a:spcPct val="0"/>
        </a:spcAft>
        <a:buChar char="•"/>
        <a:defRPr sz="1200">
          <a:solidFill>
            <a:schemeClr val="tx1"/>
          </a:solidFill>
          <a:latin typeface="+mn-lt"/>
        </a:defRPr>
      </a:lvl8pPr>
      <a:lvl9pPr marL="2968625" indent="-222250" algn="l" rtl="0" fontAlgn="base">
        <a:spcBef>
          <a:spcPct val="25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2.xml"/><Relationship Id="rId7" Type="http://schemas.openxmlformats.org/officeDocument/2006/relationships/notesSlide" Target="../notesSlides/notesSlide4.xml"/><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slideLayout" Target="../slideLayouts/slideLayout41.xml"/><Relationship Id="rId5" Type="http://schemas.openxmlformats.org/officeDocument/2006/relationships/tags" Target="../tags/tag4.xml"/><Relationship Id="rId4"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1.xml"/><Relationship Id="rId1" Type="http://schemas.openxmlformats.org/officeDocument/2006/relationships/vmlDrawing" Target="../drawings/vmlDrawing4.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526" y="2668873"/>
            <a:ext cx="10363200" cy="1631951"/>
          </a:xfrm>
        </p:spPr>
        <p:txBody>
          <a:bodyPr/>
          <a:lstStyle/>
          <a:p>
            <a:r>
              <a:rPr lang="en-US" dirty="0"/>
              <a:t>File Build &amp; File Maintenance for the Cannabis Industry </a:t>
            </a:r>
            <a:br>
              <a:rPr lang="en-US" dirty="0"/>
            </a:br>
            <a:endParaRPr lang="en-US" dirty="0"/>
          </a:p>
        </p:txBody>
      </p:sp>
    </p:spTree>
    <p:extLst>
      <p:ext uri="{BB962C8B-B14F-4D97-AF65-F5344CB8AC3E}">
        <p14:creationId xmlns:p14="http://schemas.microsoft.com/office/powerpoint/2010/main" val="138948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Business Overview</a:t>
            </a:r>
          </a:p>
        </p:txBody>
      </p:sp>
    </p:spTree>
    <p:extLst>
      <p:ext uri="{BB962C8B-B14F-4D97-AF65-F5344CB8AC3E}">
        <p14:creationId xmlns:p14="http://schemas.microsoft.com/office/powerpoint/2010/main" val="93939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AutoShape 2" hidden="1"/>
          <p:cNvGraphicFramePr>
            <a:graphicFrameLocks/>
          </p:cNvGraphicFramePr>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26" name="think-cell Slide" r:id="rId4" imgW="0" imgH="0" progId="">
                  <p:embed/>
                </p:oleObj>
              </mc:Choice>
              <mc:Fallback>
                <p:oleObj name="think-cell Slide" r:id="rId4" imgW="0" imgH="0" progId="">
                  <p:embed/>
                  <p:pic>
                    <p:nvPicPr>
                      <p:cNvPr id="1026" name="AutoShap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Slide Number Placeholder 3"/>
          <p:cNvSpPr txBox="1">
            <a:spLocks/>
          </p:cNvSpPr>
          <p:nvPr/>
        </p:nvSpPr>
        <p:spPr bwMode="black">
          <a:xfrm>
            <a:off x="609600" y="6556376"/>
            <a:ext cx="609600" cy="3016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1pPr>
            <a:lvl2pPr marL="742950" indent="-28575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2pPr>
            <a:lvl3pPr marL="11430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3pPr>
            <a:lvl4pPr marL="16002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4pPr>
            <a:lvl5pPr marL="20574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5pPr>
            <a:lvl6pPr marL="25146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6pPr>
            <a:lvl7pPr marL="29718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7pPr>
            <a:lvl8pPr marL="34290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8pPr>
            <a:lvl9pPr marL="38862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9pPr>
          </a:lstStyle>
          <a:p>
            <a:fld id="{919838FC-14EC-4DB5-BE6A-B24F4AC8D20E}" type="slidenum">
              <a:rPr lang="en-US" sz="1200" smtClean="0">
                <a:solidFill>
                  <a:srgbClr val="333333"/>
                </a:solidFill>
              </a:rPr>
              <a:pPr/>
              <a:t>3</a:t>
            </a:fld>
            <a:endParaRPr lang="en-US" sz="1200" dirty="0">
              <a:solidFill>
                <a:srgbClr val="333333"/>
              </a:solidFill>
            </a:endParaRPr>
          </a:p>
        </p:txBody>
      </p:sp>
      <p:sp>
        <p:nvSpPr>
          <p:cNvPr id="28" name="Rectangle 2"/>
          <p:cNvSpPr>
            <a:spLocks noGrp="1" noChangeArrowheads="1"/>
          </p:cNvSpPr>
          <p:nvPr>
            <p:ph type="title"/>
          </p:nvPr>
        </p:nvSpPr>
        <p:spPr>
          <a:xfrm>
            <a:off x="80943" y="216269"/>
            <a:ext cx="2922139" cy="471639"/>
          </a:xfrm>
        </p:spPr>
        <p:txBody>
          <a:bodyPr vert="horz" anchor="b">
            <a:normAutofit fontScale="90000"/>
          </a:bodyPr>
          <a:lstStyle/>
          <a:p>
            <a:pPr>
              <a:spcBef>
                <a:spcPct val="20000"/>
              </a:spcBef>
              <a:buFont typeface="Arial"/>
            </a:pPr>
            <a:r>
              <a:rPr lang="en-US" sz="1600" dirty="0">
                <a:solidFill>
                  <a:srgbClr val="3095B4"/>
                </a:solidFill>
                <a:latin typeface="Gill Sans MT"/>
                <a:ea typeface="+mn-ea"/>
                <a:cs typeface="Gill Sans MT"/>
              </a:rPr>
              <a:t>Business Problem:  </a:t>
            </a:r>
            <a:br>
              <a:rPr lang="en-US" sz="1600" dirty="0">
                <a:solidFill>
                  <a:srgbClr val="3095B4"/>
                </a:solidFill>
                <a:latin typeface="Gill Sans MT"/>
                <a:ea typeface="+mn-ea"/>
                <a:cs typeface="Gill Sans MT"/>
              </a:rPr>
            </a:br>
            <a:endParaRPr lang="en-US" sz="1600" dirty="0">
              <a:solidFill>
                <a:srgbClr val="3095B4"/>
              </a:solidFill>
              <a:latin typeface="Gill Sans MT"/>
              <a:ea typeface="+mn-ea"/>
              <a:cs typeface="Gill Sans MT"/>
            </a:endParaRPr>
          </a:p>
        </p:txBody>
      </p:sp>
      <p:sp>
        <p:nvSpPr>
          <p:cNvPr id="92" name="Rectangle 91"/>
          <p:cNvSpPr/>
          <p:nvPr/>
        </p:nvSpPr>
        <p:spPr>
          <a:xfrm>
            <a:off x="80943" y="452089"/>
            <a:ext cx="11600120" cy="523220"/>
          </a:xfrm>
          <a:prstGeom prst="rect">
            <a:avLst/>
          </a:prstGeom>
        </p:spPr>
        <p:txBody>
          <a:bodyPr wrap="square">
            <a:spAutoFit/>
          </a:bodyPr>
          <a:lstStyle/>
          <a:p>
            <a:r>
              <a:rPr lang="en-US" sz="1400" dirty="0"/>
              <a:t>Our files currently don’t reflect all the businesses that have been licensed to conduct business in the marijuana industry.  We have about 2,500 businesses in file, but the 30 states that have legalized marijuana usage have over 10,000 businesses licensed to handle a variety of roles within the marijuana sector.</a:t>
            </a:r>
          </a:p>
        </p:txBody>
      </p:sp>
      <p:sp>
        <p:nvSpPr>
          <p:cNvPr id="6" name="Rectangle 2">
            <a:extLst>
              <a:ext uri="{FF2B5EF4-FFF2-40B4-BE49-F238E27FC236}">
                <a16:creationId xmlns:a16="http://schemas.microsoft.com/office/drawing/2014/main" id="{D57CA39D-9F9C-4EA8-9BC9-B7AEED17C8B9}"/>
              </a:ext>
            </a:extLst>
          </p:cNvPr>
          <p:cNvSpPr txBox="1">
            <a:spLocks noChangeArrowheads="1"/>
          </p:cNvSpPr>
          <p:nvPr/>
        </p:nvSpPr>
        <p:spPr>
          <a:xfrm>
            <a:off x="79339" y="1196443"/>
            <a:ext cx="2922139" cy="47163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20000"/>
              </a:spcBef>
              <a:buFont typeface="Arial"/>
              <a:buNone/>
            </a:pPr>
            <a:r>
              <a:rPr lang="en-US" sz="1600" dirty="0">
                <a:solidFill>
                  <a:srgbClr val="3095B4"/>
                </a:solidFill>
                <a:latin typeface="Gill Sans MT"/>
                <a:ea typeface="+mn-ea"/>
                <a:cs typeface="Gill Sans MT"/>
              </a:rPr>
              <a:t>Customer Value Proposition:  </a:t>
            </a:r>
            <a:br>
              <a:rPr lang="en-US" sz="1600" dirty="0">
                <a:solidFill>
                  <a:srgbClr val="3095B4"/>
                </a:solidFill>
                <a:latin typeface="Gill Sans MT"/>
                <a:ea typeface="+mn-ea"/>
                <a:cs typeface="Gill Sans MT"/>
              </a:rPr>
            </a:br>
            <a:endParaRPr lang="en-US" sz="1600" dirty="0">
              <a:solidFill>
                <a:srgbClr val="3095B4"/>
              </a:solidFill>
              <a:latin typeface="Gill Sans MT"/>
              <a:ea typeface="+mn-ea"/>
              <a:cs typeface="Gill Sans MT"/>
            </a:endParaRPr>
          </a:p>
        </p:txBody>
      </p:sp>
      <p:sp>
        <p:nvSpPr>
          <p:cNvPr id="7" name="Rectangle 6">
            <a:extLst>
              <a:ext uri="{FF2B5EF4-FFF2-40B4-BE49-F238E27FC236}">
                <a16:creationId xmlns:a16="http://schemas.microsoft.com/office/drawing/2014/main" id="{02F824EC-EBBF-49CD-94DA-5BCD49E1DA35}"/>
              </a:ext>
            </a:extLst>
          </p:cNvPr>
          <p:cNvSpPr/>
          <p:nvPr/>
        </p:nvSpPr>
        <p:spPr>
          <a:xfrm>
            <a:off x="80943" y="1475771"/>
            <a:ext cx="11600120" cy="954107"/>
          </a:xfrm>
          <a:prstGeom prst="rect">
            <a:avLst/>
          </a:prstGeom>
        </p:spPr>
        <p:txBody>
          <a:bodyPr wrap="square">
            <a:spAutoFit/>
          </a:bodyPr>
          <a:lstStyle/>
          <a:p>
            <a:pPr marL="285750" indent="-285750">
              <a:buFont typeface="Arial" panose="020B0604020202020204" pitchFamily="34" charset="0"/>
              <a:buChar char="•"/>
            </a:pPr>
            <a:r>
              <a:rPr lang="en-US" sz="1400" dirty="0"/>
              <a:t>Some customers/potential customers are looking to better prospect to the new marijuana industry utilizing our business intel</a:t>
            </a:r>
          </a:p>
          <a:p>
            <a:pPr marL="285750" indent="-285750">
              <a:buFont typeface="Arial" panose="020B0604020202020204" pitchFamily="34" charset="0"/>
              <a:buChar char="•"/>
            </a:pPr>
            <a:r>
              <a:rPr lang="en-US" sz="1400" dirty="0"/>
              <a:t>The financial sector is turning to us to figure out who they should avoid conducting business with from a compliance point of view</a:t>
            </a:r>
          </a:p>
          <a:p>
            <a:pPr marL="285750" indent="-285750">
              <a:buFont typeface="Arial" panose="020B0604020202020204" pitchFamily="34" charset="0"/>
              <a:buChar char="•"/>
            </a:pPr>
            <a:r>
              <a:rPr lang="en-US" sz="1400" dirty="0"/>
              <a:t>Additional elements include greater visibility to total risk, more foundational data to support superior predictive analytics, and continued development of SIC codes related to the field</a:t>
            </a:r>
          </a:p>
        </p:txBody>
      </p:sp>
      <p:sp>
        <p:nvSpPr>
          <p:cNvPr id="8" name="Rectangle 2">
            <a:extLst>
              <a:ext uri="{FF2B5EF4-FFF2-40B4-BE49-F238E27FC236}">
                <a16:creationId xmlns:a16="http://schemas.microsoft.com/office/drawing/2014/main" id="{1F1A44C7-5FD7-4EEB-9BC2-40C4146EC831}"/>
              </a:ext>
            </a:extLst>
          </p:cNvPr>
          <p:cNvSpPr txBox="1">
            <a:spLocks noChangeArrowheads="1"/>
          </p:cNvSpPr>
          <p:nvPr/>
        </p:nvSpPr>
        <p:spPr>
          <a:xfrm>
            <a:off x="79338" y="2531146"/>
            <a:ext cx="2922139" cy="471639"/>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20000"/>
              </a:spcBef>
              <a:buFont typeface="Arial"/>
              <a:buNone/>
            </a:pPr>
            <a:r>
              <a:rPr lang="en-US" sz="1600" dirty="0">
                <a:solidFill>
                  <a:srgbClr val="3095B4"/>
                </a:solidFill>
                <a:latin typeface="Gill Sans MT"/>
                <a:ea typeface="+mn-ea"/>
                <a:cs typeface="Gill Sans MT"/>
              </a:rPr>
              <a:t>Market Trends &amp; Competitive Landscape:  </a:t>
            </a:r>
            <a:br>
              <a:rPr lang="en-US" sz="1600" dirty="0">
                <a:solidFill>
                  <a:srgbClr val="3095B4"/>
                </a:solidFill>
                <a:latin typeface="Gill Sans MT"/>
                <a:ea typeface="+mn-ea"/>
                <a:cs typeface="Gill Sans MT"/>
              </a:rPr>
            </a:br>
            <a:endParaRPr lang="en-US" sz="1600" dirty="0">
              <a:solidFill>
                <a:srgbClr val="3095B4"/>
              </a:solidFill>
              <a:latin typeface="Gill Sans MT"/>
              <a:ea typeface="+mn-ea"/>
              <a:cs typeface="Gill Sans MT"/>
            </a:endParaRPr>
          </a:p>
        </p:txBody>
      </p:sp>
      <p:sp>
        <p:nvSpPr>
          <p:cNvPr id="9" name="Rectangle 8">
            <a:extLst>
              <a:ext uri="{FF2B5EF4-FFF2-40B4-BE49-F238E27FC236}">
                <a16:creationId xmlns:a16="http://schemas.microsoft.com/office/drawing/2014/main" id="{478A807E-D96C-40C4-8153-BAA88AD54DE4}"/>
              </a:ext>
            </a:extLst>
          </p:cNvPr>
          <p:cNvSpPr/>
          <p:nvPr/>
        </p:nvSpPr>
        <p:spPr>
          <a:xfrm>
            <a:off x="79338" y="2795805"/>
            <a:ext cx="11600120" cy="1169551"/>
          </a:xfrm>
          <a:prstGeom prst="rect">
            <a:avLst/>
          </a:prstGeom>
        </p:spPr>
        <p:txBody>
          <a:bodyPr wrap="square">
            <a:spAutoFit/>
          </a:bodyPr>
          <a:lstStyle/>
          <a:p>
            <a:pPr marL="285750" indent="-285750">
              <a:buFont typeface="Arial" panose="020B0604020202020204" pitchFamily="34" charset="0"/>
              <a:buChar char="•"/>
            </a:pPr>
            <a:r>
              <a:rPr lang="en-US" sz="1400" dirty="0"/>
              <a:t>As a market leader, we are expected to be out in front of any new industries, so addressing this need will help meet customer expectations, filling in current gaps.  We are responding to customer inquiries around this area, we are not out in front of this new industry.</a:t>
            </a:r>
          </a:p>
          <a:p>
            <a:pPr marL="285750" indent="-285750">
              <a:buFont typeface="Arial" panose="020B0604020202020204" pitchFamily="34" charset="0"/>
              <a:buChar char="•"/>
            </a:pPr>
            <a:r>
              <a:rPr lang="en-US" sz="1400" dirty="0"/>
              <a:t>Given that the source of the data is public, our competitors will also be extracting this data at some point</a:t>
            </a:r>
          </a:p>
          <a:p>
            <a:pPr marL="285750" indent="-285750">
              <a:buFont typeface="Arial" panose="020B0604020202020204" pitchFamily="34" charset="0"/>
              <a:buChar char="•"/>
            </a:pPr>
            <a:r>
              <a:rPr lang="en-US" sz="1400" dirty="0"/>
              <a:t>There are about 5-10 websites that cater to this new industry, already providing data on demand.  While we provide greater capability, there are start-ups that are much more nimble within this new industry</a:t>
            </a:r>
          </a:p>
        </p:txBody>
      </p:sp>
      <p:sp>
        <p:nvSpPr>
          <p:cNvPr id="10" name="Rectangle 2">
            <a:extLst>
              <a:ext uri="{FF2B5EF4-FFF2-40B4-BE49-F238E27FC236}">
                <a16:creationId xmlns:a16="http://schemas.microsoft.com/office/drawing/2014/main" id="{29D7C57B-B316-45D1-84DF-1A52884B2681}"/>
              </a:ext>
            </a:extLst>
          </p:cNvPr>
          <p:cNvSpPr txBox="1">
            <a:spLocks noChangeArrowheads="1"/>
          </p:cNvSpPr>
          <p:nvPr/>
        </p:nvSpPr>
        <p:spPr>
          <a:xfrm>
            <a:off x="79338" y="4050335"/>
            <a:ext cx="2922139" cy="471639"/>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20000"/>
              </a:spcBef>
              <a:buFont typeface="Arial"/>
              <a:buNone/>
            </a:pPr>
            <a:r>
              <a:rPr lang="en-US" sz="1600" dirty="0">
                <a:solidFill>
                  <a:srgbClr val="3095B4"/>
                </a:solidFill>
                <a:latin typeface="Gill Sans MT"/>
                <a:ea typeface="+mn-ea"/>
                <a:cs typeface="Gill Sans MT"/>
              </a:rPr>
              <a:t>Dependencies,  Assumptions &amp; Constraints:  </a:t>
            </a:r>
            <a:br>
              <a:rPr lang="en-US" sz="1600" dirty="0">
                <a:solidFill>
                  <a:srgbClr val="3095B4"/>
                </a:solidFill>
                <a:latin typeface="Gill Sans MT"/>
                <a:ea typeface="+mn-ea"/>
                <a:cs typeface="Gill Sans MT"/>
              </a:rPr>
            </a:br>
            <a:endParaRPr lang="en-US" sz="1600" dirty="0">
              <a:solidFill>
                <a:srgbClr val="3095B4"/>
              </a:solidFill>
              <a:latin typeface="Gill Sans MT"/>
              <a:ea typeface="+mn-ea"/>
              <a:cs typeface="Gill Sans MT"/>
            </a:endParaRPr>
          </a:p>
        </p:txBody>
      </p:sp>
      <p:sp>
        <p:nvSpPr>
          <p:cNvPr id="11" name="Rectangle 10">
            <a:extLst>
              <a:ext uri="{FF2B5EF4-FFF2-40B4-BE49-F238E27FC236}">
                <a16:creationId xmlns:a16="http://schemas.microsoft.com/office/drawing/2014/main" id="{5E8B89F2-A829-45AE-984C-F523EF5CB6A2}"/>
              </a:ext>
            </a:extLst>
          </p:cNvPr>
          <p:cNvSpPr/>
          <p:nvPr/>
        </p:nvSpPr>
        <p:spPr>
          <a:xfrm>
            <a:off x="77734" y="4488249"/>
            <a:ext cx="11600120" cy="1384995"/>
          </a:xfrm>
          <a:prstGeom prst="rect">
            <a:avLst/>
          </a:prstGeom>
        </p:spPr>
        <p:txBody>
          <a:bodyPr wrap="square">
            <a:spAutoFit/>
          </a:bodyPr>
          <a:lstStyle/>
          <a:p>
            <a:pPr marL="285750" indent="-285750">
              <a:buFont typeface="Arial" panose="020B0604020202020204" pitchFamily="34" charset="0"/>
              <a:buChar char="•"/>
            </a:pPr>
            <a:r>
              <a:rPr lang="en-US" sz="1400" dirty="0"/>
              <a:t>Our list will not represent an entire census of the licensed marijuana industry, given that some states aren’t legally permitted to release to the public all engaged businesses, for security and safety reasons</a:t>
            </a:r>
          </a:p>
          <a:p>
            <a:pPr marL="285750" indent="-285750">
              <a:buFont typeface="Arial" panose="020B0604020202020204" pitchFamily="34" charset="0"/>
              <a:buChar char="•"/>
            </a:pPr>
            <a:r>
              <a:rPr lang="en-US" sz="1400" dirty="0"/>
              <a:t>Some states provide easy access to the licensed data, while others simply post via their websites or via attachments, making automation more challenging</a:t>
            </a:r>
          </a:p>
          <a:p>
            <a:pPr marL="285750" indent="-285750">
              <a:buFont typeface="Arial" panose="020B0604020202020204" pitchFamily="34" charset="0"/>
              <a:buChar char="•"/>
            </a:pPr>
            <a:r>
              <a:rPr lang="en-US" sz="1400" dirty="0"/>
              <a:t>Discovery, curation and ingestion will rely on a cross functional team, making the project dependent upon the teams availability and support – Content Innovation, SIC Development, IE Processing, etc.</a:t>
            </a:r>
          </a:p>
          <a:p>
            <a:pPr marL="285750" indent="-285750">
              <a:buFont typeface="Arial" panose="020B0604020202020204" pitchFamily="34" charset="0"/>
              <a:buChar char="•"/>
            </a:pPr>
            <a:r>
              <a:rPr lang="en-US" sz="1400" dirty="0"/>
              <a:t>We are building functionality based on available public sources, which may lead to some future limitations if/when new sources might become available</a:t>
            </a:r>
          </a:p>
        </p:txBody>
      </p:sp>
    </p:spTree>
    <p:extLst>
      <p:ext uri="{BB962C8B-B14F-4D97-AF65-F5344CB8AC3E}">
        <p14:creationId xmlns:p14="http://schemas.microsoft.com/office/powerpoint/2010/main" val="45365971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Project Scope</a:t>
            </a:r>
          </a:p>
        </p:txBody>
      </p:sp>
    </p:spTree>
    <p:extLst>
      <p:ext uri="{BB962C8B-B14F-4D97-AF65-F5344CB8AC3E}">
        <p14:creationId xmlns:p14="http://schemas.microsoft.com/office/powerpoint/2010/main" val="360157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AutoShape 2" hidden="1"/>
          <p:cNvGraphicFramePr>
            <a:graphicFrameLocks/>
          </p:cNvGraphicFramePr>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050" name="think-cell Slide" r:id="rId4" imgW="0" imgH="0" progId="">
                  <p:embed/>
                </p:oleObj>
              </mc:Choice>
              <mc:Fallback>
                <p:oleObj name="think-cell Slide" r:id="rId4" imgW="0" imgH="0" progId="">
                  <p:embed/>
                  <p:pic>
                    <p:nvPicPr>
                      <p:cNvPr id="1026" name="AutoShap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Slide Number Placeholder 3"/>
          <p:cNvSpPr txBox="1">
            <a:spLocks/>
          </p:cNvSpPr>
          <p:nvPr/>
        </p:nvSpPr>
        <p:spPr bwMode="black">
          <a:xfrm>
            <a:off x="609600" y="6556376"/>
            <a:ext cx="609600" cy="3016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1pPr>
            <a:lvl2pPr marL="742950" indent="-28575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2pPr>
            <a:lvl3pPr marL="11430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3pPr>
            <a:lvl4pPr marL="16002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4pPr>
            <a:lvl5pPr marL="20574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5pPr>
            <a:lvl6pPr marL="25146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6pPr>
            <a:lvl7pPr marL="29718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7pPr>
            <a:lvl8pPr marL="34290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8pPr>
            <a:lvl9pPr marL="38862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9pPr>
          </a:lstStyle>
          <a:p>
            <a:fld id="{919838FC-14EC-4DB5-BE6A-B24F4AC8D20E}" type="slidenum">
              <a:rPr lang="en-US" sz="1200" smtClean="0">
                <a:solidFill>
                  <a:srgbClr val="333333"/>
                </a:solidFill>
              </a:rPr>
              <a:pPr/>
              <a:t>5</a:t>
            </a:fld>
            <a:endParaRPr lang="en-US" sz="1200" dirty="0">
              <a:solidFill>
                <a:srgbClr val="333333"/>
              </a:solidFill>
            </a:endParaRPr>
          </a:p>
        </p:txBody>
      </p:sp>
      <p:sp>
        <p:nvSpPr>
          <p:cNvPr id="28" name="Rectangle 2"/>
          <p:cNvSpPr>
            <a:spLocks noGrp="1" noChangeArrowheads="1"/>
          </p:cNvSpPr>
          <p:nvPr>
            <p:ph type="title"/>
          </p:nvPr>
        </p:nvSpPr>
        <p:spPr>
          <a:xfrm>
            <a:off x="80943" y="397244"/>
            <a:ext cx="2922139" cy="471639"/>
          </a:xfrm>
        </p:spPr>
        <p:txBody>
          <a:bodyPr vert="horz" anchor="b">
            <a:noAutofit/>
          </a:bodyPr>
          <a:lstStyle/>
          <a:p>
            <a:pPr>
              <a:spcBef>
                <a:spcPct val="20000"/>
              </a:spcBef>
              <a:buFont typeface="Arial"/>
            </a:pPr>
            <a:r>
              <a:rPr lang="en-US" sz="2800" dirty="0">
                <a:solidFill>
                  <a:srgbClr val="3095B4"/>
                </a:solidFill>
                <a:latin typeface="Gill Sans MT"/>
                <a:ea typeface="+mn-ea"/>
                <a:cs typeface="Gill Sans MT"/>
              </a:rPr>
              <a:t>Project Steps </a:t>
            </a:r>
            <a:br>
              <a:rPr lang="en-US" sz="2800" dirty="0">
                <a:solidFill>
                  <a:srgbClr val="3095B4"/>
                </a:solidFill>
                <a:latin typeface="Gill Sans MT"/>
                <a:ea typeface="+mn-ea"/>
                <a:cs typeface="Gill Sans MT"/>
              </a:rPr>
            </a:br>
            <a:endParaRPr lang="en-US" sz="2800" dirty="0">
              <a:solidFill>
                <a:srgbClr val="3095B4"/>
              </a:solidFill>
              <a:latin typeface="Gill Sans MT"/>
              <a:ea typeface="+mn-ea"/>
              <a:cs typeface="Gill Sans MT"/>
            </a:endParaRPr>
          </a:p>
        </p:txBody>
      </p:sp>
      <p:graphicFrame>
        <p:nvGraphicFramePr>
          <p:cNvPr id="2" name="Table 1">
            <a:extLst>
              <a:ext uri="{FF2B5EF4-FFF2-40B4-BE49-F238E27FC236}">
                <a16:creationId xmlns:a16="http://schemas.microsoft.com/office/drawing/2014/main" id="{BC26B0BA-772B-482F-BD43-2D3321800F6F}"/>
              </a:ext>
            </a:extLst>
          </p:cNvPr>
          <p:cNvGraphicFramePr>
            <a:graphicFrameLocks noGrp="1"/>
          </p:cNvGraphicFramePr>
          <p:nvPr>
            <p:extLst>
              <p:ext uri="{D42A27DB-BD31-4B8C-83A1-F6EECF244321}">
                <p14:modId xmlns:p14="http://schemas.microsoft.com/office/powerpoint/2010/main" val="3312306878"/>
              </p:ext>
            </p:extLst>
          </p:nvPr>
        </p:nvGraphicFramePr>
        <p:xfrm>
          <a:off x="457200" y="633063"/>
          <a:ext cx="11277600" cy="6039274"/>
        </p:xfrm>
        <a:graphic>
          <a:graphicData uri="http://schemas.openxmlformats.org/drawingml/2006/table">
            <a:tbl>
              <a:tblPr firstRow="1" bandRow="1">
                <a:tableStyleId>{5C22544A-7EE6-4342-B048-85BDC9FD1C3A}</a:tableStyleId>
              </a:tblPr>
              <a:tblGrid>
                <a:gridCol w="9033889">
                  <a:extLst>
                    <a:ext uri="{9D8B030D-6E8A-4147-A177-3AD203B41FA5}">
                      <a16:colId xmlns:a16="http://schemas.microsoft.com/office/drawing/2014/main" val="777691028"/>
                    </a:ext>
                  </a:extLst>
                </a:gridCol>
                <a:gridCol w="2243711">
                  <a:extLst>
                    <a:ext uri="{9D8B030D-6E8A-4147-A177-3AD203B41FA5}">
                      <a16:colId xmlns:a16="http://schemas.microsoft.com/office/drawing/2014/main" val="2181531653"/>
                    </a:ext>
                  </a:extLst>
                </a:gridCol>
              </a:tblGrid>
              <a:tr h="370840">
                <a:tc>
                  <a:txBody>
                    <a:bodyPr/>
                    <a:lstStyle/>
                    <a:p>
                      <a:r>
                        <a:rPr lang="en-US" dirty="0"/>
                        <a:t>Role</a:t>
                      </a:r>
                    </a:p>
                  </a:txBody>
                  <a:tcPr/>
                </a:tc>
                <a:tc>
                  <a:txBody>
                    <a:bodyPr/>
                    <a:lstStyle/>
                    <a:p>
                      <a:r>
                        <a:rPr lang="en-US" dirty="0"/>
                        <a:t>Owner</a:t>
                      </a:r>
                    </a:p>
                  </a:txBody>
                  <a:tcPr/>
                </a:tc>
                <a:extLst>
                  <a:ext uri="{0D108BD9-81ED-4DB2-BD59-A6C34878D82A}">
                    <a16:rowId xmlns:a16="http://schemas.microsoft.com/office/drawing/2014/main" val="2643946739"/>
                  </a:ext>
                </a:extLst>
              </a:tr>
              <a:tr h="223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Draft a flow chart of the processing of the public marijuana data depicting the steps required from beginning to end</a:t>
                      </a:r>
                    </a:p>
                  </a:txBody>
                  <a:tcPr/>
                </a:tc>
                <a:tc>
                  <a:txBody>
                    <a:bodyPr/>
                    <a:lstStyle/>
                    <a:p>
                      <a:r>
                        <a:rPr lang="en-US" sz="1000" dirty="0"/>
                        <a:t>Leo</a:t>
                      </a:r>
                    </a:p>
                  </a:txBody>
                  <a:tcPr/>
                </a:tc>
                <a:extLst>
                  <a:ext uri="{0D108BD9-81ED-4DB2-BD59-A6C34878D82A}">
                    <a16:rowId xmlns:a16="http://schemas.microsoft.com/office/drawing/2014/main" val="4108371050"/>
                  </a:ext>
                </a:extLst>
              </a:tr>
              <a:tr h="281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 a file layout &amp; data dictionary of all the elements we’ll be extracting from the state sources</a:t>
                      </a:r>
                    </a:p>
                  </a:txBody>
                  <a:tcPr/>
                </a:tc>
                <a:tc>
                  <a:txBody>
                    <a:bodyPr/>
                    <a:lstStyle/>
                    <a:p>
                      <a:r>
                        <a:rPr lang="en-US" sz="1000" dirty="0"/>
                        <a:t>Leo</a:t>
                      </a:r>
                    </a:p>
                  </a:txBody>
                  <a:tcPr/>
                </a:tc>
                <a:extLst>
                  <a:ext uri="{0D108BD9-81ED-4DB2-BD59-A6C34878D82A}">
                    <a16:rowId xmlns:a16="http://schemas.microsoft.com/office/drawing/2014/main" val="4020072232"/>
                  </a:ext>
                </a:extLst>
              </a:tr>
              <a:tr h="370840">
                <a:tc>
                  <a:txBody>
                    <a:bodyPr/>
                    <a:lstStyle/>
                    <a:p>
                      <a:pPr marL="0" indent="0">
                        <a:buFont typeface="Arial" panose="020B0604020202020204" pitchFamily="34" charset="0"/>
                        <a:buNone/>
                      </a:pPr>
                      <a:r>
                        <a:rPr lang="en-US" sz="1000" dirty="0"/>
                        <a:t>Plan to web scrape the several different types of data sharing the states provide</a:t>
                      </a:r>
                    </a:p>
                    <a:p>
                      <a:pPr marL="742950" lvl="1" indent="-285750">
                        <a:buFont typeface="Arial" panose="020B0604020202020204" pitchFamily="34" charset="0"/>
                        <a:buChar char="•"/>
                      </a:pPr>
                      <a:r>
                        <a:rPr lang="en-US" sz="1000" dirty="0"/>
                        <a:t>Bulk sources</a:t>
                      </a:r>
                    </a:p>
                    <a:p>
                      <a:pPr marL="742950" lvl="1" indent="-285750">
                        <a:buFont typeface="Arial" panose="020B0604020202020204" pitchFamily="34" charset="0"/>
                        <a:buChar char="•"/>
                      </a:pPr>
                      <a:r>
                        <a:rPr lang="en-US" sz="1000" dirty="0"/>
                        <a:t>Posted on state website</a:t>
                      </a:r>
                    </a:p>
                    <a:p>
                      <a:pPr marL="742950" lvl="1" indent="-285750">
                        <a:buFont typeface="Arial" panose="020B0604020202020204" pitchFamily="34" charset="0"/>
                        <a:buChar char="•"/>
                      </a:pPr>
                      <a:r>
                        <a:rPr lang="en-US" sz="1000" dirty="0"/>
                        <a:t>Posted via state website link through an attachment </a:t>
                      </a:r>
                    </a:p>
                    <a:p>
                      <a:pPr marL="742950" lvl="1" indent="-285750">
                        <a:buFont typeface="Arial" panose="020B0604020202020204" pitchFamily="34" charset="0"/>
                        <a:buChar char="•"/>
                      </a:pPr>
                      <a:r>
                        <a:rPr lang="en-US" sz="1000" dirty="0"/>
                        <a:t>Via a search tool</a:t>
                      </a:r>
                    </a:p>
                  </a:txBody>
                  <a:tcPr/>
                </a:tc>
                <a:tc>
                  <a:txBody>
                    <a:bodyPr/>
                    <a:lstStyle/>
                    <a:p>
                      <a:r>
                        <a:rPr lang="en-US" sz="1000" dirty="0"/>
                        <a:t>Leo</a:t>
                      </a:r>
                    </a:p>
                  </a:txBody>
                  <a:tcPr/>
                </a:tc>
                <a:extLst>
                  <a:ext uri="{0D108BD9-81ED-4DB2-BD59-A6C34878D82A}">
                    <a16:rowId xmlns:a16="http://schemas.microsoft.com/office/drawing/2014/main" val="3459277342"/>
                  </a:ext>
                </a:extLst>
              </a:tr>
              <a:tr h="2800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Share any new types of marijuana licenses/data elements that might support the development of new SIC codes with Brian McGillicuddy</a:t>
                      </a:r>
                    </a:p>
                  </a:txBody>
                  <a:tcPr/>
                </a:tc>
                <a:tc>
                  <a:txBody>
                    <a:bodyPr/>
                    <a:lstStyle/>
                    <a:p>
                      <a:r>
                        <a:rPr lang="en-US" sz="1000" dirty="0"/>
                        <a:t>Leo</a:t>
                      </a:r>
                    </a:p>
                  </a:txBody>
                  <a:tcPr/>
                </a:tc>
                <a:extLst>
                  <a:ext uri="{0D108BD9-81ED-4DB2-BD59-A6C34878D82A}">
                    <a16:rowId xmlns:a16="http://schemas.microsoft.com/office/drawing/2014/main" val="1787662445"/>
                  </a:ext>
                </a:extLst>
              </a:tr>
              <a:tr h="247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Craft rules that will select one of the marijuana based SIC’s to include in the extraction file; Confirm rules based process with Brian McGillicuddy; Thinking this processing step will reside in-house after we extract the raw data.</a:t>
                      </a:r>
                    </a:p>
                  </a:txBody>
                  <a:tcPr/>
                </a:tc>
                <a:tc>
                  <a:txBody>
                    <a:bodyPr/>
                    <a:lstStyle/>
                    <a:p>
                      <a:r>
                        <a:rPr lang="en-US" sz="1000" dirty="0"/>
                        <a:t>Kevin &amp; Brian</a:t>
                      </a:r>
                    </a:p>
                  </a:txBody>
                  <a:tcPr/>
                </a:tc>
                <a:extLst>
                  <a:ext uri="{0D108BD9-81ED-4DB2-BD59-A6C34878D82A}">
                    <a16:rowId xmlns:a16="http://schemas.microsoft.com/office/drawing/2014/main" val="880695407"/>
                  </a:ext>
                </a:extLst>
              </a:tr>
              <a:tr h="247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Include a “status” field within the extraction file, and create codes supported by the data that is made available by the states.  Example, “Active”, “Inactive”, “Pending”, etc.</a:t>
                      </a:r>
                    </a:p>
                  </a:txBody>
                  <a:tcPr/>
                </a:tc>
                <a:tc>
                  <a:txBody>
                    <a:bodyPr/>
                    <a:lstStyle/>
                    <a:p>
                      <a:r>
                        <a:rPr lang="en-US" sz="1000" dirty="0"/>
                        <a:t>Leo</a:t>
                      </a:r>
                    </a:p>
                  </a:txBody>
                  <a:tcPr/>
                </a:tc>
                <a:extLst>
                  <a:ext uri="{0D108BD9-81ED-4DB2-BD59-A6C34878D82A}">
                    <a16:rowId xmlns:a16="http://schemas.microsoft.com/office/drawing/2014/main" val="35668444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Change Detection - Design a way to cross reference former monthly extraction files as a way to determine if a company is no longer licensed by any state to work within the marijuana industry.  This process will help remove marijuana SIC’s for companies that are no longer working within the industry.  Examples would include, a company listed during the last extraction, but not appearing in the next extraction, or appearing within the file, but data that indicates the license has expired or became inactive.</a:t>
                      </a:r>
                    </a:p>
                  </a:txBody>
                  <a:tcPr/>
                </a:tc>
                <a:tc>
                  <a:txBody>
                    <a:bodyPr/>
                    <a:lstStyle/>
                    <a:p>
                      <a:r>
                        <a:rPr lang="en-US" sz="1000" dirty="0"/>
                        <a:t>Leo</a:t>
                      </a:r>
                    </a:p>
                  </a:txBody>
                  <a:tcPr/>
                </a:tc>
                <a:extLst>
                  <a:ext uri="{0D108BD9-81ED-4DB2-BD59-A6C34878D82A}">
                    <a16:rowId xmlns:a16="http://schemas.microsoft.com/office/drawing/2014/main" val="1192747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Work with SIC assignment, Brian McGillicuddy, to figure out if our automated processing will trigger the removal of an inactive license, or if it will simply trigger an investigation in order to confirm the removal of the SIC.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Kevin &amp; Brian</a:t>
                      </a:r>
                    </a:p>
                  </a:txBody>
                  <a:tcPr/>
                </a:tc>
                <a:extLst>
                  <a:ext uri="{0D108BD9-81ED-4DB2-BD59-A6C34878D82A}">
                    <a16:rowId xmlns:a16="http://schemas.microsoft.com/office/drawing/2014/main" val="4270426876"/>
                  </a:ext>
                </a:extLst>
              </a:tr>
              <a:tr h="2501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Route the appropriate data elements to the correct location depending upon how Brian prefers to handle such cases that require SIC adjustments</a:t>
                      </a:r>
                    </a:p>
                  </a:txBody>
                  <a:tcPr/>
                </a:tc>
                <a:tc>
                  <a:txBody>
                    <a:bodyPr/>
                    <a:lstStyle/>
                    <a:p>
                      <a:r>
                        <a:rPr lang="en-US" sz="1000" dirty="0"/>
                        <a:t>Leo</a:t>
                      </a:r>
                    </a:p>
                  </a:txBody>
                  <a:tcPr/>
                </a:tc>
                <a:extLst>
                  <a:ext uri="{0D108BD9-81ED-4DB2-BD59-A6C34878D82A}">
                    <a16:rowId xmlns:a16="http://schemas.microsoft.com/office/drawing/2014/main" val="34759048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Attempt to design a way to indicate if a state has moved the location/link of where they release marijuana data.  When triggered, put in steps to investigate the states sites to determine if the data is being released via another link/location, and make revisions to map to the new location</a:t>
                      </a:r>
                    </a:p>
                  </a:txBody>
                  <a:tcPr/>
                </a:tc>
                <a:tc>
                  <a:txBody>
                    <a:bodyPr/>
                    <a:lstStyle/>
                    <a:p>
                      <a:r>
                        <a:rPr lang="en-US" sz="1000" dirty="0"/>
                        <a:t>Wenbin</a:t>
                      </a:r>
                    </a:p>
                  </a:txBody>
                  <a:tcPr/>
                </a:tc>
                <a:extLst>
                  <a:ext uri="{0D108BD9-81ED-4DB2-BD59-A6C34878D82A}">
                    <a16:rowId xmlns:a16="http://schemas.microsoft.com/office/drawing/2014/main" val="337514786"/>
                  </a:ext>
                </a:extLst>
              </a:tr>
              <a:tr h="238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Design a method to direct the output files to the operational teams that will handle the processing of the scraped data</a:t>
                      </a:r>
                    </a:p>
                  </a:txBody>
                  <a:tcPr/>
                </a:tc>
                <a:tc>
                  <a:txBody>
                    <a:bodyPr/>
                    <a:lstStyle/>
                    <a:p>
                      <a:r>
                        <a:rPr lang="en-US" sz="1000" dirty="0"/>
                        <a:t>Leo</a:t>
                      </a:r>
                    </a:p>
                  </a:txBody>
                  <a:tcPr/>
                </a:tc>
                <a:extLst>
                  <a:ext uri="{0D108BD9-81ED-4DB2-BD59-A6C34878D82A}">
                    <a16:rowId xmlns:a16="http://schemas.microsoft.com/office/drawing/2014/main" val="680591758"/>
                  </a:ext>
                </a:extLst>
              </a:tr>
              <a:tr h="209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Test the extraction process, revising where needed</a:t>
                      </a:r>
                    </a:p>
                  </a:txBody>
                  <a:tcPr/>
                </a:tc>
                <a:tc>
                  <a:txBody>
                    <a:bodyPr/>
                    <a:lstStyle/>
                    <a:p>
                      <a:r>
                        <a:rPr lang="en-US" sz="1000" dirty="0"/>
                        <a:t>Leo</a:t>
                      </a:r>
                    </a:p>
                  </a:txBody>
                  <a:tcPr/>
                </a:tc>
                <a:extLst>
                  <a:ext uri="{0D108BD9-81ED-4DB2-BD59-A6C34878D82A}">
                    <a16:rowId xmlns:a16="http://schemas.microsoft.com/office/drawing/2014/main" val="4104194365"/>
                  </a:ext>
                </a:extLst>
              </a:tr>
              <a:tr h="276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Compare the list of companies extracted via our processing, vs. existing companies on file with marijuana based SIC’s as a way to help validate all SIC assignments </a:t>
                      </a:r>
                    </a:p>
                  </a:txBody>
                  <a:tcPr/>
                </a:tc>
                <a:tc>
                  <a:txBody>
                    <a:bodyPr/>
                    <a:lstStyle/>
                    <a:p>
                      <a:r>
                        <a:rPr lang="en-US" sz="1000" dirty="0"/>
                        <a:t>Brain</a:t>
                      </a:r>
                    </a:p>
                  </a:txBody>
                  <a:tcPr/>
                </a:tc>
                <a:extLst>
                  <a:ext uri="{0D108BD9-81ED-4DB2-BD59-A6C34878D82A}">
                    <a16:rowId xmlns:a16="http://schemas.microsoft.com/office/drawing/2014/main" val="2290195373"/>
                  </a:ext>
                </a:extLst>
              </a:tr>
              <a:tr h="2673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Support the Operating team with any revisions that might be required after they process files on their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r>
                        <a:rPr lang="en-US" sz="1000" dirty="0"/>
                        <a:t>Wenbin</a:t>
                      </a:r>
                    </a:p>
                  </a:txBody>
                  <a:tcPr/>
                </a:tc>
                <a:extLst>
                  <a:ext uri="{0D108BD9-81ED-4DB2-BD59-A6C34878D82A}">
                    <a16:rowId xmlns:a16="http://schemas.microsoft.com/office/drawing/2014/main" val="1745835491"/>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Collect key stats to report on the impact the project has had</a:t>
                      </a:r>
                    </a:p>
                  </a:txBody>
                  <a:tcPr/>
                </a:tc>
                <a:tc>
                  <a:txBody>
                    <a:bodyPr/>
                    <a:lstStyle/>
                    <a:p>
                      <a:r>
                        <a:rPr lang="en-US" sz="1000" dirty="0"/>
                        <a:t>Leo</a:t>
                      </a:r>
                    </a:p>
                  </a:txBody>
                  <a:tcPr/>
                </a:tc>
                <a:extLst>
                  <a:ext uri="{0D108BD9-81ED-4DB2-BD59-A6C34878D82A}">
                    <a16:rowId xmlns:a16="http://schemas.microsoft.com/office/drawing/2014/main" val="9524994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Complete the weekly project status update to report on progress and any concerns</a:t>
                      </a:r>
                    </a:p>
                  </a:txBody>
                  <a:tcPr/>
                </a:tc>
                <a:tc>
                  <a:txBody>
                    <a:bodyPr/>
                    <a:lstStyle/>
                    <a:p>
                      <a:r>
                        <a:rPr lang="en-US" sz="1000" dirty="0"/>
                        <a:t>Leo</a:t>
                      </a:r>
                    </a:p>
                  </a:txBody>
                  <a:tcPr/>
                </a:tc>
                <a:extLst>
                  <a:ext uri="{0D108BD9-81ED-4DB2-BD59-A6C34878D82A}">
                    <a16:rowId xmlns:a16="http://schemas.microsoft.com/office/drawing/2014/main" val="974437922"/>
                  </a:ext>
                </a:extLst>
              </a:tr>
            </a:tbl>
          </a:graphicData>
        </a:graphic>
      </p:graphicFrame>
    </p:spTree>
    <p:extLst>
      <p:ext uri="{BB962C8B-B14F-4D97-AF65-F5344CB8AC3E}">
        <p14:creationId xmlns:p14="http://schemas.microsoft.com/office/powerpoint/2010/main" val="3953078804"/>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600200" y="2576602"/>
            <a:ext cx="4406121" cy="1292662"/>
          </a:xfrm>
          <a:prstGeom prst="rect">
            <a:avLst/>
          </a:prstGeom>
          <a:noFill/>
        </p:spPr>
        <p:txBody>
          <a:bodyPr wrap="square" rtlCol="0" anchor="t" anchorCtr="0">
            <a:spAutoFit/>
          </a:bodyPr>
          <a:lstStyle/>
          <a:p>
            <a:pPr marL="171450" lvl="1" indent="-171450" fontAlgn="base">
              <a:spcBef>
                <a:spcPts val="300"/>
              </a:spcBef>
              <a:spcAft>
                <a:spcPct val="0"/>
              </a:spcAft>
              <a:buClr>
                <a:srgbClr val="177B57"/>
              </a:buClr>
              <a:buSzPct val="100000"/>
              <a:buFontTx/>
              <a:buChar char="•"/>
            </a:pPr>
            <a:r>
              <a:rPr lang="en-US" sz="900" b="1" dirty="0">
                <a:solidFill>
                  <a:srgbClr val="333333"/>
                </a:solidFill>
                <a:latin typeface="Arial"/>
              </a:rPr>
              <a:t>Inventory of 30 state sites – located the public data that is available</a:t>
            </a:r>
          </a:p>
          <a:p>
            <a:pPr marL="171450" lvl="1" indent="-171450" fontAlgn="base">
              <a:spcBef>
                <a:spcPts val="300"/>
              </a:spcBef>
              <a:spcAft>
                <a:spcPct val="0"/>
              </a:spcAft>
              <a:buClr>
                <a:srgbClr val="177B57"/>
              </a:buClr>
              <a:buSzPct val="100000"/>
              <a:buFontTx/>
              <a:buChar char="•"/>
            </a:pPr>
            <a:r>
              <a:rPr lang="en-US" sz="900" b="1" dirty="0">
                <a:solidFill>
                  <a:srgbClr val="333333"/>
                </a:solidFill>
                <a:latin typeface="Arial"/>
              </a:rPr>
              <a:t>Completed Data Gov. review and recommendations</a:t>
            </a:r>
          </a:p>
          <a:p>
            <a:pPr marL="171450" lvl="1" indent="-171450" fontAlgn="base">
              <a:spcBef>
                <a:spcPts val="300"/>
              </a:spcBef>
              <a:spcAft>
                <a:spcPct val="0"/>
              </a:spcAft>
              <a:buClr>
                <a:srgbClr val="177B57"/>
              </a:buClr>
              <a:buSzPct val="100000"/>
              <a:buFontTx/>
              <a:buChar char="•"/>
            </a:pPr>
            <a:r>
              <a:rPr lang="en-US" sz="900" b="1" dirty="0">
                <a:solidFill>
                  <a:srgbClr val="333333"/>
                </a:solidFill>
                <a:latin typeface="Arial"/>
              </a:rPr>
              <a:t>Gained approval of Data Quality Executive Sponsor – Eric Rusack</a:t>
            </a:r>
          </a:p>
          <a:p>
            <a:pPr marL="171450" lvl="1" indent="-171450" fontAlgn="base">
              <a:spcBef>
                <a:spcPts val="300"/>
              </a:spcBef>
              <a:spcAft>
                <a:spcPct val="0"/>
              </a:spcAft>
              <a:buClr>
                <a:srgbClr val="177B57"/>
              </a:buClr>
              <a:buSzPct val="100000"/>
              <a:buFontTx/>
              <a:buChar char="•"/>
            </a:pPr>
            <a:r>
              <a:rPr lang="en-US" sz="900" b="1" dirty="0">
                <a:solidFill>
                  <a:srgbClr val="333333"/>
                </a:solidFill>
                <a:latin typeface="Arial"/>
              </a:rPr>
              <a:t>Created project scope for Leo A., project lead</a:t>
            </a:r>
          </a:p>
          <a:p>
            <a:pPr marL="171450" lvl="1" indent="-171450" fontAlgn="base">
              <a:spcBef>
                <a:spcPts val="300"/>
              </a:spcBef>
              <a:spcAft>
                <a:spcPct val="0"/>
              </a:spcAft>
              <a:buClr>
                <a:srgbClr val="177B57"/>
              </a:buClr>
              <a:buSzPct val="100000"/>
              <a:buFontTx/>
              <a:buChar char="•"/>
            </a:pPr>
            <a:r>
              <a:rPr lang="en-US" sz="900" b="1" dirty="0">
                <a:solidFill>
                  <a:srgbClr val="333333"/>
                </a:solidFill>
                <a:latin typeface="Arial"/>
              </a:rPr>
              <a:t>Lined up operational owner</a:t>
            </a:r>
          </a:p>
          <a:p>
            <a:pPr marL="171450" lvl="1" indent="-171450" fontAlgn="base">
              <a:spcBef>
                <a:spcPts val="300"/>
              </a:spcBef>
              <a:spcAft>
                <a:spcPct val="0"/>
              </a:spcAft>
              <a:buClr>
                <a:srgbClr val="177B57"/>
              </a:buClr>
              <a:buSzPct val="100000"/>
              <a:buFontTx/>
              <a:buChar char="•"/>
            </a:pPr>
            <a:r>
              <a:rPr lang="en-US" sz="900" b="1" dirty="0">
                <a:solidFill>
                  <a:srgbClr val="333333"/>
                </a:solidFill>
                <a:latin typeface="Arial"/>
              </a:rPr>
              <a:t>Coordinated strategy around SIC development</a:t>
            </a:r>
            <a:endParaRPr lang="en-US" sz="900" dirty="0">
              <a:solidFill>
                <a:srgbClr val="333333"/>
              </a:solidFill>
              <a:latin typeface="Arial"/>
            </a:endParaRPr>
          </a:p>
          <a:p>
            <a:pPr marL="171450" indent="-171450" fontAlgn="base">
              <a:spcBef>
                <a:spcPts val="300"/>
              </a:spcBef>
              <a:spcAft>
                <a:spcPct val="0"/>
              </a:spcAft>
              <a:buClr>
                <a:srgbClr val="177B57"/>
              </a:buClr>
              <a:buSzPct val="100000"/>
              <a:buFontTx/>
              <a:buChar char="•"/>
            </a:pPr>
            <a:endParaRPr lang="en-US" sz="900" dirty="0">
              <a:solidFill>
                <a:srgbClr val="000000"/>
              </a:solidFill>
              <a:latin typeface="Arial"/>
            </a:endParaRPr>
          </a:p>
        </p:txBody>
      </p:sp>
      <p:sp>
        <p:nvSpPr>
          <p:cNvPr id="1027" name="Rectangle 2"/>
          <p:cNvSpPr>
            <a:spLocks noGrp="1" noChangeArrowheads="1"/>
          </p:cNvSpPr>
          <p:nvPr>
            <p:ph type="title"/>
            <p:custDataLst>
              <p:tags r:id="rId2"/>
            </p:custDataLst>
          </p:nvPr>
        </p:nvSpPr>
        <p:spPr>
          <a:xfrm>
            <a:off x="1793875" y="204490"/>
            <a:ext cx="8883650" cy="457200"/>
          </a:xfrm>
        </p:spPr>
        <p:txBody>
          <a:bodyPr/>
          <a:lstStyle/>
          <a:p>
            <a:pPr algn="l" eaLnBrk="1" hangingPunct="1"/>
            <a:r>
              <a:rPr lang="en-US" sz="1400" dirty="0">
                <a:latin typeface="Arial" pitchFamily="34" charset="0"/>
                <a:cs typeface="Arial" pitchFamily="34" charset="0"/>
              </a:rPr>
              <a:t>Project:  Cannabis File Build/Maint. ● Weekly Status Update ● as of 5/22/18</a:t>
            </a:r>
          </a:p>
        </p:txBody>
      </p:sp>
      <p:sp>
        <p:nvSpPr>
          <p:cNvPr id="731204" name="Rectangle 3"/>
          <p:cNvSpPr>
            <a:spLocks noChangeArrowheads="1"/>
          </p:cNvSpPr>
          <p:nvPr>
            <p:custDataLst>
              <p:tags r:id="rId3"/>
            </p:custDataLst>
          </p:nvPr>
        </p:nvSpPr>
        <p:spPr bwMode="auto">
          <a:xfrm>
            <a:off x="1682496" y="2283402"/>
            <a:ext cx="4208152" cy="257201"/>
          </a:xfrm>
          <a:prstGeom prst="rect">
            <a:avLst/>
          </a:prstGeom>
          <a:solidFill>
            <a:srgbClr val="666699"/>
          </a:solidFill>
          <a:ln w="9525" algn="ctr">
            <a:noFill/>
            <a:round/>
            <a:headEnd/>
            <a:tailEnd/>
          </a:ln>
        </p:spPr>
        <p:txBody>
          <a:bodyPr wrap="none" lIns="68580" tIns="34290" rIns="68580" bIns="34290" anchor="ctr"/>
          <a:lstStyle/>
          <a:p>
            <a:pPr fontAlgn="base">
              <a:lnSpc>
                <a:spcPct val="90000"/>
              </a:lnSpc>
              <a:spcBef>
                <a:spcPct val="50000"/>
              </a:spcBef>
              <a:spcAft>
                <a:spcPct val="0"/>
              </a:spcAft>
              <a:buClr>
                <a:srgbClr val="000000"/>
              </a:buClr>
              <a:buSzPct val="80000"/>
              <a:tabLst>
                <a:tab pos="1028700" algn="l"/>
              </a:tabLst>
              <a:defRPr/>
            </a:pPr>
            <a:r>
              <a:rPr lang="en-US" sz="1000" b="1" dirty="0">
                <a:solidFill>
                  <a:srgbClr val="FFFFFF"/>
                </a:solidFill>
                <a:latin typeface="Arial" charset="0"/>
              </a:rPr>
              <a:t>Key Activities &amp; Accomplishments This Month</a:t>
            </a:r>
          </a:p>
        </p:txBody>
      </p:sp>
      <p:sp>
        <p:nvSpPr>
          <p:cNvPr id="731232" name="Rectangle 42"/>
          <p:cNvSpPr>
            <a:spLocks noChangeArrowheads="1"/>
          </p:cNvSpPr>
          <p:nvPr>
            <p:custDataLst>
              <p:tags r:id="rId4"/>
            </p:custDataLst>
          </p:nvPr>
        </p:nvSpPr>
        <p:spPr bwMode="auto">
          <a:xfrm>
            <a:off x="6089607" y="2271803"/>
            <a:ext cx="4302583" cy="270473"/>
          </a:xfrm>
          <a:prstGeom prst="rect">
            <a:avLst/>
          </a:prstGeom>
          <a:solidFill>
            <a:srgbClr val="666699"/>
          </a:solidFill>
          <a:ln w="9525" algn="ctr">
            <a:noFill/>
            <a:round/>
            <a:headEnd/>
            <a:tailEnd/>
          </a:ln>
        </p:spPr>
        <p:txBody>
          <a:bodyPr wrap="none" lIns="68580" tIns="34290" rIns="68580" bIns="34290" anchor="ctr"/>
          <a:lstStyle/>
          <a:p>
            <a:pPr fontAlgn="base">
              <a:lnSpc>
                <a:spcPct val="90000"/>
              </a:lnSpc>
              <a:spcBef>
                <a:spcPct val="50000"/>
              </a:spcBef>
              <a:spcAft>
                <a:spcPct val="0"/>
              </a:spcAft>
              <a:buClr>
                <a:srgbClr val="000000"/>
              </a:buClr>
              <a:buSzPct val="80000"/>
              <a:tabLst>
                <a:tab pos="1028700" algn="l"/>
              </a:tabLst>
              <a:defRPr/>
            </a:pPr>
            <a:r>
              <a:rPr lang="en-US" sz="1000" b="1" dirty="0">
                <a:solidFill>
                  <a:srgbClr val="FFFFFF"/>
                </a:solidFill>
                <a:latin typeface="Arial" charset="0"/>
              </a:rPr>
              <a:t>Planned Activities &amp; Accomplishments for next phase</a:t>
            </a:r>
          </a:p>
        </p:txBody>
      </p:sp>
      <p:graphicFrame>
        <p:nvGraphicFramePr>
          <p:cNvPr id="1026" name="AutoShape 2" hidden="1"/>
          <p:cNvGraphicFramePr>
            <a:graphicFrameLocks/>
          </p:cNvGraphicFramePr>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3074" name="think-cell Slide" r:id="rId8" imgW="0" imgH="0" progId="">
                  <p:embed/>
                </p:oleObj>
              </mc:Choice>
              <mc:Fallback>
                <p:oleObj name="think-cell Slide" r:id="rId8" imgW="0" imgH="0" progId="">
                  <p:embed/>
                  <p:pic>
                    <p:nvPicPr>
                      <p:cNvPr id="1026" name="AutoShap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Group 17"/>
          <p:cNvGraphicFramePr>
            <a:graphicFrameLocks noGrp="1"/>
          </p:cNvGraphicFramePr>
          <p:nvPr>
            <p:extLst>
              <p:ext uri="{D42A27DB-BD31-4B8C-83A1-F6EECF244321}">
                <p14:modId xmlns:p14="http://schemas.microsoft.com/office/powerpoint/2010/main" val="3455137010"/>
              </p:ext>
            </p:extLst>
          </p:nvPr>
        </p:nvGraphicFramePr>
        <p:xfrm>
          <a:off x="1914525" y="5181600"/>
          <a:ext cx="8241979" cy="701040"/>
        </p:xfrm>
        <a:graphic>
          <a:graphicData uri="http://schemas.openxmlformats.org/drawingml/2006/table">
            <a:tbl>
              <a:tblPr/>
              <a:tblGrid>
                <a:gridCol w="3962401">
                  <a:extLst>
                    <a:ext uri="{9D8B030D-6E8A-4147-A177-3AD203B41FA5}">
                      <a16:colId xmlns:a16="http://schemas.microsoft.com/office/drawing/2014/main" val="20000"/>
                    </a:ext>
                  </a:extLst>
                </a:gridCol>
                <a:gridCol w="4279578">
                  <a:extLst>
                    <a:ext uri="{9D8B030D-6E8A-4147-A177-3AD203B41FA5}">
                      <a16:colId xmlns:a16="http://schemas.microsoft.com/office/drawing/2014/main" val="20001"/>
                    </a:ext>
                  </a:extLst>
                </a:gridCol>
              </a:tblGrid>
              <a:tr h="238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Issues/Risks</a:t>
                      </a:r>
                    </a:p>
                  </a:txBody>
                  <a:tcPr anchor="ctr"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6666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Proposed mitigation/action</a:t>
                      </a:r>
                    </a:p>
                  </a:txBody>
                  <a:tcPr anchor="ctr"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666699"/>
                    </a:solidFill>
                  </a:tcPr>
                </a:tc>
                <a:extLst>
                  <a:ext uri="{0D108BD9-81ED-4DB2-BD59-A6C34878D82A}">
                    <a16:rowId xmlns:a16="http://schemas.microsoft.com/office/drawing/2014/main" val="10000"/>
                  </a:ext>
                </a:extLst>
              </a:tr>
              <a:tr h="457200">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tx1"/>
                          </a:solidFill>
                          <a:latin typeface="Arial" pitchFamily="34" charset="0"/>
                          <a:ea typeface="+mn-ea"/>
                          <a:cs typeface="Arial" pitchFamily="34" charset="0"/>
                        </a:rPr>
                        <a:t>Transition of project to summer intern dependent upon skill level of intern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171450" lvl="1" indent="-171450">
                        <a:lnSpc>
                          <a:spcPct val="100000"/>
                        </a:lnSpc>
                        <a:spcBef>
                          <a:spcPts val="300"/>
                        </a:spcBef>
                        <a:buClr>
                          <a:srgbClr val="177B57"/>
                        </a:buClr>
                        <a:buSzPct val="100000"/>
                        <a:buFont typeface="Arial" panose="020B0604020202020204" pitchFamily="34" charset="0"/>
                        <a:buChar char="•"/>
                      </a:pPr>
                      <a:r>
                        <a:rPr lang="en-US" sz="900" dirty="0">
                          <a:latin typeface="+mn-lt"/>
                        </a:rPr>
                        <a:t>Providing Leo with guidance via Tech Support from Wenbin and Project Mgt. support from both Jenn and Kevin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TextBox 16"/>
          <p:cNvSpPr txBox="1"/>
          <p:nvPr/>
        </p:nvSpPr>
        <p:spPr>
          <a:xfrm>
            <a:off x="1784350" y="589003"/>
            <a:ext cx="8701565" cy="615553"/>
          </a:xfrm>
          <a:prstGeom prst="rect">
            <a:avLst/>
          </a:prstGeom>
          <a:solidFill>
            <a:schemeClr val="tx1">
              <a:lumMod val="20000"/>
              <a:lumOff val="80000"/>
            </a:schemeClr>
          </a:solidFill>
          <a:ln>
            <a:solidFill>
              <a:schemeClr val="tx1"/>
            </a:solidFill>
          </a:ln>
        </p:spPr>
        <p:txBody>
          <a:bodyPr wrap="square" rtlCol="0">
            <a:spAutoFit/>
          </a:bodyPr>
          <a:lstStyle/>
          <a:p>
            <a:pPr marL="114300" indent="-114300" fontAlgn="base">
              <a:lnSpc>
                <a:spcPct val="80000"/>
              </a:lnSpc>
              <a:spcBef>
                <a:spcPct val="50000"/>
              </a:spcBef>
              <a:spcAft>
                <a:spcPct val="0"/>
              </a:spcAft>
            </a:pPr>
            <a:r>
              <a:rPr lang="en-US" sz="1000" b="1" u="sng" dirty="0">
                <a:solidFill>
                  <a:srgbClr val="000000"/>
                </a:solidFill>
                <a:latin typeface="Arial" charset="0"/>
              </a:rPr>
              <a:t>Project Objectives: </a:t>
            </a:r>
          </a:p>
          <a:p>
            <a:pPr marL="114300" indent="-114300" fontAlgn="base">
              <a:lnSpc>
                <a:spcPct val="80000"/>
              </a:lnSpc>
              <a:spcBef>
                <a:spcPct val="50000"/>
              </a:spcBef>
              <a:spcAft>
                <a:spcPct val="0"/>
              </a:spcAft>
              <a:buFont typeface="Arial" pitchFamily="34" charset="0"/>
              <a:buChar char="•"/>
            </a:pPr>
            <a:r>
              <a:rPr lang="en-US" sz="1000" dirty="0">
                <a:solidFill>
                  <a:srgbClr val="000000"/>
                </a:solidFill>
                <a:latin typeface="Arial" charset="0"/>
                <a:ea typeface="Calibri" pitchFamily="34" charset="0"/>
                <a:cs typeface="Times New Roman" pitchFamily="18" charset="0"/>
              </a:rPr>
              <a:t>Increase coverage of the cannabis industry </a:t>
            </a:r>
          </a:p>
          <a:p>
            <a:pPr marL="114300" indent="-114300" fontAlgn="base">
              <a:lnSpc>
                <a:spcPct val="80000"/>
              </a:lnSpc>
              <a:spcBef>
                <a:spcPct val="50000"/>
              </a:spcBef>
              <a:spcAft>
                <a:spcPct val="0"/>
              </a:spcAft>
              <a:buFont typeface="Arial" pitchFamily="34" charset="0"/>
              <a:buChar char="•"/>
            </a:pPr>
            <a:r>
              <a:rPr lang="en-US" sz="1000" dirty="0">
                <a:solidFill>
                  <a:srgbClr val="000000"/>
                </a:solidFill>
                <a:latin typeface="Arial" charset="0"/>
                <a:ea typeface="Calibri" pitchFamily="34" charset="0"/>
                <a:cs typeface="Times New Roman" pitchFamily="18" charset="0"/>
              </a:rPr>
              <a:t>Improve thickness of US records</a:t>
            </a:r>
            <a:endParaRPr lang="en-US" sz="1000" dirty="0">
              <a:solidFill>
                <a:srgbClr val="333333"/>
              </a:solidFill>
              <a:latin typeface="Arial" charset="0"/>
              <a:ea typeface="Calibri" pitchFamily="34" charset="0"/>
              <a:cs typeface="Times New Roman" pitchFamily="18" charset="0"/>
            </a:endParaRPr>
          </a:p>
        </p:txBody>
      </p:sp>
      <p:sp>
        <p:nvSpPr>
          <p:cNvPr id="24" name="TextBox 23"/>
          <p:cNvSpPr txBox="1"/>
          <p:nvPr/>
        </p:nvSpPr>
        <p:spPr>
          <a:xfrm>
            <a:off x="6087374" y="2576606"/>
            <a:ext cx="4456514" cy="915635"/>
          </a:xfrm>
          <a:prstGeom prst="rect">
            <a:avLst/>
          </a:prstGeom>
          <a:noFill/>
        </p:spPr>
        <p:txBody>
          <a:bodyPr wrap="square" rtlCol="0" anchor="t" anchorCtr="0">
            <a:spAutoFit/>
          </a:bodyPr>
          <a:lstStyle/>
          <a:p>
            <a:pPr marL="171450" lvl="1" indent="-171450" fontAlgn="base">
              <a:spcBef>
                <a:spcPts val="300"/>
              </a:spcBef>
              <a:spcAft>
                <a:spcPct val="0"/>
              </a:spcAft>
              <a:buClr>
                <a:srgbClr val="177B57"/>
              </a:buClr>
              <a:buSzPct val="100000"/>
              <a:buFontTx/>
              <a:buChar char="•"/>
            </a:pPr>
            <a:endParaRPr lang="en-US" sz="900" b="1" dirty="0">
              <a:solidFill>
                <a:srgbClr val="333333"/>
              </a:solidFill>
              <a:latin typeface="Arial"/>
            </a:endParaRPr>
          </a:p>
          <a:p>
            <a:pPr marL="171450" lvl="1" indent="-171450" fontAlgn="base">
              <a:spcBef>
                <a:spcPts val="300"/>
              </a:spcBef>
              <a:spcAft>
                <a:spcPct val="0"/>
              </a:spcAft>
              <a:buClr>
                <a:srgbClr val="177B57"/>
              </a:buClr>
              <a:buSzPct val="100000"/>
              <a:buFontTx/>
              <a:buChar char="•"/>
            </a:pPr>
            <a:r>
              <a:rPr lang="en-US" sz="900" b="1" dirty="0">
                <a:solidFill>
                  <a:srgbClr val="333333"/>
                </a:solidFill>
                <a:latin typeface="Arial"/>
              </a:rPr>
              <a:t>Draft flow chart of processing steps</a:t>
            </a:r>
            <a:r>
              <a:rPr lang="en-US" sz="900" dirty="0">
                <a:solidFill>
                  <a:srgbClr val="333333"/>
                </a:solidFill>
                <a:latin typeface="Arial"/>
              </a:rPr>
              <a:t>: Think through all the steps required and depict via a flow chart</a:t>
            </a:r>
          </a:p>
          <a:p>
            <a:pPr marL="171450" lvl="1" indent="-171450" fontAlgn="base">
              <a:spcBef>
                <a:spcPts val="300"/>
              </a:spcBef>
              <a:spcAft>
                <a:spcPct val="0"/>
              </a:spcAft>
              <a:buClr>
                <a:srgbClr val="177B57"/>
              </a:buClr>
              <a:buSzPct val="100000"/>
              <a:buFontTx/>
              <a:buChar char="•"/>
            </a:pPr>
            <a:r>
              <a:rPr lang="en-US" sz="900" b="1" dirty="0">
                <a:solidFill>
                  <a:srgbClr val="333333"/>
                </a:solidFill>
                <a:latin typeface="Arial"/>
              </a:rPr>
              <a:t>Create a data dictionary/file layout of marijuana related elements</a:t>
            </a:r>
            <a:r>
              <a:rPr lang="en-US" sz="900" dirty="0">
                <a:solidFill>
                  <a:srgbClr val="333333"/>
                </a:solidFill>
                <a:latin typeface="Arial"/>
              </a:rPr>
              <a:t>:    </a:t>
            </a:r>
          </a:p>
          <a:p>
            <a:pPr marL="171450" lvl="1" indent="-171450" fontAlgn="base">
              <a:spcBef>
                <a:spcPts val="300"/>
              </a:spcBef>
              <a:spcAft>
                <a:spcPct val="0"/>
              </a:spcAft>
              <a:buClr>
                <a:srgbClr val="177B57"/>
              </a:buClr>
              <a:buSzPct val="100000"/>
              <a:buFontTx/>
              <a:buChar char="•"/>
            </a:pPr>
            <a:endParaRPr lang="en-US" sz="1000" dirty="0">
              <a:solidFill>
                <a:srgbClr val="000000"/>
              </a:solidFill>
              <a:latin typeface="Arial"/>
            </a:endParaRPr>
          </a:p>
        </p:txBody>
      </p:sp>
      <p:sp>
        <p:nvSpPr>
          <p:cNvPr id="25" name="Rectangle 3"/>
          <p:cNvSpPr>
            <a:spLocks noChangeArrowheads="1"/>
          </p:cNvSpPr>
          <p:nvPr>
            <p:custDataLst>
              <p:tags r:id="rId5"/>
            </p:custDataLst>
          </p:nvPr>
        </p:nvSpPr>
        <p:spPr bwMode="auto">
          <a:xfrm>
            <a:off x="1760526" y="1295400"/>
            <a:ext cx="8715789" cy="268344"/>
          </a:xfrm>
          <a:prstGeom prst="rect">
            <a:avLst/>
          </a:prstGeom>
          <a:solidFill>
            <a:srgbClr val="666699"/>
          </a:solidFill>
          <a:ln w="9525" algn="ctr">
            <a:noFill/>
            <a:round/>
            <a:headEnd/>
            <a:tailEnd/>
          </a:ln>
        </p:spPr>
        <p:txBody>
          <a:bodyPr wrap="none" lIns="68580" tIns="34290" rIns="68580" bIns="34290" anchor="ctr"/>
          <a:lstStyle/>
          <a:p>
            <a:pPr fontAlgn="base">
              <a:lnSpc>
                <a:spcPct val="90000"/>
              </a:lnSpc>
              <a:spcBef>
                <a:spcPct val="50000"/>
              </a:spcBef>
              <a:spcAft>
                <a:spcPct val="0"/>
              </a:spcAft>
              <a:buClr>
                <a:srgbClr val="000000"/>
              </a:buClr>
              <a:buSzPct val="80000"/>
              <a:tabLst>
                <a:tab pos="1028700" algn="l"/>
              </a:tabLst>
              <a:defRPr/>
            </a:pPr>
            <a:r>
              <a:rPr lang="en-US" sz="1000" b="1" dirty="0">
                <a:solidFill>
                  <a:srgbClr val="FFFFFF"/>
                </a:solidFill>
                <a:latin typeface="Arial" charset="0"/>
              </a:rPr>
              <a:t>Top Level Milestones and Deliverables</a:t>
            </a:r>
          </a:p>
        </p:txBody>
      </p:sp>
      <p:sp>
        <p:nvSpPr>
          <p:cNvPr id="26" name="Rectangle 25"/>
          <p:cNvSpPr/>
          <p:nvPr/>
        </p:nvSpPr>
        <p:spPr bwMode="auto">
          <a:xfrm>
            <a:off x="1696975" y="1812519"/>
            <a:ext cx="8618692" cy="85725"/>
          </a:xfrm>
          <a:prstGeom prst="rect">
            <a:avLst/>
          </a:prstGeom>
          <a:solidFill>
            <a:schemeClr val="tx2">
              <a:lumMod val="20000"/>
              <a:lumOff val="8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fontAlgn="base">
              <a:lnSpc>
                <a:spcPct val="80000"/>
              </a:lnSpc>
              <a:spcBef>
                <a:spcPct val="50000"/>
              </a:spcBef>
              <a:spcAft>
                <a:spcPct val="0"/>
              </a:spcAft>
            </a:pPr>
            <a:endParaRPr lang="en-US" sz="900" dirty="0">
              <a:solidFill>
                <a:srgbClr val="000000"/>
              </a:solidFill>
              <a:latin typeface="Arial"/>
            </a:endParaRPr>
          </a:p>
        </p:txBody>
      </p:sp>
      <p:sp>
        <p:nvSpPr>
          <p:cNvPr id="36" name="Oval 35"/>
          <p:cNvSpPr/>
          <p:nvPr/>
        </p:nvSpPr>
        <p:spPr bwMode="auto">
          <a:xfrm>
            <a:off x="5724873" y="1786281"/>
            <a:ext cx="137160" cy="137160"/>
          </a:xfrm>
          <a:prstGeom prst="ellipse">
            <a:avLst/>
          </a:prstGeom>
          <a:solidFill>
            <a:schemeClr val="bg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fontAlgn="base">
              <a:lnSpc>
                <a:spcPct val="80000"/>
              </a:lnSpc>
              <a:spcBef>
                <a:spcPct val="50000"/>
              </a:spcBef>
              <a:spcAft>
                <a:spcPct val="0"/>
              </a:spcAft>
            </a:pPr>
            <a:endParaRPr lang="en-US" sz="900" dirty="0">
              <a:solidFill>
                <a:srgbClr val="000000"/>
              </a:solidFill>
              <a:latin typeface="Arial"/>
            </a:endParaRPr>
          </a:p>
        </p:txBody>
      </p:sp>
      <p:sp>
        <p:nvSpPr>
          <p:cNvPr id="43" name="Oval 42"/>
          <p:cNvSpPr/>
          <p:nvPr/>
        </p:nvSpPr>
        <p:spPr bwMode="auto">
          <a:xfrm>
            <a:off x="3627120" y="1793467"/>
            <a:ext cx="137160" cy="137160"/>
          </a:xfrm>
          <a:prstGeom prst="ellipse">
            <a:avLst/>
          </a:prstGeom>
          <a:solidFill>
            <a:schemeClr val="tx1">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fontAlgn="base">
              <a:lnSpc>
                <a:spcPct val="80000"/>
              </a:lnSpc>
              <a:spcBef>
                <a:spcPct val="50000"/>
              </a:spcBef>
              <a:spcAft>
                <a:spcPct val="0"/>
              </a:spcAft>
            </a:pPr>
            <a:endParaRPr lang="en-US" sz="900" dirty="0">
              <a:solidFill>
                <a:srgbClr val="000000"/>
              </a:solidFill>
              <a:latin typeface="Arial"/>
            </a:endParaRPr>
          </a:p>
        </p:txBody>
      </p:sp>
      <p:sp>
        <p:nvSpPr>
          <p:cNvPr id="44" name="TextBox 43"/>
          <p:cNvSpPr txBox="1"/>
          <p:nvPr/>
        </p:nvSpPr>
        <p:spPr>
          <a:xfrm>
            <a:off x="3133725" y="1932338"/>
            <a:ext cx="1747036" cy="203133"/>
          </a:xfrm>
          <a:prstGeom prst="rect">
            <a:avLst/>
          </a:prstGeom>
          <a:noFill/>
        </p:spPr>
        <p:txBody>
          <a:bodyPr wrap="square" rtlCol="0">
            <a:spAutoFit/>
          </a:bodyPr>
          <a:lstStyle/>
          <a:p>
            <a:pPr fontAlgn="base">
              <a:lnSpc>
                <a:spcPct val="80000"/>
              </a:lnSpc>
              <a:spcBef>
                <a:spcPct val="50000"/>
              </a:spcBef>
              <a:spcAft>
                <a:spcPct val="0"/>
              </a:spcAft>
            </a:pPr>
            <a:r>
              <a:rPr lang="en-US" sz="900" dirty="0">
                <a:solidFill>
                  <a:srgbClr val="000000"/>
                </a:solidFill>
                <a:latin typeface="Arial" charset="0"/>
                <a:cs typeface="Times New Roman" pitchFamily="18" charset="0"/>
              </a:rPr>
              <a:t>Foundational Work</a:t>
            </a:r>
            <a:endParaRPr lang="en-US" sz="900" dirty="0">
              <a:solidFill>
                <a:srgbClr val="000000"/>
              </a:solidFill>
              <a:latin typeface="Arial" charset="0"/>
            </a:endParaRPr>
          </a:p>
        </p:txBody>
      </p:sp>
      <p:sp>
        <p:nvSpPr>
          <p:cNvPr id="45" name="TextBox 44"/>
          <p:cNvSpPr txBox="1"/>
          <p:nvPr/>
        </p:nvSpPr>
        <p:spPr>
          <a:xfrm>
            <a:off x="3376615" y="1552576"/>
            <a:ext cx="826059" cy="203133"/>
          </a:xfrm>
          <a:prstGeom prst="rect">
            <a:avLst/>
          </a:prstGeom>
          <a:noFill/>
        </p:spPr>
        <p:txBody>
          <a:bodyPr wrap="square" rtlCol="0">
            <a:spAutoFit/>
          </a:bodyPr>
          <a:lstStyle>
            <a:defPPr>
              <a:defRPr lang="en-US"/>
            </a:defPPr>
            <a:lvl1pPr>
              <a:defRPr sz="900">
                <a:solidFill>
                  <a:srgbClr val="000000"/>
                </a:solidFill>
              </a:defRPr>
            </a:lvl1pPr>
          </a:lstStyle>
          <a:p>
            <a:pPr fontAlgn="base">
              <a:lnSpc>
                <a:spcPct val="80000"/>
              </a:lnSpc>
              <a:spcBef>
                <a:spcPct val="50000"/>
              </a:spcBef>
              <a:spcAft>
                <a:spcPct val="0"/>
              </a:spcAft>
            </a:pPr>
            <a:r>
              <a:rPr lang="en-US" dirty="0">
                <a:latin typeface="Arial" charset="0"/>
              </a:rPr>
              <a:t>Date TBD</a:t>
            </a:r>
          </a:p>
        </p:txBody>
      </p:sp>
      <p:sp>
        <p:nvSpPr>
          <p:cNvPr id="39" name="Oval 38"/>
          <p:cNvSpPr/>
          <p:nvPr/>
        </p:nvSpPr>
        <p:spPr bwMode="auto">
          <a:xfrm>
            <a:off x="7849447" y="1786281"/>
            <a:ext cx="137160" cy="137160"/>
          </a:xfrm>
          <a:prstGeom prst="ellipse">
            <a:avLst/>
          </a:prstGeom>
          <a:solidFill>
            <a:schemeClr val="bg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fontAlgn="base">
              <a:lnSpc>
                <a:spcPct val="80000"/>
              </a:lnSpc>
              <a:spcBef>
                <a:spcPct val="50000"/>
              </a:spcBef>
              <a:spcAft>
                <a:spcPct val="0"/>
              </a:spcAft>
            </a:pPr>
            <a:endParaRPr lang="en-US" sz="900" dirty="0">
              <a:solidFill>
                <a:srgbClr val="000000"/>
              </a:solidFill>
              <a:latin typeface="Arial"/>
            </a:endParaRPr>
          </a:p>
        </p:txBody>
      </p:sp>
      <p:sp>
        <p:nvSpPr>
          <p:cNvPr id="42" name="TextBox 41"/>
          <p:cNvSpPr txBox="1"/>
          <p:nvPr/>
        </p:nvSpPr>
        <p:spPr>
          <a:xfrm>
            <a:off x="7492154" y="1905001"/>
            <a:ext cx="1232746" cy="203133"/>
          </a:xfrm>
          <a:prstGeom prst="rect">
            <a:avLst/>
          </a:prstGeom>
          <a:noFill/>
        </p:spPr>
        <p:txBody>
          <a:bodyPr wrap="square" rtlCol="0">
            <a:spAutoFit/>
          </a:bodyPr>
          <a:lstStyle>
            <a:defPPr>
              <a:defRPr lang="en-US"/>
            </a:defPPr>
            <a:lvl1pPr>
              <a:defRPr sz="800">
                <a:solidFill>
                  <a:srgbClr val="000000"/>
                </a:solidFill>
                <a:latin typeface="Arial" charset="0"/>
                <a:ea typeface="Calibri" pitchFamily="34" charset="0"/>
                <a:cs typeface="Times New Roman" pitchFamily="18" charset="0"/>
              </a:defRPr>
            </a:lvl1pPr>
          </a:lstStyle>
          <a:p>
            <a:pPr fontAlgn="base">
              <a:lnSpc>
                <a:spcPct val="80000"/>
              </a:lnSpc>
              <a:spcBef>
                <a:spcPct val="50000"/>
              </a:spcBef>
              <a:spcAft>
                <a:spcPct val="0"/>
              </a:spcAft>
            </a:pPr>
            <a:r>
              <a:rPr lang="en-US" sz="900" dirty="0"/>
              <a:t>Curate data</a:t>
            </a:r>
          </a:p>
        </p:txBody>
      </p:sp>
      <p:sp>
        <p:nvSpPr>
          <p:cNvPr id="51" name="TextBox 50"/>
          <p:cNvSpPr txBox="1"/>
          <p:nvPr/>
        </p:nvSpPr>
        <p:spPr>
          <a:xfrm>
            <a:off x="9584048" y="1905001"/>
            <a:ext cx="1128266" cy="313932"/>
          </a:xfrm>
          <a:prstGeom prst="rect">
            <a:avLst/>
          </a:prstGeom>
          <a:noFill/>
        </p:spPr>
        <p:txBody>
          <a:bodyPr wrap="square" rtlCol="0">
            <a:spAutoFit/>
          </a:bodyPr>
          <a:lstStyle>
            <a:defPPr>
              <a:defRPr lang="en-US"/>
            </a:defPPr>
            <a:lvl1pPr>
              <a:defRPr sz="800">
                <a:solidFill>
                  <a:srgbClr val="000000"/>
                </a:solidFill>
                <a:latin typeface="Arial" charset="0"/>
                <a:ea typeface="Calibri" pitchFamily="34" charset="0"/>
                <a:cs typeface="Times New Roman" pitchFamily="18" charset="0"/>
              </a:defRPr>
            </a:lvl1pPr>
          </a:lstStyle>
          <a:p>
            <a:pPr fontAlgn="base">
              <a:lnSpc>
                <a:spcPct val="80000"/>
              </a:lnSpc>
              <a:spcBef>
                <a:spcPct val="50000"/>
              </a:spcBef>
              <a:spcAft>
                <a:spcPct val="0"/>
              </a:spcAft>
            </a:pPr>
            <a:r>
              <a:rPr lang="en-US" sz="900" dirty="0"/>
              <a:t>Cross Functional Implementation</a:t>
            </a:r>
          </a:p>
        </p:txBody>
      </p:sp>
      <p:sp>
        <p:nvSpPr>
          <p:cNvPr id="31" name="TextBox 30"/>
          <p:cNvSpPr txBox="1"/>
          <p:nvPr/>
        </p:nvSpPr>
        <p:spPr>
          <a:xfrm>
            <a:off x="5474368" y="1556517"/>
            <a:ext cx="751518" cy="203133"/>
          </a:xfrm>
          <a:prstGeom prst="rect">
            <a:avLst/>
          </a:prstGeom>
          <a:noFill/>
        </p:spPr>
        <p:txBody>
          <a:bodyPr wrap="square" rtlCol="0">
            <a:spAutoFit/>
          </a:bodyPr>
          <a:lstStyle>
            <a:defPPr>
              <a:defRPr lang="en-US"/>
            </a:defPPr>
            <a:lvl1pPr>
              <a:defRPr sz="900">
                <a:solidFill>
                  <a:srgbClr val="000000"/>
                </a:solidFill>
              </a:defRPr>
            </a:lvl1pPr>
          </a:lstStyle>
          <a:p>
            <a:pPr fontAlgn="base">
              <a:lnSpc>
                <a:spcPct val="80000"/>
              </a:lnSpc>
              <a:spcBef>
                <a:spcPct val="50000"/>
              </a:spcBef>
              <a:spcAft>
                <a:spcPct val="0"/>
              </a:spcAft>
            </a:pPr>
            <a:r>
              <a:rPr lang="en-US" dirty="0">
                <a:latin typeface="Arial" charset="0"/>
              </a:rPr>
              <a:t>Date TBD</a:t>
            </a:r>
          </a:p>
        </p:txBody>
      </p:sp>
      <p:sp>
        <p:nvSpPr>
          <p:cNvPr id="32" name="TextBox 31"/>
          <p:cNvSpPr txBox="1"/>
          <p:nvPr/>
        </p:nvSpPr>
        <p:spPr>
          <a:xfrm>
            <a:off x="5275851" y="1905001"/>
            <a:ext cx="1269729" cy="203133"/>
          </a:xfrm>
          <a:prstGeom prst="rect">
            <a:avLst/>
          </a:prstGeom>
          <a:noFill/>
        </p:spPr>
        <p:txBody>
          <a:bodyPr wrap="square" rtlCol="0">
            <a:spAutoFit/>
          </a:bodyPr>
          <a:lstStyle/>
          <a:p>
            <a:pPr fontAlgn="base">
              <a:lnSpc>
                <a:spcPct val="80000"/>
              </a:lnSpc>
              <a:spcBef>
                <a:spcPct val="50000"/>
              </a:spcBef>
              <a:spcAft>
                <a:spcPct val="0"/>
              </a:spcAft>
            </a:pPr>
            <a:r>
              <a:rPr lang="en-US" sz="900" dirty="0">
                <a:solidFill>
                  <a:srgbClr val="000000"/>
                </a:solidFill>
                <a:latin typeface="Arial" charset="0"/>
                <a:ea typeface="Calibri" pitchFamily="34" charset="0"/>
                <a:cs typeface="Times New Roman" pitchFamily="18" charset="0"/>
              </a:rPr>
              <a:t>Scrape raw data</a:t>
            </a:r>
          </a:p>
        </p:txBody>
      </p:sp>
      <p:sp>
        <p:nvSpPr>
          <p:cNvPr id="33" name="TextBox 32"/>
          <p:cNvSpPr txBox="1"/>
          <p:nvPr/>
        </p:nvSpPr>
        <p:spPr>
          <a:xfrm>
            <a:off x="7598942" y="1556517"/>
            <a:ext cx="751518" cy="203133"/>
          </a:xfrm>
          <a:prstGeom prst="rect">
            <a:avLst/>
          </a:prstGeom>
          <a:noFill/>
        </p:spPr>
        <p:txBody>
          <a:bodyPr wrap="square" rtlCol="0">
            <a:spAutoFit/>
          </a:bodyPr>
          <a:lstStyle>
            <a:defPPr>
              <a:defRPr lang="en-US"/>
            </a:defPPr>
            <a:lvl1pPr>
              <a:defRPr sz="900">
                <a:solidFill>
                  <a:srgbClr val="000000"/>
                </a:solidFill>
              </a:defRPr>
            </a:lvl1pPr>
          </a:lstStyle>
          <a:p>
            <a:pPr fontAlgn="base">
              <a:lnSpc>
                <a:spcPct val="80000"/>
              </a:lnSpc>
              <a:spcBef>
                <a:spcPct val="50000"/>
              </a:spcBef>
              <a:spcAft>
                <a:spcPct val="0"/>
              </a:spcAft>
            </a:pPr>
            <a:r>
              <a:rPr lang="en-US" dirty="0">
                <a:latin typeface="Arial" charset="0"/>
              </a:rPr>
              <a:t>Date TBD</a:t>
            </a:r>
          </a:p>
        </p:txBody>
      </p:sp>
      <p:sp>
        <p:nvSpPr>
          <p:cNvPr id="34" name="Oval 33"/>
          <p:cNvSpPr/>
          <p:nvPr/>
        </p:nvSpPr>
        <p:spPr bwMode="auto">
          <a:xfrm>
            <a:off x="10009819" y="1786281"/>
            <a:ext cx="137160" cy="137160"/>
          </a:xfrm>
          <a:prstGeom prst="ellipse">
            <a:avLst/>
          </a:prstGeom>
          <a:solidFill>
            <a:schemeClr val="bg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fontAlgn="base">
              <a:lnSpc>
                <a:spcPct val="80000"/>
              </a:lnSpc>
              <a:spcBef>
                <a:spcPct val="50000"/>
              </a:spcBef>
              <a:spcAft>
                <a:spcPct val="0"/>
              </a:spcAft>
            </a:pPr>
            <a:endParaRPr lang="en-US" sz="900" dirty="0">
              <a:solidFill>
                <a:srgbClr val="000000"/>
              </a:solidFill>
              <a:latin typeface="Arial"/>
            </a:endParaRPr>
          </a:p>
        </p:txBody>
      </p:sp>
      <p:sp>
        <p:nvSpPr>
          <p:cNvPr id="40" name="TextBox 39"/>
          <p:cNvSpPr txBox="1"/>
          <p:nvPr/>
        </p:nvSpPr>
        <p:spPr>
          <a:xfrm>
            <a:off x="9759314" y="1556517"/>
            <a:ext cx="826059" cy="203133"/>
          </a:xfrm>
          <a:prstGeom prst="rect">
            <a:avLst/>
          </a:prstGeom>
          <a:noFill/>
        </p:spPr>
        <p:txBody>
          <a:bodyPr wrap="square" rtlCol="0">
            <a:spAutoFit/>
          </a:bodyPr>
          <a:lstStyle>
            <a:defPPr>
              <a:defRPr lang="en-US"/>
            </a:defPPr>
            <a:lvl1pPr>
              <a:defRPr sz="900">
                <a:solidFill>
                  <a:srgbClr val="000000"/>
                </a:solidFill>
              </a:defRPr>
            </a:lvl1pPr>
          </a:lstStyle>
          <a:p>
            <a:pPr fontAlgn="base">
              <a:lnSpc>
                <a:spcPct val="80000"/>
              </a:lnSpc>
              <a:spcBef>
                <a:spcPct val="50000"/>
              </a:spcBef>
              <a:spcAft>
                <a:spcPct val="0"/>
              </a:spcAft>
            </a:pPr>
            <a:r>
              <a:rPr lang="en-US" dirty="0">
                <a:latin typeface="Arial" charset="0"/>
              </a:rPr>
              <a:t>Date TBD</a:t>
            </a:r>
          </a:p>
        </p:txBody>
      </p:sp>
      <p:sp>
        <p:nvSpPr>
          <p:cNvPr id="3" name="TextBox 2"/>
          <p:cNvSpPr txBox="1"/>
          <p:nvPr/>
        </p:nvSpPr>
        <p:spPr>
          <a:xfrm>
            <a:off x="1640644" y="1911460"/>
            <a:ext cx="521297" cy="227755"/>
          </a:xfrm>
          <a:prstGeom prst="rect">
            <a:avLst/>
          </a:prstGeom>
          <a:noFill/>
        </p:spPr>
        <p:txBody>
          <a:bodyPr wrap="none" rtlCol="0">
            <a:spAutoFit/>
          </a:bodyPr>
          <a:lstStyle/>
          <a:p>
            <a:pPr fontAlgn="base">
              <a:lnSpc>
                <a:spcPct val="80000"/>
              </a:lnSpc>
              <a:spcBef>
                <a:spcPct val="50000"/>
              </a:spcBef>
              <a:spcAft>
                <a:spcPct val="0"/>
              </a:spcAft>
            </a:pPr>
            <a:r>
              <a:rPr lang="en-US" sz="1100" dirty="0">
                <a:solidFill>
                  <a:srgbClr val="333333"/>
                </a:solidFill>
                <a:latin typeface="Arial" charset="0"/>
              </a:rPr>
              <a:t>Goal:</a:t>
            </a:r>
          </a:p>
        </p:txBody>
      </p:sp>
      <p:sp>
        <p:nvSpPr>
          <p:cNvPr id="27" name="Slide Number Placeholder 3"/>
          <p:cNvSpPr txBox="1">
            <a:spLocks/>
          </p:cNvSpPr>
          <p:nvPr/>
        </p:nvSpPr>
        <p:spPr bwMode="black">
          <a:xfrm>
            <a:off x="1981200" y="6556376"/>
            <a:ext cx="457200" cy="3016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1pPr>
            <a:lvl2pPr marL="742950" indent="-28575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2pPr>
            <a:lvl3pPr marL="11430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3pPr>
            <a:lvl4pPr marL="16002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4pPr>
            <a:lvl5pPr marL="20574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5pPr>
            <a:lvl6pPr marL="25146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6pPr>
            <a:lvl7pPr marL="29718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7pPr>
            <a:lvl8pPr marL="34290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8pPr>
            <a:lvl9pPr marL="38862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9pPr>
          </a:lstStyle>
          <a:p>
            <a:pPr>
              <a:lnSpc>
                <a:spcPct val="80000"/>
              </a:lnSpc>
            </a:pPr>
            <a:fld id="{919838FC-14EC-4DB5-BE6A-B24F4AC8D20E}" type="slidenum">
              <a:rPr lang="en-US" sz="1200">
                <a:solidFill>
                  <a:srgbClr val="333333"/>
                </a:solidFill>
              </a:rPr>
              <a:pPr>
                <a:lnSpc>
                  <a:spcPct val="80000"/>
                </a:lnSpc>
              </a:pPr>
              <a:t>6</a:t>
            </a:fld>
            <a:endParaRPr lang="en-US" sz="1200" dirty="0">
              <a:solidFill>
                <a:srgbClr val="333333"/>
              </a:solidFill>
            </a:endParaRPr>
          </a:p>
        </p:txBody>
      </p:sp>
      <p:sp>
        <p:nvSpPr>
          <p:cNvPr id="29" name="Rectangle 28"/>
          <p:cNvSpPr/>
          <p:nvPr/>
        </p:nvSpPr>
        <p:spPr bwMode="auto">
          <a:xfrm rot="5400000" flipV="1">
            <a:off x="2284203" y="1817227"/>
            <a:ext cx="222801" cy="45719"/>
          </a:xfrm>
          <a:prstGeom prst="rect">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lnSpc>
                <a:spcPct val="80000"/>
              </a:lnSpc>
              <a:spcBef>
                <a:spcPct val="0"/>
              </a:spcBef>
              <a:spcAft>
                <a:spcPct val="0"/>
              </a:spcAft>
            </a:pPr>
            <a:endParaRPr lang="en-US" sz="1600" dirty="0">
              <a:solidFill>
                <a:srgbClr val="000000"/>
              </a:solidFill>
              <a:latin typeface="Arial"/>
            </a:endParaRPr>
          </a:p>
        </p:txBody>
      </p:sp>
      <p:grpSp>
        <p:nvGrpSpPr>
          <p:cNvPr id="35" name="Group 7"/>
          <p:cNvGrpSpPr/>
          <p:nvPr/>
        </p:nvGrpSpPr>
        <p:grpSpPr>
          <a:xfrm>
            <a:off x="4038600" y="6526566"/>
            <a:ext cx="4114800" cy="277906"/>
            <a:chOff x="1752600" y="4598897"/>
            <a:chExt cx="4114800" cy="277906"/>
          </a:xfrm>
        </p:grpSpPr>
        <p:sp>
          <p:nvSpPr>
            <p:cNvPr id="37" name="Rectangle 36"/>
            <p:cNvSpPr/>
            <p:nvPr/>
          </p:nvSpPr>
          <p:spPr bwMode="auto">
            <a:xfrm>
              <a:off x="1752600" y="4598897"/>
              <a:ext cx="4114800" cy="27790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dirty="0">
                <a:solidFill>
                  <a:srgbClr val="333333"/>
                </a:solidFill>
                <a:latin typeface="Arial" pitchFamily="34" charset="0"/>
              </a:endParaRPr>
            </a:p>
          </p:txBody>
        </p:sp>
        <p:grpSp>
          <p:nvGrpSpPr>
            <p:cNvPr id="38" name="Group 47"/>
            <p:cNvGrpSpPr/>
            <p:nvPr/>
          </p:nvGrpSpPr>
          <p:grpSpPr>
            <a:xfrm>
              <a:off x="1844058" y="4636783"/>
              <a:ext cx="3929212" cy="200700"/>
              <a:chOff x="2415558" y="3977878"/>
              <a:chExt cx="3929212" cy="200700"/>
            </a:xfrm>
          </p:grpSpPr>
          <p:sp>
            <p:nvSpPr>
              <p:cNvPr id="41" name="TextBox 40"/>
              <p:cNvSpPr txBox="1"/>
              <p:nvPr/>
            </p:nvSpPr>
            <p:spPr>
              <a:xfrm>
                <a:off x="4303926" y="3984679"/>
                <a:ext cx="959780" cy="193899"/>
              </a:xfrm>
              <a:prstGeom prst="rect">
                <a:avLst/>
              </a:prstGeom>
              <a:noFill/>
              <a:ln>
                <a:noFill/>
              </a:ln>
            </p:spPr>
            <p:txBody>
              <a:bodyPr wrap="square" lIns="0" tIns="0" rIns="0" bIns="0" rtlCol="0" anchor="ctr" anchorCtr="0">
                <a:spAutoFit/>
              </a:bodyPr>
              <a:lstStyle/>
              <a:p>
                <a:pPr fontAlgn="base">
                  <a:lnSpc>
                    <a:spcPct val="80000"/>
                  </a:lnSpc>
                  <a:spcBef>
                    <a:spcPct val="50000"/>
                  </a:spcBef>
                  <a:spcAft>
                    <a:spcPct val="0"/>
                  </a:spcAft>
                </a:pPr>
                <a:r>
                  <a:rPr lang="en-US" sz="600" dirty="0">
                    <a:solidFill>
                      <a:srgbClr val="333333"/>
                    </a:solidFill>
                    <a:latin typeface="Arial" charset="0"/>
                  </a:rPr>
                  <a:t>Past Due / Significant </a:t>
                </a:r>
              </a:p>
              <a:p>
                <a:pPr fontAlgn="base">
                  <a:lnSpc>
                    <a:spcPct val="80000"/>
                  </a:lnSpc>
                  <a:spcBef>
                    <a:spcPct val="50000"/>
                  </a:spcBef>
                  <a:spcAft>
                    <a:spcPct val="0"/>
                  </a:spcAft>
                </a:pPr>
                <a:r>
                  <a:rPr lang="en-US" sz="600" dirty="0">
                    <a:solidFill>
                      <a:srgbClr val="333333"/>
                    </a:solidFill>
                    <a:latin typeface="Arial" charset="0"/>
                  </a:rPr>
                  <a:t>Risk to on Time Delivery</a:t>
                </a:r>
                <a:endParaRPr lang="en-US" sz="1600" dirty="0">
                  <a:solidFill>
                    <a:srgbClr val="333333"/>
                  </a:solidFill>
                  <a:latin typeface="Arial" charset="0"/>
                </a:endParaRPr>
              </a:p>
            </p:txBody>
          </p:sp>
          <p:sp>
            <p:nvSpPr>
              <p:cNvPr id="46" name="TextBox 45"/>
              <p:cNvSpPr txBox="1"/>
              <p:nvPr/>
            </p:nvSpPr>
            <p:spPr>
              <a:xfrm>
                <a:off x="3383090" y="4007761"/>
                <a:ext cx="645555" cy="147733"/>
              </a:xfrm>
              <a:prstGeom prst="rect">
                <a:avLst/>
              </a:prstGeom>
              <a:noFill/>
              <a:ln>
                <a:noFill/>
              </a:ln>
            </p:spPr>
            <p:txBody>
              <a:bodyPr wrap="square" lIns="0" tIns="0" rIns="0" bIns="0" rtlCol="0" anchor="ctr" anchorCtr="0">
                <a:spAutoFit/>
              </a:bodyPr>
              <a:lstStyle/>
              <a:p>
                <a:pPr fontAlgn="base">
                  <a:lnSpc>
                    <a:spcPct val="80000"/>
                  </a:lnSpc>
                  <a:spcBef>
                    <a:spcPct val="50000"/>
                  </a:spcBef>
                  <a:spcAft>
                    <a:spcPct val="0"/>
                  </a:spcAft>
                </a:pPr>
                <a:r>
                  <a:rPr lang="en-US" sz="600" dirty="0">
                    <a:solidFill>
                      <a:srgbClr val="333333"/>
                    </a:solidFill>
                    <a:latin typeface="Arial" charset="0"/>
                  </a:rPr>
                  <a:t>At Risk with Remediation Plan</a:t>
                </a:r>
                <a:endParaRPr lang="en-US" sz="1600" dirty="0">
                  <a:solidFill>
                    <a:srgbClr val="333333"/>
                  </a:solidFill>
                  <a:latin typeface="Arial" charset="0"/>
                </a:endParaRPr>
              </a:p>
            </p:txBody>
          </p:sp>
          <p:sp>
            <p:nvSpPr>
              <p:cNvPr id="47" name="TextBox 46"/>
              <p:cNvSpPr txBox="1"/>
              <p:nvPr/>
            </p:nvSpPr>
            <p:spPr>
              <a:xfrm>
                <a:off x="2635625" y="3983786"/>
                <a:ext cx="521112" cy="193899"/>
              </a:xfrm>
              <a:prstGeom prst="rect">
                <a:avLst/>
              </a:prstGeom>
              <a:noFill/>
              <a:ln>
                <a:noFill/>
              </a:ln>
            </p:spPr>
            <p:txBody>
              <a:bodyPr wrap="square" lIns="0" tIns="0" rIns="0" bIns="0" rtlCol="0" anchor="ctr" anchorCtr="0">
                <a:spAutoFit/>
              </a:bodyPr>
              <a:lstStyle/>
              <a:p>
                <a:pPr fontAlgn="base">
                  <a:lnSpc>
                    <a:spcPct val="80000"/>
                  </a:lnSpc>
                  <a:spcBef>
                    <a:spcPct val="50000"/>
                  </a:spcBef>
                  <a:spcAft>
                    <a:spcPct val="0"/>
                  </a:spcAft>
                </a:pPr>
                <a:r>
                  <a:rPr lang="en-US" sz="600" dirty="0">
                    <a:solidFill>
                      <a:srgbClr val="333333"/>
                    </a:solidFill>
                    <a:latin typeface="Arial" charset="0"/>
                  </a:rPr>
                  <a:t>On Track </a:t>
                </a:r>
              </a:p>
              <a:p>
                <a:pPr fontAlgn="base">
                  <a:lnSpc>
                    <a:spcPct val="80000"/>
                  </a:lnSpc>
                  <a:spcBef>
                    <a:spcPct val="50000"/>
                  </a:spcBef>
                  <a:spcAft>
                    <a:spcPct val="0"/>
                  </a:spcAft>
                </a:pPr>
                <a:r>
                  <a:rPr lang="en-US" sz="600" dirty="0">
                    <a:solidFill>
                      <a:srgbClr val="333333"/>
                    </a:solidFill>
                    <a:latin typeface="Arial" charset="0"/>
                  </a:rPr>
                  <a:t>(In Progress)</a:t>
                </a:r>
                <a:endParaRPr lang="en-US" sz="1600" dirty="0">
                  <a:solidFill>
                    <a:srgbClr val="333333"/>
                  </a:solidFill>
                  <a:latin typeface="Arial" charset="0"/>
                </a:endParaRPr>
              </a:p>
            </p:txBody>
          </p:sp>
          <p:sp>
            <p:nvSpPr>
              <p:cNvPr id="48" name="TextBox 47"/>
              <p:cNvSpPr txBox="1"/>
              <p:nvPr/>
            </p:nvSpPr>
            <p:spPr>
              <a:xfrm>
                <a:off x="5993406" y="4034370"/>
                <a:ext cx="351364" cy="73866"/>
              </a:xfrm>
              <a:prstGeom prst="rect">
                <a:avLst/>
              </a:prstGeom>
              <a:noFill/>
              <a:ln>
                <a:noFill/>
              </a:ln>
            </p:spPr>
            <p:txBody>
              <a:bodyPr wrap="square" lIns="0" tIns="0" rIns="0" bIns="0" rtlCol="0" anchor="t" anchorCtr="0">
                <a:spAutoFit/>
              </a:bodyPr>
              <a:lstStyle/>
              <a:p>
                <a:pPr fontAlgn="base">
                  <a:lnSpc>
                    <a:spcPct val="80000"/>
                  </a:lnSpc>
                  <a:spcBef>
                    <a:spcPct val="50000"/>
                  </a:spcBef>
                  <a:spcAft>
                    <a:spcPct val="0"/>
                  </a:spcAft>
                </a:pPr>
                <a:r>
                  <a:rPr lang="en-US" sz="600" dirty="0">
                    <a:solidFill>
                      <a:srgbClr val="333333"/>
                    </a:solidFill>
                    <a:latin typeface="Arial" charset="0"/>
                  </a:rPr>
                  <a:t>Complete</a:t>
                </a:r>
                <a:endParaRPr lang="en-US" sz="1600" dirty="0">
                  <a:solidFill>
                    <a:srgbClr val="333333"/>
                  </a:solidFill>
                  <a:latin typeface="Arial" charset="0"/>
                </a:endParaRPr>
              </a:p>
            </p:txBody>
          </p:sp>
          <p:sp>
            <p:nvSpPr>
              <p:cNvPr id="49" name="TextBox 48"/>
              <p:cNvSpPr txBox="1"/>
              <p:nvPr/>
            </p:nvSpPr>
            <p:spPr>
              <a:xfrm>
                <a:off x="5446627" y="4034370"/>
                <a:ext cx="339535" cy="73866"/>
              </a:xfrm>
              <a:prstGeom prst="rect">
                <a:avLst/>
              </a:prstGeom>
              <a:noFill/>
              <a:ln>
                <a:noFill/>
              </a:ln>
            </p:spPr>
            <p:txBody>
              <a:bodyPr wrap="square" lIns="0" tIns="0" rIns="0" bIns="0" rtlCol="0" anchor="t" anchorCtr="0">
                <a:spAutoFit/>
              </a:bodyPr>
              <a:lstStyle/>
              <a:p>
                <a:pPr fontAlgn="base">
                  <a:lnSpc>
                    <a:spcPct val="80000"/>
                  </a:lnSpc>
                  <a:spcBef>
                    <a:spcPct val="50000"/>
                  </a:spcBef>
                  <a:spcAft>
                    <a:spcPct val="0"/>
                  </a:spcAft>
                </a:pPr>
                <a:r>
                  <a:rPr lang="en-US" sz="600" dirty="0">
                    <a:solidFill>
                      <a:srgbClr val="333333"/>
                    </a:solidFill>
                    <a:latin typeface="Arial" charset="0"/>
                  </a:rPr>
                  <a:t>Staged</a:t>
                </a:r>
                <a:endParaRPr lang="en-US" sz="1600" dirty="0">
                  <a:solidFill>
                    <a:srgbClr val="333333"/>
                  </a:solidFill>
                  <a:latin typeface="Arial" charset="0"/>
                </a:endParaRPr>
              </a:p>
            </p:txBody>
          </p:sp>
          <p:sp>
            <p:nvSpPr>
              <p:cNvPr id="50" name="Rectangle 49"/>
              <p:cNvSpPr/>
              <p:nvPr/>
            </p:nvSpPr>
            <p:spPr bwMode="gray">
              <a:xfrm>
                <a:off x="2415558" y="3983786"/>
                <a:ext cx="198011" cy="176837"/>
              </a:xfrm>
              <a:prstGeom prst="rect">
                <a:avLst/>
              </a:prstGeom>
              <a:solidFill>
                <a:srgbClr val="00B050"/>
              </a:solidFill>
              <a:ln w="9525">
                <a:solidFill>
                  <a:schemeClr val="tx1"/>
                </a:solidFill>
                <a:miter lim="800000"/>
                <a:headEnd/>
                <a:tailEnd/>
              </a:ln>
              <a:effectLst/>
            </p:spPr>
            <p:txBody>
              <a:bodyPr wrap="square" tIns="91440" bIns="91440" rtlCol="0" anchor="b">
                <a:spAutoFit/>
              </a:bodyPr>
              <a:lstStyle/>
              <a:p>
                <a:pPr algn="ctr" fontAlgn="base">
                  <a:lnSpc>
                    <a:spcPct val="80000"/>
                  </a:lnSpc>
                  <a:spcBef>
                    <a:spcPct val="50000"/>
                  </a:spcBef>
                  <a:spcAft>
                    <a:spcPct val="0"/>
                  </a:spcAft>
                </a:pPr>
                <a:endParaRPr lang="en-US" sz="1600" b="1" dirty="0">
                  <a:solidFill>
                    <a:srgbClr val="333333"/>
                  </a:solidFill>
                  <a:latin typeface="Arial" charset="0"/>
                  <a:cs typeface="Arial" pitchFamily="34" charset="0"/>
                </a:endParaRPr>
              </a:p>
            </p:txBody>
          </p:sp>
          <p:sp>
            <p:nvSpPr>
              <p:cNvPr id="52" name="Rectangle 51"/>
              <p:cNvSpPr/>
              <p:nvPr/>
            </p:nvSpPr>
            <p:spPr bwMode="gray">
              <a:xfrm>
                <a:off x="3156736" y="3984679"/>
                <a:ext cx="188623" cy="187098"/>
              </a:xfrm>
              <a:prstGeom prst="rect">
                <a:avLst/>
              </a:prstGeom>
              <a:solidFill>
                <a:srgbClr val="FFFF00"/>
              </a:solidFill>
              <a:ln w="9525">
                <a:solidFill>
                  <a:schemeClr val="tx1"/>
                </a:solidFill>
                <a:miter lim="800000"/>
                <a:headEnd/>
                <a:tailEnd/>
              </a:ln>
              <a:effectLst/>
            </p:spPr>
            <p:txBody>
              <a:bodyPr wrap="square" tIns="91440" bIns="91440" rtlCol="0" anchor="b">
                <a:spAutoFit/>
              </a:bodyPr>
              <a:lstStyle/>
              <a:p>
                <a:pPr algn="ctr" fontAlgn="base">
                  <a:lnSpc>
                    <a:spcPct val="80000"/>
                  </a:lnSpc>
                  <a:spcBef>
                    <a:spcPct val="50000"/>
                  </a:spcBef>
                  <a:spcAft>
                    <a:spcPct val="0"/>
                  </a:spcAft>
                </a:pPr>
                <a:endParaRPr lang="en-US" sz="1600" b="1" dirty="0">
                  <a:solidFill>
                    <a:srgbClr val="333333"/>
                  </a:solidFill>
                  <a:latin typeface="Arial" charset="0"/>
                  <a:cs typeface="Arial" pitchFamily="34" charset="0"/>
                </a:endParaRPr>
              </a:p>
            </p:txBody>
          </p:sp>
          <p:sp>
            <p:nvSpPr>
              <p:cNvPr id="53" name="Rectangle 52"/>
              <p:cNvSpPr/>
              <p:nvPr/>
            </p:nvSpPr>
            <p:spPr bwMode="gray">
              <a:xfrm>
                <a:off x="4028645" y="3984679"/>
                <a:ext cx="246516" cy="187098"/>
              </a:xfrm>
              <a:prstGeom prst="rect">
                <a:avLst/>
              </a:prstGeom>
              <a:solidFill>
                <a:srgbClr val="FF0000"/>
              </a:solidFill>
              <a:ln w="9525">
                <a:solidFill>
                  <a:schemeClr val="tx1"/>
                </a:solidFill>
                <a:miter lim="800000"/>
                <a:headEnd/>
                <a:tailEnd/>
              </a:ln>
              <a:effectLst/>
            </p:spPr>
            <p:txBody>
              <a:bodyPr wrap="square" tIns="91440" bIns="91440" rtlCol="0" anchor="b">
                <a:spAutoFit/>
              </a:bodyPr>
              <a:lstStyle/>
              <a:p>
                <a:pPr algn="ctr" fontAlgn="base">
                  <a:lnSpc>
                    <a:spcPct val="80000"/>
                  </a:lnSpc>
                  <a:spcBef>
                    <a:spcPct val="50000"/>
                  </a:spcBef>
                  <a:spcAft>
                    <a:spcPct val="0"/>
                  </a:spcAft>
                </a:pPr>
                <a:endParaRPr lang="en-US" sz="1600" b="1" dirty="0">
                  <a:solidFill>
                    <a:srgbClr val="333333"/>
                  </a:solidFill>
                  <a:latin typeface="Arial" charset="0"/>
                  <a:cs typeface="Arial" pitchFamily="34" charset="0"/>
                </a:endParaRPr>
              </a:p>
            </p:txBody>
          </p:sp>
          <p:sp>
            <p:nvSpPr>
              <p:cNvPr id="54" name="Rectangle 53"/>
              <p:cNvSpPr/>
              <p:nvPr/>
            </p:nvSpPr>
            <p:spPr bwMode="gray">
              <a:xfrm>
                <a:off x="5233728" y="3977878"/>
                <a:ext cx="184134" cy="193899"/>
              </a:xfrm>
              <a:prstGeom prst="rect">
                <a:avLst/>
              </a:prstGeom>
              <a:solidFill>
                <a:schemeClr val="bg1">
                  <a:lumMod val="50000"/>
                </a:schemeClr>
              </a:solidFill>
              <a:ln w="9525">
                <a:solidFill>
                  <a:schemeClr val="tx1"/>
                </a:solidFill>
                <a:miter lim="800000"/>
                <a:headEnd/>
                <a:tailEnd/>
              </a:ln>
              <a:effectLst/>
            </p:spPr>
            <p:txBody>
              <a:bodyPr wrap="square" tIns="91440" bIns="91440" rtlCol="0" anchor="b">
                <a:spAutoFit/>
              </a:bodyPr>
              <a:lstStyle/>
              <a:p>
                <a:pPr algn="ctr" fontAlgn="base">
                  <a:lnSpc>
                    <a:spcPct val="80000"/>
                  </a:lnSpc>
                  <a:spcBef>
                    <a:spcPct val="50000"/>
                  </a:spcBef>
                  <a:spcAft>
                    <a:spcPct val="0"/>
                  </a:spcAft>
                </a:pPr>
                <a:endParaRPr lang="en-US" sz="1600" b="1" dirty="0">
                  <a:solidFill>
                    <a:srgbClr val="333333"/>
                  </a:solidFill>
                  <a:latin typeface="Arial" charset="0"/>
                  <a:cs typeface="Arial" pitchFamily="34" charset="0"/>
                </a:endParaRPr>
              </a:p>
            </p:txBody>
          </p:sp>
          <p:sp>
            <p:nvSpPr>
              <p:cNvPr id="55" name="Rectangle 54"/>
              <p:cNvSpPr/>
              <p:nvPr/>
            </p:nvSpPr>
            <p:spPr bwMode="gray">
              <a:xfrm>
                <a:off x="5776896" y="4007761"/>
                <a:ext cx="189715" cy="164016"/>
              </a:xfrm>
              <a:prstGeom prst="rect">
                <a:avLst/>
              </a:prstGeom>
              <a:solidFill>
                <a:schemeClr val="tx2">
                  <a:lumMod val="60000"/>
                  <a:lumOff val="40000"/>
                </a:schemeClr>
              </a:solidFill>
              <a:ln w="9525">
                <a:solidFill>
                  <a:schemeClr val="tx1"/>
                </a:solidFill>
                <a:miter lim="800000"/>
                <a:headEnd/>
                <a:tailEnd/>
              </a:ln>
              <a:effectLst/>
            </p:spPr>
            <p:txBody>
              <a:bodyPr wrap="square" tIns="91440" bIns="91440" rtlCol="0" anchor="b">
                <a:spAutoFit/>
              </a:bodyPr>
              <a:lstStyle/>
              <a:p>
                <a:pPr algn="ctr" fontAlgn="base">
                  <a:lnSpc>
                    <a:spcPct val="80000"/>
                  </a:lnSpc>
                  <a:spcBef>
                    <a:spcPct val="50000"/>
                  </a:spcBef>
                  <a:spcAft>
                    <a:spcPct val="0"/>
                  </a:spcAft>
                </a:pPr>
                <a:endParaRPr lang="en-US" sz="1600" b="1" dirty="0">
                  <a:solidFill>
                    <a:srgbClr val="333333"/>
                  </a:solidFill>
                  <a:latin typeface="Arial" charset="0"/>
                  <a:cs typeface="Arial" pitchFamily="34" charset="0"/>
                </a:endParaRPr>
              </a:p>
            </p:txBody>
          </p:sp>
        </p:grpSp>
      </p:grpSp>
    </p:spTree>
    <p:extLst>
      <p:ext uri="{BB962C8B-B14F-4D97-AF65-F5344CB8AC3E}">
        <p14:creationId xmlns:p14="http://schemas.microsoft.com/office/powerpoint/2010/main" val="28885745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Appendix</a:t>
            </a:r>
          </a:p>
        </p:txBody>
      </p:sp>
    </p:spTree>
    <p:extLst>
      <p:ext uri="{BB962C8B-B14F-4D97-AF65-F5344CB8AC3E}">
        <p14:creationId xmlns:p14="http://schemas.microsoft.com/office/powerpoint/2010/main" val="313874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AutoShape 2" hidden="1"/>
          <p:cNvGraphicFramePr>
            <a:graphicFrameLocks/>
          </p:cNvGraphicFramePr>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4098" name="think-cell Slide" r:id="rId4" imgW="0" imgH="0" progId="">
                  <p:embed/>
                </p:oleObj>
              </mc:Choice>
              <mc:Fallback>
                <p:oleObj name="think-cell Slide" r:id="rId4" imgW="0" imgH="0" progId="">
                  <p:embed/>
                  <p:pic>
                    <p:nvPicPr>
                      <p:cNvPr id="1026" name="AutoShap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Slide Number Placeholder 3"/>
          <p:cNvSpPr txBox="1">
            <a:spLocks/>
          </p:cNvSpPr>
          <p:nvPr/>
        </p:nvSpPr>
        <p:spPr bwMode="black">
          <a:xfrm>
            <a:off x="609600" y="6556376"/>
            <a:ext cx="609600" cy="3016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1pPr>
            <a:lvl2pPr marL="742950" indent="-28575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2pPr>
            <a:lvl3pPr marL="11430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3pPr>
            <a:lvl4pPr marL="16002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4pPr>
            <a:lvl5pPr marL="2057400" indent="-228600" algn="ctr" rtl="0" eaLnBrk="0" fontAlgn="base" hangingPunct="0">
              <a:spcBef>
                <a:spcPct val="0"/>
              </a:spcBef>
              <a:spcAft>
                <a:spcPct val="0"/>
              </a:spcAft>
              <a:defRPr sz="2000" kern="1200">
                <a:solidFill>
                  <a:schemeClr val="tx1"/>
                </a:solidFill>
                <a:latin typeface="Arial" pitchFamily="34" charset="0"/>
                <a:ea typeface="MS PGothic" pitchFamily="34" charset="-128"/>
                <a:cs typeface="+mn-cs"/>
              </a:defRPr>
            </a:lvl5pPr>
            <a:lvl6pPr marL="25146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6pPr>
            <a:lvl7pPr marL="29718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7pPr>
            <a:lvl8pPr marL="34290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8pPr>
            <a:lvl9pPr marL="3886200" indent="-228600" algn="ctr" defTabSz="914400" rtl="0" eaLnBrk="0" fontAlgn="base" latinLnBrk="0" hangingPunct="0">
              <a:spcBef>
                <a:spcPct val="50000"/>
              </a:spcBef>
              <a:spcAft>
                <a:spcPct val="0"/>
              </a:spcAft>
              <a:defRPr sz="2000" kern="1200">
                <a:solidFill>
                  <a:schemeClr val="tx1"/>
                </a:solidFill>
                <a:latin typeface="Arial" pitchFamily="34" charset="0"/>
                <a:ea typeface="MS PGothic" pitchFamily="34" charset="-128"/>
                <a:cs typeface="+mn-cs"/>
              </a:defRPr>
            </a:lvl9pPr>
          </a:lstStyle>
          <a:p>
            <a:fld id="{919838FC-14EC-4DB5-BE6A-B24F4AC8D20E}" type="slidenum">
              <a:rPr lang="en-US" sz="1200" smtClean="0">
                <a:solidFill>
                  <a:srgbClr val="333333"/>
                </a:solidFill>
              </a:rPr>
              <a:pPr/>
              <a:t>8</a:t>
            </a:fld>
            <a:endParaRPr lang="en-US" sz="1200" dirty="0">
              <a:solidFill>
                <a:srgbClr val="333333"/>
              </a:solidFill>
            </a:endParaRPr>
          </a:p>
        </p:txBody>
      </p:sp>
      <p:sp>
        <p:nvSpPr>
          <p:cNvPr id="28" name="Rectangle 2"/>
          <p:cNvSpPr>
            <a:spLocks noGrp="1" noChangeArrowheads="1"/>
          </p:cNvSpPr>
          <p:nvPr>
            <p:ph type="title"/>
          </p:nvPr>
        </p:nvSpPr>
        <p:spPr>
          <a:xfrm>
            <a:off x="1293726" y="-685800"/>
            <a:ext cx="10058400" cy="1371600"/>
          </a:xfrm>
        </p:spPr>
        <p:txBody>
          <a:bodyPr vert="horz" anchor="b"/>
          <a:lstStyle/>
          <a:p>
            <a:pPr>
              <a:spcBef>
                <a:spcPct val="20000"/>
              </a:spcBef>
              <a:buFont typeface="Arial"/>
            </a:pPr>
            <a:r>
              <a:rPr lang="en-US" sz="2400" dirty="0">
                <a:solidFill>
                  <a:srgbClr val="3095B4"/>
                </a:solidFill>
                <a:latin typeface="Gill Sans MT"/>
                <a:ea typeface="+mn-ea"/>
                <a:cs typeface="Gill Sans MT"/>
              </a:rPr>
              <a:t>Project Management Administration  </a:t>
            </a:r>
            <a:br>
              <a:rPr lang="en-US" sz="2400" dirty="0">
                <a:solidFill>
                  <a:srgbClr val="3095B4"/>
                </a:solidFill>
                <a:latin typeface="Gill Sans MT"/>
                <a:ea typeface="+mn-ea"/>
                <a:cs typeface="Gill Sans MT"/>
              </a:rPr>
            </a:br>
            <a:endParaRPr lang="en-US" sz="1200" dirty="0">
              <a:solidFill>
                <a:srgbClr val="3095B4"/>
              </a:solidFill>
              <a:latin typeface="Gill Sans MT"/>
              <a:ea typeface="+mn-ea"/>
              <a:cs typeface="Gill Sans MT"/>
            </a:endParaRPr>
          </a:p>
        </p:txBody>
      </p:sp>
      <p:graphicFrame>
        <p:nvGraphicFramePr>
          <p:cNvPr id="2" name="Table 1">
            <a:extLst>
              <a:ext uri="{FF2B5EF4-FFF2-40B4-BE49-F238E27FC236}">
                <a16:creationId xmlns:a16="http://schemas.microsoft.com/office/drawing/2014/main" id="{370EF532-E727-4592-872F-0334507806B4}"/>
              </a:ext>
            </a:extLst>
          </p:cNvPr>
          <p:cNvGraphicFramePr>
            <a:graphicFrameLocks noGrp="1"/>
          </p:cNvGraphicFramePr>
          <p:nvPr>
            <p:extLst>
              <p:ext uri="{D42A27DB-BD31-4B8C-83A1-F6EECF244321}">
                <p14:modId xmlns:p14="http://schemas.microsoft.com/office/powerpoint/2010/main" val="3713052193"/>
              </p:ext>
            </p:extLst>
          </p:nvPr>
        </p:nvGraphicFramePr>
        <p:xfrm>
          <a:off x="2032000" y="1162428"/>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47387844"/>
                    </a:ext>
                  </a:extLst>
                </a:gridCol>
                <a:gridCol w="2709333">
                  <a:extLst>
                    <a:ext uri="{9D8B030D-6E8A-4147-A177-3AD203B41FA5}">
                      <a16:colId xmlns:a16="http://schemas.microsoft.com/office/drawing/2014/main" val="113157843"/>
                    </a:ext>
                  </a:extLst>
                </a:gridCol>
                <a:gridCol w="2709333">
                  <a:extLst>
                    <a:ext uri="{9D8B030D-6E8A-4147-A177-3AD203B41FA5}">
                      <a16:colId xmlns:a16="http://schemas.microsoft.com/office/drawing/2014/main" val="296006579"/>
                    </a:ext>
                  </a:extLst>
                </a:gridCol>
              </a:tblGrid>
              <a:tr h="370840">
                <a:tc>
                  <a:txBody>
                    <a:bodyPr/>
                    <a:lstStyle/>
                    <a:p>
                      <a:r>
                        <a:rPr lang="en-US" dirty="0"/>
                        <a:t>Version</a:t>
                      </a:r>
                    </a:p>
                  </a:txBody>
                  <a:tcPr/>
                </a:tc>
                <a:tc>
                  <a:txBody>
                    <a:bodyPr/>
                    <a:lstStyle/>
                    <a:p>
                      <a:r>
                        <a:rPr lang="en-US" dirty="0"/>
                        <a:t>Amendment Date</a:t>
                      </a:r>
                    </a:p>
                  </a:txBody>
                  <a:tcPr/>
                </a:tc>
                <a:tc>
                  <a:txBody>
                    <a:bodyPr/>
                    <a:lstStyle/>
                    <a:p>
                      <a:r>
                        <a:rPr lang="en-US" dirty="0"/>
                        <a:t>Description</a:t>
                      </a:r>
                    </a:p>
                  </a:txBody>
                  <a:tcPr/>
                </a:tc>
                <a:extLst>
                  <a:ext uri="{0D108BD9-81ED-4DB2-BD59-A6C34878D82A}">
                    <a16:rowId xmlns:a16="http://schemas.microsoft.com/office/drawing/2014/main" val="3516313461"/>
                  </a:ext>
                </a:extLst>
              </a:tr>
              <a:tr h="370840">
                <a:tc>
                  <a:txBody>
                    <a:bodyPr/>
                    <a:lstStyle/>
                    <a:p>
                      <a:r>
                        <a:rPr lang="en-US" dirty="0"/>
                        <a:t>V.1</a:t>
                      </a:r>
                    </a:p>
                  </a:txBody>
                  <a:tcPr/>
                </a:tc>
                <a:tc>
                  <a:txBody>
                    <a:bodyPr/>
                    <a:lstStyle/>
                    <a:p>
                      <a:r>
                        <a:rPr lang="en-US" dirty="0"/>
                        <a:t>May 22, 2018</a:t>
                      </a:r>
                    </a:p>
                  </a:txBody>
                  <a:tcPr/>
                </a:tc>
                <a:tc>
                  <a:txBody>
                    <a:bodyPr/>
                    <a:lstStyle/>
                    <a:p>
                      <a:r>
                        <a:rPr lang="en-US" dirty="0"/>
                        <a:t>Initial draft version</a:t>
                      </a:r>
                    </a:p>
                  </a:txBody>
                  <a:tcPr/>
                </a:tc>
                <a:extLst>
                  <a:ext uri="{0D108BD9-81ED-4DB2-BD59-A6C34878D82A}">
                    <a16:rowId xmlns:a16="http://schemas.microsoft.com/office/drawing/2014/main" val="2133585076"/>
                  </a:ext>
                </a:extLst>
              </a:tr>
              <a:tr h="370840">
                <a:tc>
                  <a:txBody>
                    <a:bodyPr/>
                    <a:lstStyle/>
                    <a:p>
                      <a:r>
                        <a:rPr lang="en-US" dirty="0"/>
                        <a:t>V.2</a:t>
                      </a:r>
                    </a:p>
                  </a:txBody>
                  <a:tcPr/>
                </a:tc>
                <a:tc>
                  <a:txBody>
                    <a:bodyPr/>
                    <a:lstStyle/>
                    <a:p>
                      <a:r>
                        <a:rPr lang="en-US" dirty="0"/>
                        <a:t>May 23, 2018</a:t>
                      </a:r>
                    </a:p>
                  </a:txBody>
                  <a:tcPr/>
                </a:tc>
                <a:tc>
                  <a:txBody>
                    <a:bodyPr/>
                    <a:lstStyle/>
                    <a:p>
                      <a:r>
                        <a:rPr lang="en-US" dirty="0"/>
                        <a:t>JS Revisions</a:t>
                      </a:r>
                    </a:p>
                  </a:txBody>
                  <a:tcPr/>
                </a:tc>
                <a:extLst>
                  <a:ext uri="{0D108BD9-81ED-4DB2-BD59-A6C34878D82A}">
                    <a16:rowId xmlns:a16="http://schemas.microsoft.com/office/drawing/2014/main" val="1745471506"/>
                  </a:ext>
                </a:extLst>
              </a:tr>
            </a:tbl>
          </a:graphicData>
        </a:graphic>
      </p:graphicFrame>
      <p:graphicFrame>
        <p:nvGraphicFramePr>
          <p:cNvPr id="3" name="Table 2">
            <a:extLst>
              <a:ext uri="{FF2B5EF4-FFF2-40B4-BE49-F238E27FC236}">
                <a16:creationId xmlns:a16="http://schemas.microsoft.com/office/drawing/2014/main" id="{236E5555-F1BB-4042-836C-E6ACB30DD7E7}"/>
              </a:ext>
            </a:extLst>
          </p:cNvPr>
          <p:cNvGraphicFramePr>
            <a:graphicFrameLocks noGrp="1"/>
          </p:cNvGraphicFramePr>
          <p:nvPr>
            <p:extLst>
              <p:ext uri="{D42A27DB-BD31-4B8C-83A1-F6EECF244321}">
                <p14:modId xmlns:p14="http://schemas.microsoft.com/office/powerpoint/2010/main" val="512955188"/>
              </p:ext>
            </p:extLst>
          </p:nvPr>
        </p:nvGraphicFramePr>
        <p:xfrm>
          <a:off x="2032000" y="3347363"/>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88154121"/>
                    </a:ext>
                  </a:extLst>
                </a:gridCol>
                <a:gridCol w="4064000">
                  <a:extLst>
                    <a:ext uri="{9D8B030D-6E8A-4147-A177-3AD203B41FA5}">
                      <a16:colId xmlns:a16="http://schemas.microsoft.com/office/drawing/2014/main" val="733051974"/>
                    </a:ext>
                  </a:extLst>
                </a:gridCol>
              </a:tblGrid>
              <a:tr h="370840">
                <a:tc>
                  <a:txBody>
                    <a:bodyPr/>
                    <a:lstStyle/>
                    <a:p>
                      <a:r>
                        <a:rPr lang="en-US" dirty="0"/>
                        <a:t>Role</a:t>
                      </a:r>
                    </a:p>
                  </a:txBody>
                  <a:tcPr/>
                </a:tc>
                <a:tc>
                  <a:txBody>
                    <a:bodyPr/>
                    <a:lstStyle/>
                    <a:p>
                      <a:r>
                        <a:rPr lang="en-US" dirty="0"/>
                        <a:t>Staff</a:t>
                      </a:r>
                    </a:p>
                  </a:txBody>
                  <a:tcPr/>
                </a:tc>
                <a:extLst>
                  <a:ext uri="{0D108BD9-81ED-4DB2-BD59-A6C34878D82A}">
                    <a16:rowId xmlns:a16="http://schemas.microsoft.com/office/drawing/2014/main" val="4074509891"/>
                  </a:ext>
                </a:extLst>
              </a:tr>
              <a:tr h="370840">
                <a:tc>
                  <a:txBody>
                    <a:bodyPr/>
                    <a:lstStyle/>
                    <a:p>
                      <a:r>
                        <a:rPr lang="en-US" dirty="0"/>
                        <a:t>Executive Sponsors</a:t>
                      </a:r>
                    </a:p>
                  </a:txBody>
                  <a:tcPr/>
                </a:tc>
                <a:tc>
                  <a:txBody>
                    <a:bodyPr/>
                    <a:lstStyle/>
                    <a:p>
                      <a:r>
                        <a:rPr lang="en-US" dirty="0"/>
                        <a:t>Saleem Khan, Eric Rusack</a:t>
                      </a:r>
                    </a:p>
                  </a:txBody>
                  <a:tcPr/>
                </a:tc>
                <a:extLst>
                  <a:ext uri="{0D108BD9-81ED-4DB2-BD59-A6C34878D82A}">
                    <a16:rowId xmlns:a16="http://schemas.microsoft.com/office/drawing/2014/main" val="187068992"/>
                  </a:ext>
                </a:extLst>
              </a:tr>
              <a:tr h="370840">
                <a:tc>
                  <a:txBody>
                    <a:bodyPr/>
                    <a:lstStyle/>
                    <a:p>
                      <a:r>
                        <a:rPr lang="en-US" dirty="0"/>
                        <a:t>Tech Lead</a:t>
                      </a:r>
                    </a:p>
                  </a:txBody>
                  <a:tcPr/>
                </a:tc>
                <a:tc>
                  <a:txBody>
                    <a:bodyPr/>
                    <a:lstStyle/>
                    <a:p>
                      <a:r>
                        <a:rPr lang="en-US" dirty="0"/>
                        <a:t>Wenbin Zhang</a:t>
                      </a:r>
                    </a:p>
                  </a:txBody>
                  <a:tcPr/>
                </a:tc>
                <a:extLst>
                  <a:ext uri="{0D108BD9-81ED-4DB2-BD59-A6C34878D82A}">
                    <a16:rowId xmlns:a16="http://schemas.microsoft.com/office/drawing/2014/main" val="235361977"/>
                  </a:ext>
                </a:extLst>
              </a:tr>
              <a:tr h="370840">
                <a:tc>
                  <a:txBody>
                    <a:bodyPr/>
                    <a:lstStyle/>
                    <a:p>
                      <a:r>
                        <a:rPr lang="en-US" dirty="0"/>
                        <a:t>Business Lead</a:t>
                      </a:r>
                    </a:p>
                  </a:txBody>
                  <a:tcPr/>
                </a:tc>
                <a:tc>
                  <a:txBody>
                    <a:bodyPr/>
                    <a:lstStyle/>
                    <a:p>
                      <a:r>
                        <a:rPr lang="en-US" dirty="0"/>
                        <a:t>Kevin Conley</a:t>
                      </a:r>
                    </a:p>
                  </a:txBody>
                  <a:tcPr/>
                </a:tc>
                <a:extLst>
                  <a:ext uri="{0D108BD9-81ED-4DB2-BD59-A6C34878D82A}">
                    <a16:rowId xmlns:a16="http://schemas.microsoft.com/office/drawing/2014/main" val="2228005033"/>
                  </a:ext>
                </a:extLst>
              </a:tr>
              <a:tr h="370840">
                <a:tc>
                  <a:txBody>
                    <a:bodyPr/>
                    <a:lstStyle/>
                    <a:p>
                      <a:r>
                        <a:rPr lang="en-US" dirty="0"/>
                        <a:t>Project Lead</a:t>
                      </a:r>
                    </a:p>
                  </a:txBody>
                  <a:tcPr/>
                </a:tc>
                <a:tc>
                  <a:txBody>
                    <a:bodyPr/>
                    <a:lstStyle/>
                    <a:p>
                      <a:r>
                        <a:rPr lang="en-US" dirty="0"/>
                        <a:t>Leo Atkinson</a:t>
                      </a:r>
                    </a:p>
                  </a:txBody>
                  <a:tcPr/>
                </a:tc>
                <a:extLst>
                  <a:ext uri="{0D108BD9-81ED-4DB2-BD59-A6C34878D82A}">
                    <a16:rowId xmlns:a16="http://schemas.microsoft.com/office/drawing/2014/main" val="325386261"/>
                  </a:ext>
                </a:extLst>
              </a:tr>
              <a:tr h="370840">
                <a:tc>
                  <a:txBody>
                    <a:bodyPr/>
                    <a:lstStyle/>
                    <a:p>
                      <a:r>
                        <a:rPr lang="en-US" dirty="0"/>
                        <a:t>Support</a:t>
                      </a:r>
                    </a:p>
                  </a:txBody>
                  <a:tcPr/>
                </a:tc>
                <a:tc>
                  <a:txBody>
                    <a:bodyPr/>
                    <a:lstStyle/>
                    <a:p>
                      <a:r>
                        <a:rPr lang="en-US" dirty="0"/>
                        <a:t>Jenn Strauss, Brian McGillicuddy</a:t>
                      </a:r>
                    </a:p>
                  </a:txBody>
                  <a:tcPr/>
                </a:tc>
                <a:extLst>
                  <a:ext uri="{0D108BD9-81ED-4DB2-BD59-A6C34878D82A}">
                    <a16:rowId xmlns:a16="http://schemas.microsoft.com/office/drawing/2014/main" val="2690352845"/>
                  </a:ext>
                </a:extLst>
              </a:tr>
              <a:tr h="370840">
                <a:tc>
                  <a:txBody>
                    <a:bodyPr/>
                    <a:lstStyle/>
                    <a:p>
                      <a:r>
                        <a:rPr lang="en-US" dirty="0"/>
                        <a:t>Operating Owner</a:t>
                      </a:r>
                    </a:p>
                  </a:txBody>
                  <a:tcPr/>
                </a:tc>
                <a:tc>
                  <a:txBody>
                    <a:bodyPr/>
                    <a:lstStyle/>
                    <a:p>
                      <a:r>
                        <a:rPr lang="en-US" dirty="0"/>
                        <a:t>Steph Helfrich, Rob Hauke</a:t>
                      </a:r>
                    </a:p>
                  </a:txBody>
                  <a:tcPr/>
                </a:tc>
                <a:extLst>
                  <a:ext uri="{0D108BD9-81ED-4DB2-BD59-A6C34878D82A}">
                    <a16:rowId xmlns:a16="http://schemas.microsoft.com/office/drawing/2014/main" val="2207169290"/>
                  </a:ext>
                </a:extLst>
              </a:tr>
            </a:tbl>
          </a:graphicData>
        </a:graphic>
      </p:graphicFrame>
    </p:spTree>
    <p:extLst>
      <p:ext uri="{BB962C8B-B14F-4D97-AF65-F5344CB8AC3E}">
        <p14:creationId xmlns:p14="http://schemas.microsoft.com/office/powerpoint/2010/main" val="2394339446"/>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_8_w1HRiYk.duTT4QlFzK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D9XuO7RpUGaJ.TakGeL1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N7tgkEu106KhfgxU5ih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D9XuO7RpUGaJ.TakGeL1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w Branding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6350" cmpd="sng">
          <a:solidFill>
            <a:srgbClr val="00517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B White Internal">
  <a:themeElements>
    <a:clrScheme name="">
      <a:dk1>
        <a:srgbClr val="333333"/>
      </a:dk1>
      <a:lt1>
        <a:srgbClr val="FFFFFF"/>
      </a:lt1>
      <a:dk2>
        <a:srgbClr val="000066"/>
      </a:dk2>
      <a:lt2>
        <a:srgbClr val="BFBFBF"/>
      </a:lt2>
      <a:accent1>
        <a:srgbClr val="FFC300"/>
      </a:accent1>
      <a:accent2>
        <a:srgbClr val="663333"/>
      </a:accent2>
      <a:accent3>
        <a:srgbClr val="FFFFFF"/>
      </a:accent3>
      <a:accent4>
        <a:srgbClr val="2A2A2A"/>
      </a:accent4>
      <a:accent5>
        <a:srgbClr val="FFDEAA"/>
      </a:accent5>
      <a:accent6>
        <a:srgbClr val="5C2D2D"/>
      </a:accent6>
      <a:hlink>
        <a:srgbClr val="666699"/>
      </a:hlink>
      <a:folHlink>
        <a:srgbClr val="333300"/>
      </a:folHlink>
    </a:clrScheme>
    <a:fontScheme name="1_DB White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8600" marR="0" indent="-228600" algn="l" defTabSz="914400" rtl="0" eaLnBrk="1" fontAlgn="base" latinLnBrk="0" hangingPunct="1">
          <a:lnSpc>
            <a:spcPct val="8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8600" marR="0" indent="-228600" algn="l" defTabSz="914400" rtl="0" eaLnBrk="1" fontAlgn="base" latinLnBrk="0" hangingPunct="1">
          <a:lnSpc>
            <a:spcPct val="8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1_DB White Inter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B White Inter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B White Inter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B White Inter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B White Inter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B White Inter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B White Interna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B White Inter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B White Inter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B White Inter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B White Inter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B White Inter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10719</TotalTime>
  <Words>1168</Words>
  <Application>Microsoft Office PowerPoint</Application>
  <PresentationFormat>Widescreen</PresentationFormat>
  <Paragraphs>124</Paragraphs>
  <Slides>8</Slides>
  <Notes>5</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MS PGothic</vt:lpstr>
      <vt:lpstr>Arial</vt:lpstr>
      <vt:lpstr>Calibri</vt:lpstr>
      <vt:lpstr>Calibri Light</vt:lpstr>
      <vt:lpstr>Gill Sans MT</vt:lpstr>
      <vt:lpstr>Lucida Grande</vt:lpstr>
      <vt:lpstr>Times New Roman</vt:lpstr>
      <vt:lpstr>Office Theme</vt:lpstr>
      <vt:lpstr>New Branding Slide Master</vt:lpstr>
      <vt:lpstr>1_DB White Internal</vt:lpstr>
      <vt:lpstr>think-cell Slide</vt:lpstr>
      <vt:lpstr>File Build &amp; File Maintenance for the Cannabis Industry  </vt:lpstr>
      <vt:lpstr>PowerPoint Presentation</vt:lpstr>
      <vt:lpstr>Business Problem:   </vt:lpstr>
      <vt:lpstr>PowerPoint Presentation</vt:lpstr>
      <vt:lpstr>Project Steps  </vt:lpstr>
      <vt:lpstr>Project:  Cannabis File Build/Maint. ● Weekly Status Update ● as of 5/22/18</vt:lpstr>
      <vt:lpstr>PowerPoint Presentation</vt:lpstr>
      <vt:lpstr>Project Management Administration   </vt:lpstr>
    </vt:vector>
  </TitlesOfParts>
  <Company>D&amp;B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Beckett, Bob</dc:creator>
  <cp:lastModifiedBy>Conley, Kevin</cp:lastModifiedBy>
  <cp:revision>2994</cp:revision>
  <cp:lastPrinted>2016-10-24T19:33:28Z</cp:lastPrinted>
  <dcterms:created xsi:type="dcterms:W3CDTF">2016-04-29T16:46:23Z</dcterms:created>
  <dcterms:modified xsi:type="dcterms:W3CDTF">2018-05-24T17:13:39Z</dcterms:modified>
</cp:coreProperties>
</file>