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 autoAdjust="0"/>
    <p:restoredTop sz="94915" autoAdjust="0"/>
  </p:normalViewPr>
  <p:slideViewPr>
    <p:cSldViewPr>
      <p:cViewPr varScale="1">
        <p:scale>
          <a:sx n="112" d="100"/>
          <a:sy n="112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BBC4-942D-4352-AF92-2494B339F901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9079-7521-42E4-83D8-4DF754578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3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89079-7521-42E4-83D8-4DF7545781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81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7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5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73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0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8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47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8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7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6038-45C2-44C1-A2E8-4D20C58C0E06}" type="datetimeFigureOut">
              <a:rPr lang="ru-RU" smtClean="0"/>
              <a:t>27.05.2012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5861-FD92-46F5-BD89-353660269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62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MaxiLyrics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Popis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2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Objem práce</a:t>
            </a:r>
          </a:p>
          <a:p>
            <a:pPr lvl="1"/>
            <a:r>
              <a:rPr lang="en-US" dirty="0" smtClean="0"/>
              <a:t>3</a:t>
            </a:r>
            <a:r>
              <a:rPr lang="ru-RU" dirty="0" smtClean="0"/>
              <a:t>0% </a:t>
            </a:r>
            <a:r>
              <a:rPr lang="en-US" dirty="0" err="1" smtClean="0"/>
              <a:t>ListBox&amp;GridSplitter</a:t>
            </a:r>
            <a:endParaRPr lang="en-US" dirty="0" smtClean="0"/>
          </a:p>
          <a:p>
            <a:pPr lvl="1"/>
            <a:r>
              <a:rPr lang="en-US" dirty="0"/>
              <a:t>4</a:t>
            </a:r>
            <a:r>
              <a:rPr lang="en-US" dirty="0" smtClean="0"/>
              <a:t>0% Plugins, Settings</a:t>
            </a:r>
          </a:p>
          <a:p>
            <a:pPr lvl="1"/>
            <a:r>
              <a:rPr lang="en-US" dirty="0" smtClean="0"/>
              <a:t>30% XAML</a:t>
            </a:r>
          </a:p>
          <a:p>
            <a:pPr lvl="1"/>
            <a:r>
              <a:rPr lang="en-US" dirty="0" err="1" smtClean="0"/>
              <a:t>Celkem</a:t>
            </a:r>
            <a:r>
              <a:rPr lang="en-US" dirty="0" smtClean="0"/>
              <a:t> 100 </a:t>
            </a:r>
            <a:r>
              <a:rPr lang="en-US" dirty="0" err="1" smtClean="0"/>
              <a:t>kB</a:t>
            </a:r>
            <a:r>
              <a:rPr lang="en-US" dirty="0" smtClean="0"/>
              <a:t> </a:t>
            </a:r>
            <a:r>
              <a:rPr lang="en-US" dirty="0" err="1" smtClean="0"/>
              <a:t>textu</a:t>
            </a:r>
            <a:r>
              <a:rPr lang="en-US" dirty="0" smtClean="0"/>
              <a:t> -</a:t>
            </a:r>
            <a:r>
              <a:rPr lang="ru-RU" dirty="0"/>
              <a:t> </a:t>
            </a:r>
            <a:r>
              <a:rPr lang="en-US" dirty="0" smtClean="0"/>
              <a:t>~70 </a:t>
            </a:r>
            <a:r>
              <a:rPr lang="en-US" dirty="0" err="1" smtClean="0"/>
              <a:t>kB</a:t>
            </a:r>
            <a:r>
              <a:rPr lang="en-US" dirty="0" smtClean="0"/>
              <a:t> Without comments</a:t>
            </a:r>
          </a:p>
        </p:txBody>
      </p:sp>
    </p:spTree>
    <p:extLst>
      <p:ext uri="{BB962C8B-B14F-4D97-AF65-F5344CB8AC3E}">
        <p14:creationId xmlns:p14="http://schemas.microsoft.com/office/powerpoint/2010/main" val="13153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cs-CZ" dirty="0" err="1" smtClean="0"/>
              <a:t>ůvod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Minilyrics</a:t>
            </a:r>
            <a:r>
              <a:rPr lang="cs-CZ" dirty="0" smtClean="0"/>
              <a:t> – ošklivě fungující </a:t>
            </a:r>
            <a:r>
              <a:rPr lang="cs-CZ" dirty="0" err="1" smtClean="0"/>
              <a:t>plugin</a:t>
            </a:r>
            <a:r>
              <a:rPr lang="cs-CZ" dirty="0" smtClean="0"/>
              <a:t> pro přehrávače</a:t>
            </a:r>
          </a:p>
          <a:p>
            <a:r>
              <a:rPr lang="cs-CZ" dirty="0" smtClean="0"/>
              <a:t>Řešení – napsat </a:t>
            </a:r>
            <a:r>
              <a:rPr lang="cs-CZ" dirty="0" err="1" smtClean="0"/>
              <a:t>pluginovatelný</a:t>
            </a:r>
            <a:r>
              <a:rPr lang="cs-CZ" dirty="0" smtClean="0"/>
              <a:t> přehrávač.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4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1175953" y="1700808"/>
            <a:ext cx="3312368" cy="7920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</a:t>
            </a:r>
            <a:r>
              <a:rPr lang="en-US" dirty="0" smtClean="0"/>
              <a:t> (interfaces 1)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958151" y="1916832"/>
            <a:ext cx="1368152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IPlugin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1560" y="2959142"/>
            <a:ext cx="1368152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41730" y="2959142"/>
            <a:ext cx="1368152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IPlaylist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53898" y="2959142"/>
            <a:ext cx="1368152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ITabPlugin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516216" y="2887134"/>
            <a:ext cx="1296144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IFileFactory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53898" y="3861048"/>
            <a:ext cx="1368152" cy="3600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IFileSystem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1560" y="4653136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4895" y="4653136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Playlist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427981" y="1916832"/>
            <a:ext cx="142215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IVisible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53898" y="4653136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39" idx="2"/>
            <a:endCxn id="6" idx="0"/>
          </p:cNvCxnSpPr>
          <p:nvPr/>
        </p:nvCxnSpPr>
        <p:spPr>
          <a:xfrm flipH="1">
            <a:off x="1295636" y="2492896"/>
            <a:ext cx="1536501" cy="466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9" idx="2"/>
            <a:endCxn id="7" idx="0"/>
          </p:cNvCxnSpPr>
          <p:nvPr/>
        </p:nvCxnSpPr>
        <p:spPr>
          <a:xfrm flipH="1">
            <a:off x="2825806" y="2492896"/>
            <a:ext cx="6331" cy="466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9" idx="2"/>
            <a:endCxn id="8" idx="0"/>
          </p:cNvCxnSpPr>
          <p:nvPr/>
        </p:nvCxnSpPr>
        <p:spPr>
          <a:xfrm>
            <a:off x="2832137" y="2492896"/>
            <a:ext cx="1505837" cy="466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5" idx="3"/>
            <a:endCxn id="9" idx="0"/>
          </p:cNvCxnSpPr>
          <p:nvPr/>
        </p:nvCxnSpPr>
        <p:spPr>
          <a:xfrm>
            <a:off x="4326303" y="2096852"/>
            <a:ext cx="2837985" cy="790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6" idx="2"/>
            <a:endCxn id="11" idx="0"/>
          </p:cNvCxnSpPr>
          <p:nvPr/>
        </p:nvCxnSpPr>
        <p:spPr>
          <a:xfrm>
            <a:off x="1295636" y="3319182"/>
            <a:ext cx="0" cy="1333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7" idx="2"/>
            <a:endCxn id="12" idx="0"/>
          </p:cNvCxnSpPr>
          <p:nvPr/>
        </p:nvCxnSpPr>
        <p:spPr>
          <a:xfrm>
            <a:off x="2825806" y="3319182"/>
            <a:ext cx="3165" cy="1333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8" idx="2"/>
            <a:endCxn id="10" idx="0"/>
          </p:cNvCxnSpPr>
          <p:nvPr/>
        </p:nvCxnSpPr>
        <p:spPr>
          <a:xfrm>
            <a:off x="4337974" y="3319182"/>
            <a:ext cx="0" cy="5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0" idx="2"/>
            <a:endCxn id="14" idx="0"/>
          </p:cNvCxnSpPr>
          <p:nvPr/>
        </p:nvCxnSpPr>
        <p:spPr>
          <a:xfrm>
            <a:off x="4337974" y="4221087"/>
            <a:ext cx="0" cy="43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Скругленный прямоугольник 58"/>
          <p:cNvSpPr/>
          <p:nvPr/>
        </p:nvSpPr>
        <p:spPr>
          <a:xfrm>
            <a:off x="5292080" y="3789039"/>
            <a:ext cx="16921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MP3FileFactory</a:t>
            </a:r>
            <a:endParaRPr lang="ru-RU" dirty="0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7092280" y="3789040"/>
            <a:ext cx="190821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StreamFileFactory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9" idx="2"/>
            <a:endCxn id="59" idx="0"/>
          </p:cNvCxnSpPr>
          <p:nvPr/>
        </p:nvCxnSpPr>
        <p:spPr>
          <a:xfrm flipH="1">
            <a:off x="6138174" y="3247174"/>
            <a:ext cx="1026114" cy="541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9" idx="2"/>
          </p:cNvCxnSpPr>
          <p:nvPr/>
        </p:nvCxnSpPr>
        <p:spPr>
          <a:xfrm>
            <a:off x="7164288" y="3247174"/>
            <a:ext cx="882098" cy="5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6408204" y="4833156"/>
            <a:ext cx="151216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IFile</a:t>
            </a:r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5382090" y="55892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MP3File</a:t>
            </a:r>
            <a:endParaRPr lang="ru-RU" dirty="0"/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7304697" y="55892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StreamFile</a:t>
            </a:r>
            <a:endParaRPr lang="ru-RU" dirty="0"/>
          </a:p>
        </p:txBody>
      </p:sp>
      <p:cxnSp>
        <p:nvCxnSpPr>
          <p:cNvPr id="69" name="Прямая со стрелкой 68"/>
          <p:cNvCxnSpPr>
            <a:stCxn id="65" idx="2"/>
            <a:endCxn id="66" idx="0"/>
          </p:cNvCxnSpPr>
          <p:nvPr/>
        </p:nvCxnSpPr>
        <p:spPr>
          <a:xfrm flipH="1">
            <a:off x="6138174" y="5193196"/>
            <a:ext cx="1026114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65" idx="2"/>
            <a:endCxn id="67" idx="0"/>
          </p:cNvCxnSpPr>
          <p:nvPr/>
        </p:nvCxnSpPr>
        <p:spPr>
          <a:xfrm>
            <a:off x="7164288" y="5193196"/>
            <a:ext cx="896493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Architektura</a:t>
            </a:r>
            <a:r>
              <a:rPr lang="en-US" dirty="0" smtClean="0"/>
              <a:t> (interfaces 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can provide their settings to host - host will take care of storing them.</a:t>
            </a:r>
          </a:p>
          <a:p>
            <a:r>
              <a:rPr lang="en-US" dirty="0" smtClean="0"/>
              <a:t>In that case they should implement </a:t>
            </a:r>
            <a:r>
              <a:rPr lang="en-US" dirty="0" err="1" smtClean="0"/>
              <a:t>IHaveSettings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01539" y="4118429"/>
            <a:ext cx="1872208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IHaveSettings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53567" y="4941168"/>
            <a:ext cx="1368152" cy="3600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IFileSystem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2"/>
            <a:endCxn id="5" idx="0"/>
          </p:cNvCxnSpPr>
          <p:nvPr/>
        </p:nvCxnSpPr>
        <p:spPr>
          <a:xfrm>
            <a:off x="4337643" y="4478469"/>
            <a:ext cx="0" cy="46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653898" y="5733256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2"/>
            <a:endCxn id="11" idx="0"/>
          </p:cNvCxnSpPr>
          <p:nvPr/>
        </p:nvCxnSpPr>
        <p:spPr>
          <a:xfrm>
            <a:off x="4337643" y="5301207"/>
            <a:ext cx="331" cy="432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Hledá všechny dostupné </a:t>
            </a:r>
            <a:r>
              <a:rPr lang="cs-CZ" dirty="0" err="1" smtClean="0"/>
              <a:t>pluginy</a:t>
            </a:r>
            <a:r>
              <a:rPr lang="cs-CZ" dirty="0" smtClean="0"/>
              <a:t> známých typu</a:t>
            </a:r>
            <a:r>
              <a:rPr lang="en-US" dirty="0" smtClean="0"/>
              <a:t> (</a:t>
            </a:r>
            <a:r>
              <a:rPr lang="cs-CZ" dirty="0" smtClean="0"/>
              <a:t>momentálně jsou to</a:t>
            </a:r>
            <a:r>
              <a:rPr lang="en-US" dirty="0" smtClean="0"/>
              <a:t> </a:t>
            </a:r>
            <a:r>
              <a:rPr lang="en-US" dirty="0" err="1" smtClean="0"/>
              <a:t>IPlayer</a:t>
            </a:r>
            <a:r>
              <a:rPr lang="en-US" dirty="0" smtClean="0"/>
              <a:t>, </a:t>
            </a:r>
            <a:r>
              <a:rPr lang="en-US" dirty="0" err="1" smtClean="0"/>
              <a:t>IPlaylist</a:t>
            </a:r>
            <a:r>
              <a:rPr lang="en-US" dirty="0" smtClean="0"/>
              <a:t>, </a:t>
            </a:r>
            <a:r>
              <a:rPr lang="en-US" dirty="0" err="1" smtClean="0"/>
              <a:t>ITabPlugin</a:t>
            </a:r>
            <a:r>
              <a:rPr lang="cs-CZ" dirty="0" smtClean="0"/>
              <a:t> a I</a:t>
            </a:r>
            <a:r>
              <a:rPr lang="en-US" dirty="0" err="1" smtClean="0"/>
              <a:t>Globa</a:t>
            </a:r>
            <a:r>
              <a:rPr lang="cs-CZ" dirty="0" err="1" smtClean="0"/>
              <a:t>lFileFactory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smtClean="0"/>
              <a:t>Alokuje instance zapnutých </a:t>
            </a:r>
            <a:r>
              <a:rPr lang="cs-CZ" dirty="0" err="1" smtClean="0"/>
              <a:t>pluginů</a:t>
            </a:r>
            <a:r>
              <a:rPr lang="cs-CZ" dirty="0" smtClean="0"/>
              <a:t> a říká jim jejich nastavení</a:t>
            </a:r>
          </a:p>
          <a:p>
            <a:endParaRPr lang="cs-CZ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4941168"/>
            <a:ext cx="756084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 err="1" smtClean="0"/>
              <a:t>Application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02710" y="5013176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32880" y="5013176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IPlaylist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45047" y="5013176"/>
            <a:ext cx="19512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List</a:t>
            </a:r>
            <a:r>
              <a:rPr lang="en-US" dirty="0" smtClean="0"/>
              <a:t>&lt;</a:t>
            </a:r>
            <a:r>
              <a:rPr lang="en-US" dirty="0" err="1" smtClean="0"/>
              <a:t>ITabPlugin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79912" y="5525616"/>
            <a:ext cx="20882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IGlobalFileFactory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99592" y="3789040"/>
            <a:ext cx="540060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 err="1" smtClean="0"/>
              <a:t>Playlist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- </a:t>
            </a:r>
            <a:r>
              <a:rPr lang="en-US" dirty="0" err="1" smtClean="0"/>
              <a:t>komunikace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Každý </a:t>
            </a:r>
            <a:r>
              <a:rPr lang="cs-CZ" dirty="0" err="1" smtClean="0"/>
              <a:t>plugin</a:t>
            </a:r>
            <a:r>
              <a:rPr lang="cs-CZ" dirty="0" smtClean="0"/>
              <a:t> deklaruje interface, přes který s nim mohou komunikovat ostatní </a:t>
            </a:r>
            <a:r>
              <a:rPr lang="cs-CZ" dirty="0" err="1" smtClean="0"/>
              <a:t>pluginy</a:t>
            </a:r>
            <a:endParaRPr lang="cs-CZ" dirty="0" smtClean="0"/>
          </a:p>
          <a:p>
            <a:r>
              <a:rPr lang="cs-CZ" dirty="0" smtClean="0"/>
              <a:t>Každý </a:t>
            </a:r>
            <a:r>
              <a:rPr lang="cs-CZ" dirty="0" err="1" smtClean="0"/>
              <a:t>plugin</a:t>
            </a:r>
            <a:r>
              <a:rPr lang="cs-CZ" dirty="0" smtClean="0"/>
              <a:t> pomocí MEF získává referenci na potřebné </a:t>
            </a:r>
            <a:r>
              <a:rPr lang="cs-CZ" dirty="0" err="1" smtClean="0"/>
              <a:t>pluginy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02710" y="3861048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28120" y="3861048"/>
            <a:ext cx="20882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IGlobalFileFactory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4445496"/>
            <a:ext cx="540060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 err="1" smtClean="0"/>
              <a:t>FileSystem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02710" y="4517504"/>
            <a:ext cx="13681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IPlay</a:t>
            </a:r>
            <a:r>
              <a:rPr lang="cs-CZ" dirty="0" smtClean="0"/>
              <a:t>list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28120" y="4517504"/>
            <a:ext cx="20882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IGlobalFileFactory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0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Plugin</a:t>
            </a:r>
            <a:r>
              <a:rPr lang="en-US" dirty="0" smtClean="0"/>
              <a:t> – </a:t>
            </a:r>
            <a:r>
              <a:rPr lang="en-US" dirty="0" err="1" smtClean="0"/>
              <a:t>roz</a:t>
            </a:r>
            <a:r>
              <a:rPr lang="cs-CZ" dirty="0" smtClean="0"/>
              <a:t>šíření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Když je potřeba, </a:t>
            </a:r>
            <a:r>
              <a:rPr lang="cs-CZ" dirty="0" err="1" smtClean="0"/>
              <a:t>plugin</a:t>
            </a:r>
            <a:r>
              <a:rPr lang="cs-CZ" dirty="0" smtClean="0"/>
              <a:t> může deklarovat interface pro svoje rozšíření – „</a:t>
            </a:r>
            <a:r>
              <a:rPr lang="cs-CZ" dirty="0" err="1" smtClean="0"/>
              <a:t>plugin</a:t>
            </a:r>
            <a:r>
              <a:rPr lang="cs-CZ" dirty="0" smtClean="0"/>
              <a:t> 2. řádu“</a:t>
            </a:r>
          </a:p>
          <a:p>
            <a:r>
              <a:rPr lang="cs-CZ" dirty="0" smtClean="0"/>
              <a:t>A pak získává j</a:t>
            </a:r>
            <a:r>
              <a:rPr lang="en-US" dirty="0" smtClean="0"/>
              <a:t>e</a:t>
            </a:r>
            <a:r>
              <a:rPr lang="cs-CZ" dirty="0" smtClean="0"/>
              <a:t> za běhu stejným způsobem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4221088"/>
            <a:ext cx="540060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 err="1" smtClean="0"/>
              <a:t>GlobalFileFactory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15485" y="4293096"/>
            <a:ext cx="354893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List</a:t>
            </a:r>
            <a:r>
              <a:rPr lang="en-US" dirty="0" smtClean="0"/>
              <a:t>&lt;</a:t>
            </a:r>
            <a:r>
              <a:rPr lang="en-US" dirty="0" err="1" smtClean="0"/>
              <a:t>IFileFactory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Plugin</a:t>
            </a:r>
            <a:r>
              <a:rPr lang="cs-CZ" dirty="0" smtClean="0"/>
              <a:t> - </a:t>
            </a:r>
            <a:r>
              <a:rPr lang="cs-CZ" dirty="0" err="1" smtClean="0"/>
              <a:t>IHaveSettings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Plugin</a:t>
            </a:r>
            <a:r>
              <a:rPr lang="cs-CZ" dirty="0" smtClean="0"/>
              <a:t> muže implementovat rozhrání </a:t>
            </a:r>
            <a:r>
              <a:rPr lang="cs-CZ" dirty="0" err="1" smtClean="0"/>
              <a:t>IHaveSettings</a:t>
            </a:r>
            <a:r>
              <a:rPr lang="cs-CZ" dirty="0" smtClean="0"/>
              <a:t>, které mu umožní </a:t>
            </a:r>
            <a:r>
              <a:rPr lang="cs-CZ" dirty="0" err="1" smtClean="0"/>
              <a:t>předavat</a:t>
            </a:r>
            <a:r>
              <a:rPr lang="cs-CZ" dirty="0" smtClean="0"/>
              <a:t> hlavní aplikace seznam objektu, které </a:t>
            </a:r>
            <a:r>
              <a:rPr lang="cs-CZ" dirty="0" err="1" smtClean="0"/>
              <a:t>plugin</a:t>
            </a:r>
            <a:r>
              <a:rPr lang="cs-CZ" dirty="0" smtClean="0"/>
              <a:t> by chtěl získat při dalším puštění aplikace</a:t>
            </a:r>
          </a:p>
          <a:p>
            <a:r>
              <a:rPr lang="cs-CZ" dirty="0" smtClean="0"/>
              <a:t>Taky tohle rozhrání poskytuje funkcionalitu pro vytváření UI pro nastavení </a:t>
            </a:r>
            <a:r>
              <a:rPr lang="cs-CZ" dirty="0" err="1" smtClean="0"/>
              <a:t>pluginu</a:t>
            </a:r>
            <a:r>
              <a:rPr lang="cs-CZ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4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Neřešené problémy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Systém </a:t>
            </a:r>
            <a:r>
              <a:rPr lang="cs-CZ" dirty="0" err="1" smtClean="0"/>
              <a:t>vyměny</a:t>
            </a:r>
            <a:r>
              <a:rPr lang="cs-CZ" dirty="0" smtClean="0"/>
              <a:t> implementací </a:t>
            </a:r>
            <a:r>
              <a:rPr lang="cs-CZ" dirty="0" err="1" smtClean="0"/>
              <a:t>IPlayer</a:t>
            </a:r>
            <a:r>
              <a:rPr lang="cs-CZ" dirty="0" smtClean="0"/>
              <a:t> a </a:t>
            </a:r>
            <a:r>
              <a:rPr lang="cs-CZ" dirty="0" err="1" smtClean="0"/>
              <a:t>IPlugin</a:t>
            </a:r>
            <a:r>
              <a:rPr lang="cs-CZ" dirty="0" smtClean="0"/>
              <a:t> za jiné implementace.</a:t>
            </a:r>
          </a:p>
          <a:p>
            <a:r>
              <a:rPr lang="cs-CZ" dirty="0" smtClean="0"/>
              <a:t>Zapnutí</a:t>
            </a:r>
            <a:r>
              <a:rPr lang="en-US" dirty="0" smtClean="0"/>
              <a:t>/</a:t>
            </a:r>
            <a:r>
              <a:rPr lang="cs-CZ" dirty="0" smtClean="0"/>
              <a:t>Vypnutí </a:t>
            </a:r>
            <a:r>
              <a:rPr lang="cs-CZ" dirty="0" err="1" smtClean="0"/>
              <a:t>pluginů</a:t>
            </a:r>
            <a:r>
              <a:rPr lang="en-US" dirty="0" smtClean="0"/>
              <a:t>.</a:t>
            </a:r>
          </a:p>
          <a:p>
            <a:r>
              <a:rPr lang="cs-CZ" dirty="0" smtClean="0"/>
              <a:t>Chování při nalezení několika </a:t>
            </a:r>
            <a:r>
              <a:rPr lang="cs-CZ" dirty="0" err="1" smtClean="0"/>
              <a:t>pluginů</a:t>
            </a:r>
            <a:r>
              <a:rPr lang="cs-CZ" dirty="0" smtClean="0"/>
              <a:t> se stejným jménem</a:t>
            </a:r>
          </a:p>
          <a:p>
            <a:r>
              <a:rPr lang="cs-CZ" dirty="0" smtClean="0"/>
              <a:t>Soubory by určitě chtěli zpracování ve zvláštním vlákně.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272</Words>
  <Application>Microsoft Office PowerPoint</Application>
  <PresentationFormat>Экран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MaxiLyrics</vt:lpstr>
      <vt:lpstr>Důvod</vt:lpstr>
      <vt:lpstr>Architektura (interfaces 1)</vt:lpstr>
      <vt:lpstr>Architektura (interfaces 2)</vt:lpstr>
      <vt:lpstr>Application</vt:lpstr>
      <vt:lpstr>Plugin - komunikace</vt:lpstr>
      <vt:lpstr>Plugin – rozšíření</vt:lpstr>
      <vt:lpstr>Plugin - IHaveSettings</vt:lpstr>
      <vt:lpstr>Neřešené problémy</vt:lpstr>
      <vt:lpstr>PS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MaxiLyrics</dc:title>
  <dc:creator>Qk</dc:creator>
  <cp:lastModifiedBy>Qk</cp:lastModifiedBy>
  <cp:revision>14</cp:revision>
  <dcterms:created xsi:type="dcterms:W3CDTF">2012-05-27T16:39:24Z</dcterms:created>
  <dcterms:modified xsi:type="dcterms:W3CDTF">2012-05-30T10:41:28Z</dcterms:modified>
</cp:coreProperties>
</file>