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b913da57b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b913da57b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b913da57b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b913da57b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b913da57b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b913da57b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b913da57b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b913da57b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b913da57b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b913da57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5b913da57b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5b913da57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Such as joycon merger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b913da57b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913da57b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5b913da57b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5b913da57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b913da57b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5b913da57b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b913da57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b913da57b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329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One-Handed Controller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4000"/>
              <a:t>By: SoftWhere</a:t>
            </a:r>
            <a:endParaRPr sz="4000"/>
          </a:p>
        </p:txBody>
      </p:sp>
      <p:sp>
        <p:nvSpPr>
          <p:cNvPr id="55" name="Google Shape;55;p13"/>
          <p:cNvSpPr txBox="1"/>
          <p:nvPr>
            <p:ph idx="1" type="subTitle"/>
          </p:nvPr>
        </p:nvSpPr>
        <p:spPr>
          <a:xfrm>
            <a:off x="311700" y="3205825"/>
            <a:ext cx="8520600" cy="189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800"/>
              <a:t>Jonathan Jay - 100743575</a:t>
            </a:r>
            <a:endParaRPr sz="1800"/>
          </a:p>
          <a:p>
            <a:pPr indent="0" lvl="0" marL="0" rtl="0" algn="ctr">
              <a:spcBef>
                <a:spcPts val="0"/>
              </a:spcBef>
              <a:spcAft>
                <a:spcPts val="0"/>
              </a:spcAft>
              <a:buClr>
                <a:schemeClr val="dk1"/>
              </a:buClr>
              <a:buSzPts val="1100"/>
              <a:buFont typeface="Arial"/>
              <a:buNone/>
            </a:pPr>
            <a:r>
              <a:rPr lang="en" sz="1800"/>
              <a:t>Matthew McPherson - 100757379</a:t>
            </a:r>
            <a:endParaRPr sz="1800"/>
          </a:p>
          <a:p>
            <a:pPr indent="0" lvl="0" marL="0" rtl="0" algn="ctr">
              <a:spcBef>
                <a:spcPts val="0"/>
              </a:spcBef>
              <a:spcAft>
                <a:spcPts val="0"/>
              </a:spcAft>
              <a:buNone/>
            </a:pPr>
            <a:r>
              <a:rPr lang="en" sz="1800"/>
              <a:t>Léo Buono - 100748457</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be using a trello board to keep track of all tasks</a:t>
            </a:r>
            <a:endParaRPr/>
          </a:p>
        </p:txBody>
      </p:sp>
      <p:pic>
        <p:nvPicPr>
          <p:cNvPr id="109" name="Google Shape;109;p22"/>
          <p:cNvPicPr preferRelativeResize="0"/>
          <p:nvPr/>
        </p:nvPicPr>
        <p:blipFill>
          <a:blip r:embed="rId3">
            <a:alphaModFix/>
          </a:blip>
          <a:stretch>
            <a:fillRect/>
          </a:stretch>
        </p:blipFill>
        <p:spPr>
          <a:xfrm>
            <a:off x="458338" y="1877025"/>
            <a:ext cx="8227325" cy="284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a:t>
            </a:r>
            <a:r>
              <a:rPr lang="en"/>
              <a:t>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intend to create a one-handed video game controller</a:t>
            </a:r>
            <a:endParaRPr/>
          </a:p>
          <a:p>
            <a:pPr indent="-342900" lvl="0" marL="457200" rtl="0" algn="l">
              <a:spcBef>
                <a:spcPts val="1000"/>
              </a:spcBef>
              <a:spcAft>
                <a:spcPts val="0"/>
              </a:spcAft>
              <a:buSzPts val="1800"/>
              <a:buChar char="-"/>
            </a:pPr>
            <a:r>
              <a:rPr lang="en"/>
              <a:t>This controller will allow people to use all the same inputs as a standard controller has (2 joysticks, 4 face buttons, d-pad, 2 bumpers, 2 triggers, and start and select), while only requiring one hand to use.</a:t>
            </a:r>
            <a:endParaRPr/>
          </a:p>
          <a:p>
            <a:pPr indent="-342900" lvl="0" marL="457200" rtl="0" algn="l">
              <a:spcBef>
                <a:spcPts val="1000"/>
              </a:spcBef>
              <a:spcAft>
                <a:spcPts val="1000"/>
              </a:spcAft>
              <a:buSzPts val="1800"/>
              <a:buChar char="-"/>
            </a:pPr>
            <a:r>
              <a:rPr lang="en"/>
              <a:t>The goal is to improve the player experience and make it easier to play compared to an able-bodied</a:t>
            </a:r>
            <a:r>
              <a:rPr lang="en"/>
              <a:t> person.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19400" y="2150850"/>
            <a:ext cx="8905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Design Thinking </a:t>
            </a:r>
            <a:r>
              <a:rPr lang="en" sz="6000"/>
              <a:t>P</a:t>
            </a:r>
            <a:r>
              <a:rPr lang="en" sz="6000"/>
              <a:t>ro</a:t>
            </a:r>
            <a:r>
              <a:rPr lang="en" sz="6000"/>
              <a:t>cess</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and Digging Deeper</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interviewed 6 people about their history of using one-handed controllers and what they expected from them.</a:t>
            </a:r>
            <a:endParaRPr/>
          </a:p>
          <a:p>
            <a:pPr indent="0" lvl="0" marL="457200" rtl="0" algn="l">
              <a:spcBef>
                <a:spcPts val="1200"/>
              </a:spcBef>
              <a:spcAft>
                <a:spcPts val="0"/>
              </a:spcAft>
              <a:buNone/>
            </a:pPr>
            <a:r>
              <a:t/>
            </a:r>
            <a:endParaRPr sz="700"/>
          </a:p>
          <a:p>
            <a:pPr indent="-342900" lvl="0" marL="457200" rtl="0" algn="l">
              <a:spcBef>
                <a:spcPts val="1200"/>
              </a:spcBef>
              <a:spcAft>
                <a:spcPts val="0"/>
              </a:spcAft>
              <a:buSzPts val="1800"/>
              <a:buChar char="-"/>
            </a:pPr>
            <a:r>
              <a:rPr lang="en"/>
              <a:t>All had used a wii-remote and some had used VR controllers.</a:t>
            </a:r>
            <a:endParaRPr/>
          </a:p>
          <a:p>
            <a:pPr indent="-342900" lvl="0" marL="457200" rtl="0" algn="l">
              <a:spcBef>
                <a:spcPts val="0"/>
              </a:spcBef>
              <a:spcAft>
                <a:spcPts val="0"/>
              </a:spcAft>
              <a:buSzPts val="1800"/>
              <a:buChar char="-"/>
            </a:pPr>
            <a:r>
              <a:rPr lang="en"/>
              <a:t>Positive over all opinions but criticize the lack of </a:t>
            </a:r>
            <a:r>
              <a:rPr lang="en"/>
              <a:t>compatibility</a:t>
            </a:r>
            <a:r>
              <a:rPr lang="en"/>
              <a:t> with all games.</a:t>
            </a:r>
            <a:endParaRPr/>
          </a:p>
          <a:p>
            <a:pPr indent="0" lvl="0" marL="457200" rtl="0" algn="l">
              <a:spcBef>
                <a:spcPts val="1200"/>
              </a:spcBef>
              <a:spcAft>
                <a:spcPts val="0"/>
              </a:spcAft>
              <a:buNone/>
            </a:pPr>
            <a:r>
              <a:t/>
            </a:r>
            <a:endParaRPr sz="700"/>
          </a:p>
          <a:p>
            <a:pPr indent="-342900" lvl="0" marL="457200" rtl="0" algn="l">
              <a:spcBef>
                <a:spcPts val="1200"/>
              </a:spcBef>
              <a:spcAft>
                <a:spcPts val="0"/>
              </a:spcAft>
              <a:buSzPts val="1800"/>
              <a:buChar char="-"/>
            </a:pPr>
            <a:r>
              <a:rPr lang="en"/>
              <a:t>The interviewees all thought that a one-handed controller should be comfortable and ergonomic.</a:t>
            </a:r>
            <a:endParaRPr/>
          </a:p>
          <a:p>
            <a:pPr indent="-342900" lvl="0" marL="457200" rtl="0" algn="l">
              <a:spcBef>
                <a:spcPts val="0"/>
              </a:spcBef>
              <a:spcAft>
                <a:spcPts val="0"/>
              </a:spcAft>
              <a:buSzPts val="1800"/>
              <a:buChar char="-"/>
            </a:pPr>
            <a:r>
              <a:rPr lang="en"/>
              <a:t>Also thought that every part of the controller should be easy to reach without straining your hand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Reframe the Problem</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researched past one-handed controllers to gain ideas on how our design could improve on them.</a:t>
            </a:r>
            <a:endParaRPr/>
          </a:p>
          <a:p>
            <a:pPr indent="0" lvl="0" marL="0" rtl="0" algn="l">
              <a:spcBef>
                <a:spcPts val="1200"/>
              </a:spcBef>
              <a:spcAft>
                <a:spcPts val="0"/>
              </a:spcAft>
              <a:buNone/>
            </a:pPr>
            <a:r>
              <a:rPr lang="en">
                <a:solidFill>
                  <a:schemeClr val="dk1"/>
                </a:solidFill>
              </a:rPr>
              <a:t>Product Comparison</a:t>
            </a:r>
            <a:endParaRPr>
              <a:solidFill>
                <a:schemeClr val="dk1"/>
              </a:solidFill>
            </a:endParaRPr>
          </a:p>
          <a:p>
            <a:pPr indent="-342900" lvl="0" marL="457200" rtl="0" algn="l">
              <a:spcBef>
                <a:spcPts val="1200"/>
              </a:spcBef>
              <a:spcAft>
                <a:spcPts val="0"/>
              </a:spcAft>
              <a:buSzPts val="1800"/>
              <a:buChar char="-"/>
            </a:pPr>
            <a:r>
              <a:rPr lang="en"/>
              <a:t> There have been many designs in the past:</a:t>
            </a:r>
            <a:endParaRPr/>
          </a:p>
          <a:p>
            <a:pPr indent="-317500" lvl="1" marL="914400" rtl="0" algn="l">
              <a:spcBef>
                <a:spcPts val="0"/>
              </a:spcBef>
              <a:spcAft>
                <a:spcPts val="0"/>
              </a:spcAft>
              <a:buSzPts val="1400"/>
              <a:buChar char="-"/>
            </a:pPr>
            <a:r>
              <a:rPr lang="en"/>
              <a:t>One-handed RPG controller for the NES</a:t>
            </a:r>
            <a:endParaRPr/>
          </a:p>
          <a:p>
            <a:pPr indent="-317500" lvl="1" marL="914400" rtl="0" algn="l">
              <a:spcBef>
                <a:spcPts val="0"/>
              </a:spcBef>
              <a:spcAft>
                <a:spcPts val="0"/>
              </a:spcAft>
              <a:buSzPts val="1400"/>
              <a:buChar char="-"/>
            </a:pPr>
            <a:r>
              <a:rPr lang="en"/>
              <a:t>One-handed controllers with remappable back triggers for ps1</a:t>
            </a:r>
            <a:endParaRPr/>
          </a:p>
          <a:p>
            <a:pPr indent="-317500" lvl="1" marL="914400" rtl="0" algn="l">
              <a:spcBef>
                <a:spcPts val="0"/>
              </a:spcBef>
              <a:spcAft>
                <a:spcPts val="0"/>
              </a:spcAft>
              <a:buSzPts val="1400"/>
              <a:buChar char="-"/>
            </a:pPr>
            <a:r>
              <a:rPr lang="en"/>
              <a:t>One-handed controller with shift button to swap joystick functionality for ps3</a:t>
            </a:r>
            <a:endParaRPr/>
          </a:p>
          <a:p>
            <a:pPr indent="-317500" lvl="1" marL="914400" rtl="0" algn="l">
              <a:spcBef>
                <a:spcPts val="0"/>
              </a:spcBef>
              <a:spcAft>
                <a:spcPts val="0"/>
              </a:spcAft>
              <a:buSzPts val="1400"/>
              <a:buChar char="-"/>
            </a:pPr>
            <a:r>
              <a:rPr lang="en"/>
              <a:t>Various 3D printed snap-on adapters for many controller types</a:t>
            </a:r>
            <a:endParaRPr/>
          </a:p>
          <a:p>
            <a:pPr indent="-317500" lvl="1" marL="914400" rtl="0" algn="l">
              <a:spcBef>
                <a:spcPts val="0"/>
              </a:spcBef>
              <a:spcAft>
                <a:spcPts val="0"/>
              </a:spcAft>
              <a:buSzPts val="1400"/>
              <a:buChar char="-"/>
            </a:pPr>
            <a:r>
              <a:rPr lang="en"/>
              <a:t>Xbox adaptive controller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Ideate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brainstorming, we came up with 3 ideas:</a:t>
            </a:r>
            <a:endParaRPr/>
          </a:p>
          <a:p>
            <a:pPr indent="-317500" lvl="1" marL="914400" rtl="0" algn="l">
              <a:spcBef>
                <a:spcPts val="0"/>
              </a:spcBef>
              <a:spcAft>
                <a:spcPts val="0"/>
              </a:spcAft>
              <a:buSzPts val="1400"/>
              <a:buChar char="-"/>
            </a:pPr>
            <a:r>
              <a:rPr lang="en"/>
              <a:t>Controller with one joystick that can be shifted using a layout shift button. It will also have 4 face buttons (a,b,x,y), 2 bumpers, 2 triggers, and the </a:t>
            </a:r>
            <a:r>
              <a:rPr lang="en"/>
              <a:t>shift</a:t>
            </a:r>
            <a:r>
              <a:rPr lang="en"/>
              <a:t> button on the back of the controller.</a:t>
            </a:r>
            <a:endParaRPr/>
          </a:p>
          <a:p>
            <a:pPr indent="-317500" lvl="1" marL="914400" rtl="0" algn="l">
              <a:spcBef>
                <a:spcPts val="1000"/>
              </a:spcBef>
              <a:spcAft>
                <a:spcPts val="0"/>
              </a:spcAft>
              <a:buSzPts val="1400"/>
              <a:buChar char="-"/>
            </a:pPr>
            <a:r>
              <a:rPr lang="en"/>
              <a:t>The use of Gyro to replace one of the analog sticks, removing the need for a second thumb and allowing for both sticks to be in use. Combined with an activation button, (hand, feet, or palm etc.) it can be disabled not requiring the user to keep their hands perfectly still, and this could be used as a recenter button for the Gyro.</a:t>
            </a:r>
            <a:endParaRPr/>
          </a:p>
          <a:p>
            <a:pPr indent="-317500" lvl="1" marL="914400" rtl="0" algn="l">
              <a:spcBef>
                <a:spcPts val="1000"/>
              </a:spcBef>
              <a:spcAft>
                <a:spcPts val="1000"/>
              </a:spcAft>
              <a:buSzPts val="1400"/>
              <a:buChar char="-"/>
            </a:pPr>
            <a:r>
              <a:rPr lang="en"/>
              <a:t>Utilising a ‘Squeeze’ input. This allows the user to push with their palm in order to give the input. Using this with layout shifting, you’re able to quickly press any combination of buttons, and keep all fingers available for the inputs, as opposed to having a finger dedicated to shifting. There would also be a strap to hold the controller against the upper palm.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feature from our designs were presented to our interviewees for feedback, and 3 we went into discussion with:</a:t>
            </a:r>
            <a:endParaRPr/>
          </a:p>
          <a:p>
            <a:pPr indent="-317500" lvl="1" marL="914400" rtl="0" algn="l">
              <a:spcBef>
                <a:spcPts val="0"/>
              </a:spcBef>
              <a:spcAft>
                <a:spcPts val="0"/>
              </a:spcAft>
              <a:buSzPts val="1400"/>
              <a:buChar char="-"/>
            </a:pPr>
            <a:r>
              <a:rPr lang="en"/>
              <a:t>Turbo Buttons: widely considered helpful, but could affect the play experience.</a:t>
            </a:r>
            <a:endParaRPr/>
          </a:p>
          <a:p>
            <a:pPr indent="-317500" lvl="1" marL="914400" rtl="0" algn="l">
              <a:spcBef>
                <a:spcPts val="1000"/>
              </a:spcBef>
              <a:spcAft>
                <a:spcPts val="0"/>
              </a:spcAft>
              <a:buSzPts val="1400"/>
              <a:buChar char="-"/>
            </a:pPr>
            <a:r>
              <a:rPr lang="en"/>
              <a:t>Gyro: </a:t>
            </a:r>
            <a:r>
              <a:rPr lang="en"/>
              <a:t>potentially</a:t>
            </a:r>
            <a:r>
              <a:rPr lang="en"/>
              <a:t> helpful but tricky to get right.</a:t>
            </a:r>
            <a:endParaRPr/>
          </a:p>
          <a:p>
            <a:pPr indent="-317500" lvl="1" marL="914400" rtl="0" algn="l">
              <a:spcBef>
                <a:spcPts val="1000"/>
              </a:spcBef>
              <a:spcAft>
                <a:spcPts val="0"/>
              </a:spcAft>
              <a:buSzPts val="1400"/>
              <a:buChar char="-"/>
            </a:pPr>
            <a:r>
              <a:rPr lang="en"/>
              <a:t>Shift button: very positively </a:t>
            </a:r>
            <a:r>
              <a:rPr lang="en"/>
              <a:t>received,</a:t>
            </a:r>
            <a:r>
              <a:rPr lang="en"/>
              <a:t> but some concern over control complexity.</a:t>
            </a:r>
            <a:endParaRPr/>
          </a:p>
          <a:p>
            <a:pPr indent="-317500" lvl="1" marL="914400" rtl="0" algn="l">
              <a:spcBef>
                <a:spcPts val="1000"/>
              </a:spcBef>
              <a:spcAft>
                <a:spcPts val="0"/>
              </a:spcAft>
              <a:buSzPts val="1400"/>
              <a:buChar char="-"/>
            </a:pPr>
            <a:r>
              <a:rPr lang="en"/>
              <a:t>Pedals: </a:t>
            </a:r>
            <a:r>
              <a:rPr lang="en"/>
              <a:t>potentially</a:t>
            </a:r>
            <a:r>
              <a:rPr lang="en"/>
              <a:t> </a:t>
            </a:r>
            <a:r>
              <a:rPr lang="en"/>
              <a:t>useful</a:t>
            </a:r>
            <a:r>
              <a:rPr lang="en"/>
              <a:t> but </a:t>
            </a:r>
            <a:r>
              <a:rPr lang="en"/>
              <a:t>unnecessary, problems with wiring to the controller itself (why not go to computer directly).</a:t>
            </a:r>
            <a:endParaRPr/>
          </a:p>
          <a:p>
            <a:pPr indent="-317500" lvl="1" marL="914400" rtl="0" algn="l">
              <a:spcBef>
                <a:spcPts val="1000"/>
              </a:spcBef>
              <a:spcAft>
                <a:spcPts val="1000"/>
              </a:spcAft>
              <a:buSzPts val="1400"/>
              <a:buChar char="-"/>
            </a:pPr>
            <a:r>
              <a:rPr lang="en"/>
              <a:t>Palm Grip: not well </a:t>
            </a:r>
            <a:r>
              <a:rPr lang="en"/>
              <a:t>received</a:t>
            </a:r>
            <a:r>
              <a:rPr lang="en"/>
              <a:t> due to players potentially squeezing the grip unintentionally during tense gameplay moments and </a:t>
            </a:r>
            <a:r>
              <a:rPr lang="en"/>
              <a:t>un-intuitiveness</a:t>
            </a:r>
            <a:r>
              <a:rPr lang="en"/>
              <a:t>.</a:t>
            </a:r>
            <a:endParaRPr/>
          </a:p>
        </p:txBody>
      </p:sp>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5133499" y="2865100"/>
            <a:ext cx="3807950" cy="2149825"/>
          </a:xfrm>
          <a:prstGeom prst="rect">
            <a:avLst/>
          </a:prstGeom>
          <a:noFill/>
          <a:ln>
            <a:noFill/>
          </a:ln>
        </p:spPr>
      </p:pic>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Idea</a:t>
            </a:r>
            <a:endParaRPr/>
          </a:p>
        </p:txBody>
      </p:sp>
      <p:sp>
        <p:nvSpPr>
          <p:cNvPr id="97" name="Google Shape;97;p20"/>
          <p:cNvSpPr txBox="1"/>
          <p:nvPr>
            <p:ph idx="1" type="body"/>
          </p:nvPr>
        </p:nvSpPr>
        <p:spPr>
          <a:xfrm>
            <a:off x="311700" y="951575"/>
            <a:ext cx="8520600" cy="413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idea that we will be implementing is a controller that will be strapped to your upper palm to allow the usage of every finger. To strap it on, a gear to tighten and loosen the strap will be on the side (see sketch below).</a:t>
            </a:r>
            <a:endParaRPr/>
          </a:p>
          <a:p>
            <a:pPr indent="0" lvl="0" marL="457200" rtl="0" algn="l">
              <a:spcBef>
                <a:spcPts val="1200"/>
              </a:spcBef>
              <a:spcAft>
                <a:spcPts val="0"/>
              </a:spcAft>
              <a:buNone/>
            </a:pPr>
            <a:r>
              <a:t/>
            </a:r>
            <a:endParaRPr sz="700"/>
          </a:p>
          <a:p>
            <a:pPr indent="-342900" lvl="0" marL="457200" rtl="0" algn="l">
              <a:spcBef>
                <a:spcPts val="1200"/>
              </a:spcBef>
              <a:spcAft>
                <a:spcPts val="0"/>
              </a:spcAft>
              <a:buSzPts val="1800"/>
              <a:buChar char="-"/>
            </a:pPr>
            <a:r>
              <a:rPr lang="en"/>
              <a:t>The buttons on the controller will be as follows:</a:t>
            </a:r>
            <a:endParaRPr/>
          </a:p>
          <a:p>
            <a:pPr indent="-342900" lvl="0" marL="457200" rtl="0" algn="l">
              <a:spcBef>
                <a:spcPts val="0"/>
              </a:spcBef>
              <a:spcAft>
                <a:spcPts val="0"/>
              </a:spcAft>
              <a:buSzPts val="1800"/>
              <a:buChar char="-"/>
            </a:pPr>
            <a:r>
              <a:rPr lang="en"/>
              <a:t>Four face buttons on index finger</a:t>
            </a:r>
            <a:endParaRPr/>
          </a:p>
          <a:p>
            <a:pPr indent="-342900" lvl="0" marL="457200" rtl="0" algn="l">
              <a:spcBef>
                <a:spcPts val="0"/>
              </a:spcBef>
              <a:spcAft>
                <a:spcPts val="0"/>
              </a:spcAft>
              <a:buSzPts val="1800"/>
              <a:buChar char="-"/>
            </a:pPr>
            <a:r>
              <a:rPr lang="en"/>
              <a:t>Tilt button for bumpers on the middle finger</a:t>
            </a:r>
            <a:endParaRPr/>
          </a:p>
          <a:p>
            <a:pPr indent="-342900" lvl="0" marL="457200" rtl="0" algn="l">
              <a:spcBef>
                <a:spcPts val="0"/>
              </a:spcBef>
              <a:spcAft>
                <a:spcPts val="0"/>
              </a:spcAft>
              <a:buSzPts val="1800"/>
              <a:buChar char="-"/>
            </a:pPr>
            <a:r>
              <a:rPr lang="en"/>
              <a:t>Individual triggers on the ring finger</a:t>
            </a:r>
            <a:endParaRPr/>
          </a:p>
          <a:p>
            <a:pPr indent="-342900" lvl="0" marL="457200" rtl="0" algn="l">
              <a:spcBef>
                <a:spcPts val="0"/>
              </a:spcBef>
              <a:spcAft>
                <a:spcPts val="0"/>
              </a:spcAft>
              <a:buSzPts val="1800"/>
              <a:buChar char="-"/>
            </a:pPr>
            <a:r>
              <a:rPr lang="en"/>
              <a:t>Layout shift Button on the pinkie finger</a:t>
            </a:r>
            <a:endParaRPr/>
          </a:p>
          <a:p>
            <a:pPr indent="-342900" lvl="0" marL="457200" rtl="0" algn="l">
              <a:spcBef>
                <a:spcPts val="0"/>
              </a:spcBef>
              <a:spcAft>
                <a:spcPts val="0"/>
              </a:spcAft>
              <a:buSzPts val="1800"/>
              <a:buChar char="-"/>
            </a:pPr>
            <a:r>
              <a:rPr lang="en"/>
              <a:t>Joystick on the thumb</a:t>
            </a:r>
            <a:endParaRPr/>
          </a:p>
          <a:p>
            <a:pPr indent="-342900" lvl="0" marL="457200" rtl="0" algn="l">
              <a:spcBef>
                <a:spcPts val="0"/>
              </a:spcBef>
              <a:spcAft>
                <a:spcPts val="0"/>
              </a:spcAft>
              <a:buSzPts val="1800"/>
              <a:buChar char="-"/>
            </a:pPr>
            <a:r>
              <a:rPr lang="en"/>
              <a:t>Two Menu buttons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Planning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