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70" r:id="rId7"/>
    <p:sldId id="271" r:id="rId8"/>
    <p:sldId id="283" r:id="rId9"/>
    <p:sldId id="272" r:id="rId10"/>
    <p:sldId id="279" r:id="rId11"/>
    <p:sldId id="280" r:id="rId12"/>
    <p:sldId id="28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D6A3"/>
    <a:srgbClr val="DCB85F"/>
    <a:srgbClr val="94D8F0"/>
    <a:srgbClr val="5DC4E9"/>
    <a:srgbClr val="032645"/>
    <a:srgbClr val="0430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2B18D977-BB02-484E-9E1E-5D0A661D39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C70C445-6E1E-43A9-A0B5-11149446E6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F3E84C-7F22-411C-8375-86D531E0C3A7}" type="datetimeFigureOut">
              <a:rPr lang="fr-FR" smtClean="0"/>
              <a:t>13/02/2022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8C5D09-45FB-4DEF-94C9-D443E38619F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A6C7317-6CD3-46D3-BB6C-1DF4452CFD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8B03BC-528D-4441-A8EE-9242453C26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2855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62BF7-D538-42EA-8385-688E00B32642}" type="datetimeFigureOut">
              <a:rPr lang="fr-FR" smtClean="0"/>
              <a:t>13/02/2022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15C8C-98D3-46A4-A41C-F9CAC7C1E4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1092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Pr>
        <a:solidFill>
          <a:srgbClr val="0326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7694" y="4788288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1C1090FB-5E4E-47DA-AD1D-78073C8755FE}"/>
              </a:ext>
            </a:extLst>
          </p:cNvPr>
          <p:cNvGrpSpPr/>
          <p:nvPr userDrawn="1"/>
        </p:nvGrpSpPr>
        <p:grpSpPr>
          <a:xfrm rot="10800000">
            <a:off x="-180306" y="0"/>
            <a:ext cx="1732826" cy="828000"/>
            <a:chOff x="-184826" y="-1"/>
            <a:chExt cx="1732826" cy="828000"/>
          </a:xfrm>
        </p:grpSpPr>
        <p:sp>
          <p:nvSpPr>
            <p:cNvPr id="9" name="Organigramme : Alternative 8">
              <a:extLst>
                <a:ext uri="{FF2B5EF4-FFF2-40B4-BE49-F238E27FC236}">
                  <a16:creationId xmlns:a16="http://schemas.microsoft.com/office/drawing/2014/main" id="{FCC5E8BF-45AD-47A2-AFC5-38A3B7FA31BE}"/>
                </a:ext>
              </a:extLst>
            </p:cNvPr>
            <p:cNvSpPr/>
            <p:nvPr/>
          </p:nvSpPr>
          <p:spPr>
            <a:xfrm>
              <a:off x="0" y="-1"/>
              <a:ext cx="1548000" cy="828000"/>
            </a:xfrm>
            <a:prstGeom prst="round2SameRect">
              <a:avLst/>
            </a:prstGeom>
            <a:solidFill>
              <a:srgbClr val="5DC4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" name="Graphique 9">
              <a:extLst>
                <a:ext uri="{FF2B5EF4-FFF2-40B4-BE49-F238E27FC236}">
                  <a16:creationId xmlns:a16="http://schemas.microsoft.com/office/drawing/2014/main" id="{B624326D-5031-46BA-BEA2-8B8299926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184826" y="140156"/>
              <a:ext cx="1364871" cy="547687"/>
            </a:xfrm>
            <a:prstGeom prst="round2SameRect">
              <a:avLst/>
            </a:prstGeom>
          </p:spPr>
        </p:pic>
      </p:grp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5A7FA29-8CF3-49AA-8EE8-7AF51F08B7B2}"/>
              </a:ext>
            </a:extLst>
          </p:cNvPr>
          <p:cNvCxnSpPr>
            <a:cxnSpLocks/>
          </p:cNvCxnSpPr>
          <p:nvPr userDrawn="1"/>
        </p:nvCxnSpPr>
        <p:spPr>
          <a:xfrm>
            <a:off x="0" y="4561011"/>
            <a:ext cx="12204000" cy="0"/>
          </a:xfrm>
          <a:prstGeom prst="line">
            <a:avLst/>
          </a:prstGeom>
          <a:ln w="44450" cap="sq">
            <a:solidFill>
              <a:srgbClr val="5DC4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re 4">
            <a:extLst>
              <a:ext uri="{FF2B5EF4-FFF2-40B4-BE49-F238E27FC236}">
                <a16:creationId xmlns:a16="http://schemas.microsoft.com/office/drawing/2014/main" id="{1CDD4AB7-D09E-45D8-8AC8-548EBA416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600" y="2937600"/>
            <a:ext cx="8676222" cy="871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763092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E0037-41CF-4D0D-8742-30AFD7B2666E}" type="datetime1">
              <a:rPr lang="fr-FR" smtClean="0"/>
              <a:t>13/02/2022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1AFA-C47D-4252-8502-B73600CC0A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3939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623A-A353-41A4-B51A-DFCF5CDF91FC}" type="datetime1">
              <a:rPr lang="fr-FR" smtClean="0"/>
              <a:t>13/02/2022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1AFA-C47D-4252-8502-B73600CC0A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3259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306A-59AD-41D7-B352-762D78B36A31}" type="datetime1">
              <a:rPr lang="fr-FR" smtClean="0"/>
              <a:t>13/02/2022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1AFA-C47D-4252-8502-B73600CC0A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69936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306A-59AD-41D7-B352-762D78B36A31}" type="datetime1">
              <a:rPr lang="fr-FR" smtClean="0"/>
              <a:t>13/02/2022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1AFA-C47D-4252-8502-B73600CC0A04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882550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306A-59AD-41D7-B352-762D78B36A31}" type="datetime1">
              <a:rPr lang="fr-FR" smtClean="0"/>
              <a:t>13/02/2022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1AFA-C47D-4252-8502-B73600CC0A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451501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306A-59AD-41D7-B352-762D78B36A31}" type="datetime1">
              <a:rPr lang="fr-FR" smtClean="0"/>
              <a:t>13/02/2022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1AFA-C47D-4252-8502-B73600CC0A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295221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306A-59AD-41D7-B352-762D78B36A31}" type="datetime1">
              <a:rPr lang="fr-FR" smtClean="0"/>
              <a:t>13/02/2022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1AFA-C47D-4252-8502-B73600CC0A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3555888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22006-056A-4372-B65E-12906C45935F}" type="datetime1">
              <a:rPr lang="fr-FR" smtClean="0"/>
              <a:t>13/02/2022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1AFA-C47D-4252-8502-B73600CC0A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70797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D043D-6513-493E-BE2D-59685729268A}" type="datetime1">
              <a:rPr lang="fr-FR" smtClean="0"/>
              <a:t>13/02/2022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1AFA-C47D-4252-8502-B73600CC0A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54093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FFE70D-5EF8-44EB-8029-5ADC07A70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0714E5C-D428-4EAF-AD52-3E1096C99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306A-59AD-41D7-B352-762D78B36A31}" type="datetime1">
              <a:rPr lang="fr-FR" smtClean="0"/>
              <a:t>13/02/2022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5CB3027-EA48-4620-A4DC-2210B2CCD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AE7120-D1EF-4E79-8775-56C8D1FE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1AFA-C47D-4252-8502-B73600CC0A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425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bg>
      <p:bgPr>
        <a:solidFill>
          <a:srgbClr val="0326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A697CDE-4896-4697-A625-687243E6054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48000" y="1602154"/>
            <a:ext cx="23723" cy="4591538"/>
          </a:xfrm>
          <a:prstGeom prst="line">
            <a:avLst/>
          </a:prstGeom>
          <a:ln w="34925" cap="sq">
            <a:solidFill>
              <a:srgbClr val="5DC4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CF909C32-F8D6-4642-9487-C5FCBC59A624}"/>
              </a:ext>
            </a:extLst>
          </p:cNvPr>
          <p:cNvGrpSpPr/>
          <p:nvPr userDrawn="1"/>
        </p:nvGrpSpPr>
        <p:grpSpPr>
          <a:xfrm rot="10800000">
            <a:off x="-180306" y="0"/>
            <a:ext cx="1732826" cy="828000"/>
            <a:chOff x="-184826" y="-1"/>
            <a:chExt cx="1732826" cy="828000"/>
          </a:xfrm>
        </p:grpSpPr>
        <p:sp>
          <p:nvSpPr>
            <p:cNvPr id="14" name="Organigramme : Alternative 8">
              <a:extLst>
                <a:ext uri="{FF2B5EF4-FFF2-40B4-BE49-F238E27FC236}">
                  <a16:creationId xmlns:a16="http://schemas.microsoft.com/office/drawing/2014/main" id="{34EF1B26-11A4-4AC9-B7C3-75DC2C4529CD}"/>
                </a:ext>
              </a:extLst>
            </p:cNvPr>
            <p:cNvSpPr/>
            <p:nvPr/>
          </p:nvSpPr>
          <p:spPr>
            <a:xfrm>
              <a:off x="0" y="-1"/>
              <a:ext cx="1548000" cy="828000"/>
            </a:xfrm>
            <a:prstGeom prst="round2SameRect">
              <a:avLst/>
            </a:prstGeom>
            <a:solidFill>
              <a:srgbClr val="5DC4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5" name="Graphique 14">
              <a:extLst>
                <a:ext uri="{FF2B5EF4-FFF2-40B4-BE49-F238E27FC236}">
                  <a16:creationId xmlns:a16="http://schemas.microsoft.com/office/drawing/2014/main" id="{315AA482-B92E-4AB0-901E-592181141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184826" y="140156"/>
              <a:ext cx="1364871" cy="547687"/>
            </a:xfrm>
            <a:prstGeom prst="round2Same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8325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 titre">
    <p:bg>
      <p:bgPr>
        <a:solidFill>
          <a:srgbClr val="0326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6000" y="1152000"/>
            <a:ext cx="7200000" cy="720000"/>
          </a:xfrm>
        </p:spPr>
        <p:txBody>
          <a:bodyPr anchor="b"/>
          <a:lstStyle>
            <a:lvl1pPr algn="ctr">
              <a:defRPr sz="40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4000" y="2412000"/>
            <a:ext cx="7308000" cy="36720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3D31327E-BEBF-476E-B127-A24E18FC96A4}"/>
              </a:ext>
            </a:extLst>
          </p:cNvPr>
          <p:cNvGrpSpPr/>
          <p:nvPr userDrawn="1"/>
        </p:nvGrpSpPr>
        <p:grpSpPr>
          <a:xfrm rot="10800000">
            <a:off x="-180306" y="0"/>
            <a:ext cx="1732826" cy="828000"/>
            <a:chOff x="-184826" y="-1"/>
            <a:chExt cx="1732826" cy="828000"/>
          </a:xfrm>
        </p:grpSpPr>
        <p:sp>
          <p:nvSpPr>
            <p:cNvPr id="14" name="Organigramme : Alternative 8">
              <a:extLst>
                <a:ext uri="{FF2B5EF4-FFF2-40B4-BE49-F238E27FC236}">
                  <a16:creationId xmlns:a16="http://schemas.microsoft.com/office/drawing/2014/main" id="{0D6DE7B4-C262-4A8D-A66F-48A550300141}"/>
                </a:ext>
              </a:extLst>
            </p:cNvPr>
            <p:cNvSpPr/>
            <p:nvPr/>
          </p:nvSpPr>
          <p:spPr>
            <a:xfrm>
              <a:off x="0" y="-1"/>
              <a:ext cx="1548000" cy="828000"/>
            </a:xfrm>
            <a:prstGeom prst="round2SameRect">
              <a:avLst/>
            </a:prstGeom>
            <a:solidFill>
              <a:srgbClr val="5DC4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5" name="Graphique 14">
              <a:extLst>
                <a:ext uri="{FF2B5EF4-FFF2-40B4-BE49-F238E27FC236}">
                  <a16:creationId xmlns:a16="http://schemas.microsoft.com/office/drawing/2014/main" id="{74D611A8-9C74-4F99-9D61-B8964B42D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184826" y="140156"/>
              <a:ext cx="1364871" cy="547687"/>
            </a:xfrm>
            <a:prstGeom prst="round2Same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471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fi fonctio">
    <p:bg>
      <p:bgPr>
        <a:solidFill>
          <a:srgbClr val="0326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6000" y="1152000"/>
            <a:ext cx="7200000" cy="720000"/>
          </a:xfrm>
        </p:spPr>
        <p:txBody>
          <a:bodyPr anchor="b"/>
          <a:lstStyle>
            <a:lvl1pPr algn="ctr">
              <a:defRPr sz="40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4000" y="2412000"/>
            <a:ext cx="7308000" cy="36720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7FC460CD-E033-485F-9EC4-ECF93E460943}"/>
              </a:ext>
            </a:extLst>
          </p:cNvPr>
          <p:cNvCxnSpPr>
            <a:cxnSpLocks/>
          </p:cNvCxnSpPr>
          <p:nvPr userDrawn="1"/>
        </p:nvCxnSpPr>
        <p:spPr>
          <a:xfrm>
            <a:off x="9563199" y="735379"/>
            <a:ext cx="2276376" cy="0"/>
          </a:xfrm>
          <a:prstGeom prst="line">
            <a:avLst/>
          </a:prstGeom>
          <a:ln w="34925" cap="sq">
            <a:solidFill>
              <a:srgbClr val="5DC4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442E1248-9CB8-4D6E-8D87-7BCDE40069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90800" y="309600"/>
            <a:ext cx="2649600" cy="370800"/>
          </a:xfrm>
        </p:spPr>
        <p:txBody>
          <a:bodyPr anchor="t">
            <a:noAutofit/>
          </a:bodyPr>
          <a:lstStyle>
            <a:lvl1pPr marL="36900" indent="0">
              <a:buNone/>
              <a:defRPr/>
            </a:lvl1pPr>
            <a:lvl5pPr marL="1458000" indent="0" algn="l">
              <a:buNone/>
              <a:defRPr lang="fr-FR" sz="1700" dirty="0">
                <a:solidFill>
                  <a:schemeClr val="tx1"/>
                </a:solidFill>
                <a:effectLst/>
              </a:defRPr>
            </a:lvl5pPr>
          </a:lstStyle>
          <a:p>
            <a:pPr lvl="4"/>
            <a:endParaRPr lang="fr-FR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FE4F5CAE-A2AC-473D-BDE7-D1A96AEF7B94}"/>
              </a:ext>
            </a:extLst>
          </p:cNvPr>
          <p:cNvGrpSpPr/>
          <p:nvPr userDrawn="1"/>
        </p:nvGrpSpPr>
        <p:grpSpPr>
          <a:xfrm rot="10800000">
            <a:off x="-180306" y="0"/>
            <a:ext cx="1732826" cy="828000"/>
            <a:chOff x="-184826" y="-1"/>
            <a:chExt cx="1732826" cy="828000"/>
          </a:xfrm>
        </p:grpSpPr>
        <p:sp>
          <p:nvSpPr>
            <p:cNvPr id="16" name="Organigramme : Alternative 8">
              <a:extLst>
                <a:ext uri="{FF2B5EF4-FFF2-40B4-BE49-F238E27FC236}">
                  <a16:creationId xmlns:a16="http://schemas.microsoft.com/office/drawing/2014/main" id="{A5992D5E-E642-4FBA-8D75-3CAE6F6A6F5C}"/>
                </a:ext>
              </a:extLst>
            </p:cNvPr>
            <p:cNvSpPr/>
            <p:nvPr/>
          </p:nvSpPr>
          <p:spPr>
            <a:xfrm>
              <a:off x="0" y="-1"/>
              <a:ext cx="1548000" cy="828000"/>
            </a:xfrm>
            <a:prstGeom prst="round2SameRect">
              <a:avLst/>
            </a:prstGeom>
            <a:solidFill>
              <a:srgbClr val="5DC4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7" name="Graphique 16">
              <a:extLst>
                <a:ext uri="{FF2B5EF4-FFF2-40B4-BE49-F238E27FC236}">
                  <a16:creationId xmlns:a16="http://schemas.microsoft.com/office/drawing/2014/main" id="{B0815C6A-EDBA-4953-B0BE-08BBC2F09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184826" y="140156"/>
              <a:ext cx="1364871" cy="547687"/>
            </a:xfrm>
            <a:prstGeom prst="round2Same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5906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solidFill>
          <a:srgbClr val="0326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8CB558C-3270-4D35-92EF-E0F0AB6DA7EC}"/>
              </a:ext>
            </a:extLst>
          </p:cNvPr>
          <p:cNvSpPr/>
          <p:nvPr userDrawn="1"/>
        </p:nvSpPr>
        <p:spPr>
          <a:xfrm>
            <a:off x="0" y="1066800"/>
            <a:ext cx="12192000" cy="5791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5458430" cy="9704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11728" y="2084874"/>
            <a:ext cx="5060497" cy="4058750"/>
          </a:xfrm>
        </p:spPr>
        <p:txBody>
          <a:bodyPr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35B9EB05-5BDD-4419-B7DB-26FF3903BDB6}"/>
              </a:ext>
            </a:extLst>
          </p:cNvPr>
          <p:cNvCxnSpPr>
            <a:cxnSpLocks/>
          </p:cNvCxnSpPr>
          <p:nvPr userDrawn="1"/>
        </p:nvCxnSpPr>
        <p:spPr>
          <a:xfrm>
            <a:off x="9563199" y="735379"/>
            <a:ext cx="2276376" cy="0"/>
          </a:xfrm>
          <a:prstGeom prst="line">
            <a:avLst/>
          </a:prstGeom>
          <a:ln w="34925" cap="sq">
            <a:solidFill>
              <a:srgbClr val="5DC4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7E1DAA20-5340-4B21-B42E-5A46860539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90800" y="309600"/>
            <a:ext cx="2649600" cy="370800"/>
          </a:xfrm>
        </p:spPr>
        <p:txBody>
          <a:bodyPr>
            <a:normAutofit/>
          </a:bodyPr>
          <a:lstStyle>
            <a:lvl1pPr marL="36900" indent="0">
              <a:buNone/>
              <a:defRPr sz="1700"/>
            </a:lvl1pPr>
            <a:lvl2pPr marL="450000" indent="0">
              <a:buNone/>
              <a:defRPr/>
            </a:lvl2pPr>
            <a:lvl3pPr marL="810000" indent="0">
              <a:buNone/>
              <a:defRPr/>
            </a:lvl3pPr>
            <a:lvl4pPr marL="1170000" indent="0">
              <a:buNone/>
              <a:defRPr/>
            </a:lvl4pPr>
            <a:lvl5pPr marL="1458000" indent="0">
              <a:buNone/>
              <a:defRPr/>
            </a:lvl5pPr>
          </a:lstStyle>
          <a:p>
            <a:pPr lvl="0"/>
            <a:r>
              <a:rPr lang="fr-FR"/>
              <a:t>titre</a:t>
            </a: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9E28BEA3-D69F-4FA8-B4D2-15DED660FF5F}"/>
              </a:ext>
            </a:extLst>
          </p:cNvPr>
          <p:cNvGrpSpPr/>
          <p:nvPr userDrawn="1"/>
        </p:nvGrpSpPr>
        <p:grpSpPr>
          <a:xfrm rot="10800000">
            <a:off x="-180306" y="0"/>
            <a:ext cx="1732826" cy="828000"/>
            <a:chOff x="-184826" y="-1"/>
            <a:chExt cx="1732826" cy="828000"/>
          </a:xfrm>
        </p:grpSpPr>
        <p:sp>
          <p:nvSpPr>
            <p:cNvPr id="17" name="Organigramme : Alternative 8">
              <a:extLst>
                <a:ext uri="{FF2B5EF4-FFF2-40B4-BE49-F238E27FC236}">
                  <a16:creationId xmlns:a16="http://schemas.microsoft.com/office/drawing/2014/main" id="{50BC6687-1EC2-4092-B2AC-CBFA90DE0D1C}"/>
                </a:ext>
              </a:extLst>
            </p:cNvPr>
            <p:cNvSpPr/>
            <p:nvPr/>
          </p:nvSpPr>
          <p:spPr>
            <a:xfrm>
              <a:off x="0" y="-1"/>
              <a:ext cx="1548000" cy="828000"/>
            </a:xfrm>
            <a:prstGeom prst="round2SameRect">
              <a:avLst/>
            </a:prstGeom>
            <a:solidFill>
              <a:srgbClr val="5DC4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8" name="Graphique 17">
              <a:extLst>
                <a:ext uri="{FF2B5EF4-FFF2-40B4-BE49-F238E27FC236}">
                  <a16:creationId xmlns:a16="http://schemas.microsoft.com/office/drawing/2014/main" id="{78933F34-A5AD-49BA-8883-641C7F9D3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184826" y="140156"/>
              <a:ext cx="1364871" cy="547687"/>
            </a:xfrm>
            <a:prstGeom prst="round2Same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4554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double">
    <p:bg>
      <p:bgPr>
        <a:solidFill>
          <a:srgbClr val="0326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176" y="1550859"/>
            <a:ext cx="3438286" cy="82800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10396C8E-4417-4014-AA2A-D8BDA38426BE}"/>
              </a:ext>
            </a:extLst>
          </p:cNvPr>
          <p:cNvCxnSpPr>
            <a:cxnSpLocks/>
          </p:cNvCxnSpPr>
          <p:nvPr userDrawn="1"/>
        </p:nvCxnSpPr>
        <p:spPr>
          <a:xfrm>
            <a:off x="9563199" y="735379"/>
            <a:ext cx="2276376" cy="0"/>
          </a:xfrm>
          <a:prstGeom prst="line">
            <a:avLst/>
          </a:prstGeom>
          <a:ln w="34925" cap="sq">
            <a:solidFill>
              <a:srgbClr val="5DC4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5">
            <a:extLst>
              <a:ext uri="{FF2B5EF4-FFF2-40B4-BE49-F238E27FC236}">
                <a16:creationId xmlns:a16="http://schemas.microsoft.com/office/drawing/2014/main" id="{88890D12-10BB-4AB5-BF29-914C680337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90800" y="309600"/>
            <a:ext cx="2649600" cy="370800"/>
          </a:xfrm>
        </p:spPr>
        <p:txBody>
          <a:bodyPr>
            <a:normAutofit/>
          </a:bodyPr>
          <a:lstStyle>
            <a:lvl1pPr marL="36900" indent="0">
              <a:buNone/>
              <a:defRPr sz="1700"/>
            </a:lvl1pPr>
            <a:lvl2pPr marL="450000" indent="0">
              <a:buNone/>
              <a:defRPr/>
            </a:lvl2pPr>
            <a:lvl3pPr marL="810000" indent="0">
              <a:buNone/>
              <a:defRPr/>
            </a:lvl3pPr>
            <a:lvl4pPr marL="1170000" indent="0">
              <a:buNone/>
              <a:defRPr/>
            </a:lvl4pPr>
            <a:lvl5pPr marL="1458000" indent="0">
              <a:buNone/>
              <a:defRPr/>
            </a:lvl5pPr>
          </a:lstStyle>
          <a:p>
            <a:pPr lvl="0"/>
            <a:r>
              <a:rPr lang="fr-FR"/>
              <a:t>titre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E9489B-C4E6-4198-8423-7CFDF48D025A}"/>
              </a:ext>
            </a:extLst>
          </p:cNvPr>
          <p:cNvSpPr/>
          <p:nvPr userDrawn="1"/>
        </p:nvSpPr>
        <p:spPr>
          <a:xfrm>
            <a:off x="0" y="2679539"/>
            <a:ext cx="3784922" cy="417846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65A4B8-A027-45A6-8833-0F192F5CCBE4}"/>
              </a:ext>
            </a:extLst>
          </p:cNvPr>
          <p:cNvSpPr/>
          <p:nvPr userDrawn="1"/>
        </p:nvSpPr>
        <p:spPr>
          <a:xfrm>
            <a:off x="8407078" y="2679539"/>
            <a:ext cx="3784922" cy="417846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E2A7259D-975E-4F82-91C1-26F2B0BA15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580539" y="1551771"/>
            <a:ext cx="3438000" cy="827088"/>
          </a:xfrm>
        </p:spPr>
        <p:txBody>
          <a:bodyPr anchor="ctr">
            <a:noAutofit/>
          </a:bodyPr>
          <a:lstStyle>
            <a:lvl1pPr marL="36900" indent="0" algn="ctr">
              <a:buNone/>
              <a:defRPr sz="2800">
                <a:latin typeface="+mj-lt"/>
              </a:defRPr>
            </a:lvl1pPr>
            <a:lvl2pPr marL="450000" indent="0">
              <a:buNone/>
              <a:defRPr/>
            </a:lvl2pPr>
            <a:lvl3pPr marL="810000" indent="0">
              <a:buNone/>
              <a:defRPr/>
            </a:lvl3pPr>
            <a:lvl4pPr marL="1170000" indent="0">
              <a:buNone/>
              <a:defRPr/>
            </a:lvl4pPr>
            <a:lvl5pPr marL="1458000" indent="0">
              <a:buNone/>
              <a:defRPr/>
            </a:lvl5pPr>
          </a:lstStyle>
          <a:p>
            <a:pPr lvl="0"/>
            <a:r>
              <a:rPr lang="fr-FR"/>
              <a:t>Modifier le style du titre</a:t>
            </a:r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D26B673E-5891-4826-B460-AFF1156F0D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84922" y="2922506"/>
            <a:ext cx="4622156" cy="3692525"/>
          </a:xfrm>
        </p:spPr>
        <p:txBody>
          <a:bodyPr/>
          <a:lstStyle>
            <a:lvl1pPr marL="36900" indent="0">
              <a:buNone/>
              <a:defRPr/>
            </a:lvl1pPr>
            <a:lvl2pPr marL="450000" indent="0">
              <a:buNone/>
              <a:defRPr/>
            </a:lvl2pPr>
            <a:lvl3pPr marL="810000" indent="0">
              <a:buNone/>
              <a:defRPr/>
            </a:lvl3pPr>
            <a:lvl4pPr marL="1170000" indent="0">
              <a:buNone/>
              <a:defRPr/>
            </a:lvl4pPr>
            <a:lvl5pPr marL="1458000" indent="0">
              <a:buNone/>
              <a:defRPr/>
            </a:lvl5pPr>
          </a:lstStyle>
          <a:p>
            <a:pPr lvl="0"/>
            <a:r>
              <a:rPr lang="fr-FR"/>
              <a:t>Insérer du texte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A0B91D84-151B-4D8B-BE28-39A11AD26FC5}"/>
              </a:ext>
            </a:extLst>
          </p:cNvPr>
          <p:cNvGrpSpPr/>
          <p:nvPr userDrawn="1"/>
        </p:nvGrpSpPr>
        <p:grpSpPr>
          <a:xfrm rot="10800000">
            <a:off x="-180306" y="0"/>
            <a:ext cx="1732826" cy="828000"/>
            <a:chOff x="-184826" y="-1"/>
            <a:chExt cx="1732826" cy="828000"/>
          </a:xfrm>
        </p:grpSpPr>
        <p:sp>
          <p:nvSpPr>
            <p:cNvPr id="24" name="Organigramme : Alternative 8">
              <a:extLst>
                <a:ext uri="{FF2B5EF4-FFF2-40B4-BE49-F238E27FC236}">
                  <a16:creationId xmlns:a16="http://schemas.microsoft.com/office/drawing/2014/main" id="{118889AB-EB5F-4E10-B02E-7E87827715BA}"/>
                </a:ext>
              </a:extLst>
            </p:cNvPr>
            <p:cNvSpPr/>
            <p:nvPr/>
          </p:nvSpPr>
          <p:spPr>
            <a:xfrm>
              <a:off x="0" y="-1"/>
              <a:ext cx="1548000" cy="828000"/>
            </a:xfrm>
            <a:prstGeom prst="round2SameRect">
              <a:avLst/>
            </a:prstGeom>
            <a:solidFill>
              <a:srgbClr val="5DC4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5" name="Graphique 24">
              <a:extLst>
                <a:ext uri="{FF2B5EF4-FFF2-40B4-BE49-F238E27FC236}">
                  <a16:creationId xmlns:a16="http://schemas.microsoft.com/office/drawing/2014/main" id="{630B8EA4-CF88-4C88-B2CD-D14F00EB0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184826" y="140156"/>
              <a:ext cx="1364871" cy="547687"/>
            </a:xfrm>
            <a:prstGeom prst="round2Same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992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B254E-9183-4843-9809-BA2EF41F85C6}" type="datetime1">
              <a:rPr lang="fr-FR" smtClean="0"/>
              <a:t>13/02/2022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1AFA-C47D-4252-8502-B73600CC0A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2025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E3E91-1DF8-41DD-8BFF-00C9CA5048A1}" type="datetime1">
              <a:rPr lang="fr-FR" smtClean="0"/>
              <a:t>13/02/2022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1AFA-C47D-4252-8502-B73600CC0A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7472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DEBA-D764-4C0E-B9A8-5FD0E476AD99}" type="datetime1">
              <a:rPr lang="fr-FR" smtClean="0"/>
              <a:t>13/02/2022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1AFA-C47D-4252-8502-B73600CC0A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354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3E2306A-59AD-41D7-B352-762D78B36A31}" type="datetime1">
              <a:rPr lang="fr-FR" smtClean="0"/>
              <a:t>13/02/2022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21C1AFA-C47D-4252-8502-B73600CC0A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38603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4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  <p:sldLayoutId id="2147483732" r:id="rId18"/>
    <p:sldLayoutId id="2147483746" r:id="rId19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1/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42A9DEB5-DC31-4825-9A57-BD7346F28F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lvl="1"/>
            <a:r>
              <a:rPr lang="fr-FR"/>
              <a:t>Vayssier Paul, Grand-Morcel Léo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E49056-8625-48BE-9228-37F35486E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PROJET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3384584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26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E49056-8625-48BE-9228-37F35486EB7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818393"/>
            <a:ext cx="8677275" cy="86995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/>
                </a:solidFill>
              </a:rPr>
              <a:t>Sommaire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11432259-2A6C-4F1B-AE0D-C7CACEEF81E0}"/>
              </a:ext>
            </a:extLst>
          </p:cNvPr>
          <p:cNvCxnSpPr>
            <a:cxnSpLocks/>
          </p:cNvCxnSpPr>
          <p:nvPr/>
        </p:nvCxnSpPr>
        <p:spPr>
          <a:xfrm flipH="1">
            <a:off x="1548000" y="1602154"/>
            <a:ext cx="23723" cy="4591538"/>
          </a:xfrm>
          <a:prstGeom prst="line">
            <a:avLst/>
          </a:prstGeom>
          <a:ln w="34925" cap="sq">
            <a:solidFill>
              <a:srgbClr val="5DC4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6C116532-8ED0-49BA-AA7A-C97BC586071B}"/>
              </a:ext>
            </a:extLst>
          </p:cNvPr>
          <p:cNvSpPr txBox="1"/>
          <p:nvPr/>
        </p:nvSpPr>
        <p:spPr>
          <a:xfrm>
            <a:off x="2372091" y="2233396"/>
            <a:ext cx="8801100" cy="2775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>
                <a:cs typeface="Times New Roman" panose="02020603050405020304" pitchFamily="18" charset="0"/>
              </a:rPr>
              <a:t>Présentation du projet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>
                <a:cs typeface="Times New Roman" panose="02020603050405020304" pitchFamily="18" charset="0"/>
              </a:rPr>
              <a:t>Étude des fichiers nécessaires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>
                <a:cs typeface="Times New Roman" panose="02020603050405020304" pitchFamily="18" charset="0"/>
              </a:rPr>
              <a:t>Schéma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>
                <a:cs typeface="Times New Roman" panose="02020603050405020304" pitchFamily="18" charset="0"/>
              </a:rPr>
              <a:t>Difficultés rencontrées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556893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D95F93-DA58-4539-B00C-A6490F1A6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000" y="1152000"/>
            <a:ext cx="7914375" cy="720000"/>
          </a:xfrm>
        </p:spPr>
        <p:txBody>
          <a:bodyPr>
            <a:normAutofit/>
          </a:bodyPr>
          <a:lstStyle/>
          <a:p>
            <a:r>
              <a:rPr lang="fr-FR" dirty="0"/>
              <a:t>Consignes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47EEF0-6AA4-478C-9ED3-2B4789DD4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3999" y="2411999"/>
            <a:ext cx="7777125" cy="3941175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fr-FR" sz="1900" dirty="0"/>
              <a:t>Répondre à un besoin réel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fr-FR" sz="1900" dirty="0"/>
              <a:t>Mise en pratique des compétences en système, infra, réseau et sécurité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fr-FR" sz="1900" dirty="0"/>
              <a:t>Choix du sujet libre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22EC4A8-43D8-45FA-AE29-A2EE0E74EF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>
                <a:effectLst/>
              </a:rPr>
              <a:t>Présentation</a:t>
            </a:r>
            <a:r>
              <a:rPr lang="fr-FR"/>
              <a:t> du Projet</a:t>
            </a:r>
          </a:p>
        </p:txBody>
      </p:sp>
    </p:spTree>
    <p:extLst>
      <p:ext uri="{BB962C8B-B14F-4D97-AF65-F5344CB8AC3E}">
        <p14:creationId xmlns:p14="http://schemas.microsoft.com/office/powerpoint/2010/main" val="1975387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A6DF-83F1-409B-BB85-CA651892C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999" y="1152000"/>
            <a:ext cx="8636017" cy="720000"/>
          </a:xfrm>
        </p:spPr>
        <p:txBody>
          <a:bodyPr>
            <a:normAutofit fontScale="90000"/>
          </a:bodyPr>
          <a:lstStyle/>
          <a:p>
            <a:r>
              <a:rPr lang="fr-FR" dirty="0"/>
              <a:t>Automatiser le déploiement de serveur web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D8B90F-D90C-4654-B40B-D27EECC3B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4000" y="2412000"/>
            <a:ext cx="8636016" cy="413640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Script </a:t>
            </a:r>
            <a:r>
              <a:rPr lang="fr-FR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Preset</a:t>
            </a:r>
            <a:endParaRPr lang="fr-FR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Création de User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Changement de nom du VPS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Mise à jours des </a:t>
            </a:r>
            <a:r>
              <a:rPr lang="fr-FR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packets</a:t>
            </a:r>
            <a:endParaRPr lang="fr-FR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Script Setup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Installation et configuration de NGINX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Installation et configuration de </a:t>
            </a:r>
            <a:r>
              <a:rPr lang="fr-FR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Netdata</a:t>
            </a:r>
            <a:endParaRPr lang="fr-FR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Installation et configuration de </a:t>
            </a:r>
            <a:r>
              <a:rPr lang="fr-FR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Certbot</a:t>
            </a:r>
            <a:endParaRPr lang="fr-FR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endParaRPr lang="fr-FR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F18ADC5-86FF-4720-BD11-E36181DFF3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/>
              <a:t>Présentation du Projet</a:t>
            </a:r>
          </a:p>
        </p:txBody>
      </p:sp>
    </p:spTree>
    <p:extLst>
      <p:ext uri="{BB962C8B-B14F-4D97-AF65-F5344CB8AC3E}">
        <p14:creationId xmlns:p14="http://schemas.microsoft.com/office/powerpoint/2010/main" val="742959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A6DF-83F1-409B-BB85-CA651892C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999" y="1152000"/>
            <a:ext cx="8636017" cy="720000"/>
          </a:xfrm>
        </p:spPr>
        <p:txBody>
          <a:bodyPr>
            <a:normAutofit fontScale="90000"/>
          </a:bodyPr>
          <a:lstStyle/>
          <a:p>
            <a:r>
              <a:rPr lang="fr-FR" dirty="0"/>
              <a:t>Automatiser le déploiement de serveur web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D8B90F-D90C-4654-B40B-D27EECC3B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4000" y="2412000"/>
            <a:ext cx="8636016" cy="4136400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Script Save 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Création de dossier backup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Archivage et compression des dossiers importants :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Les fichiers de l’application web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Les logs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La base de données</a:t>
            </a:r>
          </a:p>
          <a:p>
            <a:pPr lvl="2">
              <a:lnSpc>
                <a:spcPct val="150000"/>
              </a:lnSpc>
            </a:pPr>
            <a:endParaRPr lang="fr-FR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Timer</a:t>
            </a:r>
            <a:r>
              <a:rPr lang="fr-FR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et Service 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Service pour exécuter le script </a:t>
            </a:r>
            <a:r>
              <a:rPr lang="fr-FR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save</a:t>
            </a:r>
            <a:endParaRPr lang="fr-FR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Timer</a:t>
            </a:r>
            <a:r>
              <a:rPr lang="fr-FR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pour répéter indéfiniment l’action</a:t>
            </a:r>
          </a:p>
          <a:p>
            <a:endParaRPr lang="fr-FR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F18ADC5-86FF-4720-BD11-E36181DFF3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/>
              <a:t>Présentation du Projet</a:t>
            </a:r>
          </a:p>
        </p:txBody>
      </p:sp>
    </p:spTree>
    <p:extLst>
      <p:ext uri="{BB962C8B-B14F-4D97-AF65-F5344CB8AC3E}">
        <p14:creationId xmlns:p14="http://schemas.microsoft.com/office/powerpoint/2010/main" val="2776858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4ED0F0-85D1-4084-A60F-197AAE6D9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163" y="1160389"/>
            <a:ext cx="8761673" cy="720000"/>
          </a:xfrm>
        </p:spPr>
        <p:txBody>
          <a:bodyPr>
            <a:normAutofit/>
          </a:bodyPr>
          <a:lstStyle/>
          <a:p>
            <a:r>
              <a:rPr lang="fr-FR" dirty="0"/>
              <a:t>Schéma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74E788-3C3B-40FD-8634-B08F6A1DB1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5DDDD56-F0D4-4FE5-B99A-DFE809212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63" y="2040949"/>
            <a:ext cx="5830694" cy="441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129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E5C5D1F6-F425-4017-9B3C-0EE4DD8A5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Difficultés rencontrées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A046F270-4713-4EBC-A3B2-7460B2982F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Comprendre le fonctionnement des </a:t>
            </a:r>
            <a:r>
              <a:rPr lang="fr-FR" dirty="0" err="1"/>
              <a:t>packets</a:t>
            </a:r>
            <a:r>
              <a:rPr lang="fr-FR" dirty="0"/>
              <a:t> installés (</a:t>
            </a:r>
            <a:r>
              <a:rPr lang="fr-FR" dirty="0" err="1"/>
              <a:t>netdata</a:t>
            </a:r>
            <a:r>
              <a:rPr lang="fr-FR" dirty="0"/>
              <a:t>, </a:t>
            </a:r>
            <a:r>
              <a:rPr lang="fr-FR" dirty="0" err="1"/>
              <a:t>nginx</a:t>
            </a:r>
            <a:r>
              <a:rPr lang="fr-FR" dirty="0"/>
              <a:t>, </a:t>
            </a:r>
            <a:r>
              <a:rPr lang="fr-FR" dirty="0" err="1"/>
              <a:t>certbot</a:t>
            </a:r>
            <a:r>
              <a:rPr lang="fr-FR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Modifier les fichiers de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2092655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A4391E-6342-47D9-98D1-A2A33B99D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Démonstration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5EAD00-F8E3-4285-9C19-64644FBF49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>
                <a:hlinkClick r:id="rId2"/>
              </a:rPr>
              <a:t>Présentation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235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BA72AA-5885-454B-A468-402CF4A89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Conclusion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90982E-9ABF-4629-8BD0-773E348BBF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Améliorations possibles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Proposer plus de services pouvant être installer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56394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mbre supérieur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18F08B6402CF4CB6DBB062627B7537" ma:contentTypeVersion="0" ma:contentTypeDescription="Crée un document." ma:contentTypeScope="" ma:versionID="e5492b7b96ebbbee61a306bf3444456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99fc0fc0e7e2e632eb62815e8d729e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FB3E17-A5DB-4AB1-ACB4-A0AED441633D}">
  <ds:schemaRefs>
    <ds:schemaRef ds:uri="http://purl.org/dc/dcmitype/"/>
    <ds:schemaRef ds:uri="http://purl.org/dc/elements/1.1/"/>
    <ds:schemaRef ds:uri="http://www.w3.org/XML/1998/namespace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CD9DB1F8-8363-41DB-A10D-6093971C23C6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567B9C7-D2BB-4D27-9B44-B780CA47025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169</Words>
  <Application>Microsoft Office PowerPoint</Application>
  <PresentationFormat>Grand écran</PresentationFormat>
  <Paragraphs>44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2</vt:lpstr>
      <vt:lpstr>Ardoise</vt:lpstr>
      <vt:lpstr>PROJET INFRASTRUCTURE</vt:lpstr>
      <vt:lpstr>Sommaire</vt:lpstr>
      <vt:lpstr>Consignes</vt:lpstr>
      <vt:lpstr>Automatiser le déploiement de serveur web</vt:lpstr>
      <vt:lpstr>Automatiser le déploiement de serveur web</vt:lpstr>
      <vt:lpstr>Schéma </vt:lpstr>
      <vt:lpstr>Difficultés rencontrées</vt:lpstr>
      <vt:lpstr>Démonstration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: hangman</dc:title>
  <dc:creator>VAYSSIER Paul</dc:creator>
  <cp:lastModifiedBy>GRAND-MORCEL Léo</cp:lastModifiedBy>
  <cp:revision>3</cp:revision>
  <dcterms:created xsi:type="dcterms:W3CDTF">2021-10-21T12:28:39Z</dcterms:created>
  <dcterms:modified xsi:type="dcterms:W3CDTF">2022-02-13T13:30:01Z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0x0101003C18F08B6402CF4CB6DBB062627B7537</vt:lpwstr>
  </property>
</Properties>
</file>