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re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67694" y="4788288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grpSp>
        <p:nvGrpSpPr>
          <p:cNvPr id="8" name="Groupe 7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9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0" name="Graphique 9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  <p:cxnSp>
        <p:nvCxnSpPr>
          <p:cNvPr id="11" name="Connecteur droit 10" hidden="0"/>
          <p:cNvCxnSpPr>
            <a:cxnSpLocks/>
          </p:cNvCxnSpPr>
          <p:nvPr isPhoto="0" userDrawn="1"/>
        </p:nvCxnSpPr>
        <p:spPr bwMode="auto">
          <a:xfrm>
            <a:off x="0" y="4561011"/>
            <a:ext cx="12204000" cy="0"/>
          </a:xfrm>
          <a:prstGeom prst="line">
            <a:avLst/>
          </a:prstGeom>
          <a:ln w="44450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49600" y="2937600"/>
            <a:ext cx="8676222" cy="871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D1E0037-41CF-4D0D-8742-30AFD7B2666E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 panoramiqu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169348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95" y="5108728"/>
            <a:ext cx="10353761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0B623A-A353-41A4-B51A-DFCF5CDF91FC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re et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8437"/>
            <a:ext cx="10353761" cy="3534344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0" ftr="0" hdr="0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tion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 hidden="0"/>
          <p:cNvSpPr>
            <a:spLocks noGrp="1"/>
          </p:cNvSpPr>
          <p:nvPr isPhoto="0" userDrawn="0">
            <p:ph type="body" sz="half" idx="13" hasCustomPrompt="0"/>
          </p:nvPr>
        </p:nvSpPr>
        <p:spPr bwMode="auto"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990600" y="88479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10504716" y="292825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  <p:hf dt="0" ftr="0" hdr="0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arte nom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0" ftr="0" hdr="0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 colonne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9600"/>
            <a:ext cx="10353761" cy="970450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15" hasCustomPrompt="0"/>
          </p:nvPr>
        </p:nvSpPr>
        <p:spPr bwMode="auto">
          <a:xfrm>
            <a:off x="913795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9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0" name="Text Placeholder 3" hidden="0"/>
          <p:cNvSpPr>
            <a:spLocks noGrp="1"/>
          </p:cNvSpPr>
          <p:nvPr isPhoto="0" userDrawn="0">
            <p:ph type="body" sz="half" idx="16" hasCustomPrompt="0"/>
          </p:nvPr>
        </p:nvSpPr>
        <p:spPr bwMode="auto">
          <a:xfrm>
            <a:off x="4441435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1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2" name="Text Placeholder 3" hidden="0"/>
          <p:cNvSpPr>
            <a:spLocks noGrp="1"/>
          </p:cNvSpPr>
          <p:nvPr isPhoto="0" userDrawn="0">
            <p:ph type="body" sz="half" idx="17" hasCustomPrompt="0"/>
          </p:nvPr>
        </p:nvSpPr>
        <p:spPr bwMode="auto">
          <a:xfrm>
            <a:off x="7966572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0" ftr="0" hdr="0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 colonnes d’imag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4" y="609600"/>
            <a:ext cx="10353763" cy="970450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0" name="Picture Placeholder 2" hidden="0"/>
          <p:cNvSpPr>
            <a:spLocks noChangeAspect="1" noGrp="1"/>
          </p:cNvSpPr>
          <p:nvPr isPhoto="0" userDrawn="0">
            <p:ph type="pic" idx="15" hasCustomPrompt="0"/>
          </p:nvPr>
        </p:nvSpPr>
        <p:spPr bwMode="auto"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 hidden="0"/>
          <p:cNvSpPr>
            <a:spLocks noGrp="1"/>
          </p:cNvSpPr>
          <p:nvPr isPhoto="0" userDrawn="0">
            <p:ph type="body" sz="half" idx="18" hasCustomPrompt="0"/>
          </p:nvPr>
        </p:nvSpPr>
        <p:spPr bwMode="auto"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2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3" name="Picture Placeholder 2" hidden="0"/>
          <p:cNvSpPr>
            <a:spLocks noChangeAspect="1" noGrp="1"/>
          </p:cNvSpPr>
          <p:nvPr isPhoto="0" userDrawn="0">
            <p:ph type="pic" idx="21" hasCustomPrompt="0"/>
          </p:nvPr>
        </p:nvSpPr>
        <p:spPr bwMode="auto"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 hidden="0"/>
          <p:cNvSpPr>
            <a:spLocks noGrp="1"/>
          </p:cNvSpPr>
          <p:nvPr isPhoto="0" userDrawn="0">
            <p:ph type="body" sz="half" idx="19" hasCustomPrompt="0"/>
          </p:nvPr>
        </p:nvSpPr>
        <p:spPr bwMode="auto"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5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6" name="Picture Placeholder 2" hidden="0"/>
          <p:cNvSpPr>
            <a:spLocks noChangeAspect="1" noGrp="1"/>
          </p:cNvSpPr>
          <p:nvPr isPhoto="0" userDrawn="0">
            <p:ph type="pic" idx="22" hasCustomPrompt="0"/>
          </p:nvPr>
        </p:nvSpPr>
        <p:spPr bwMode="auto"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 hidden="0"/>
          <p:cNvSpPr>
            <a:spLocks noGrp="1"/>
          </p:cNvSpPr>
          <p:nvPr isPhoto="0" userDrawn="0">
            <p:ph type="body" sz="half" idx="20" hasCustomPrompt="0"/>
          </p:nvPr>
        </p:nvSpPr>
        <p:spPr bwMode="auto"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0" ftr="0" hdr="0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5922006-056A-4372-B65E-12906C45935F}" type="datetime1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0FD043D-6513-493E-BE2D-59685729268A}" type="datetime1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isposition personnalisé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4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ommaire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Connecteur droit 6" hidden="0"/>
          <p:cNvCxnSpPr>
            <a:cxnSpLocks/>
          </p:cNvCxnSpPr>
          <p:nvPr isPhoto="0" userDrawn="1"/>
        </p:nvCxnSpPr>
        <p:spPr bwMode="auto">
          <a:xfrm flipH="1">
            <a:off x="1548000" y="1602154"/>
            <a:ext cx="23723" cy="4591538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4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5" name="Graphique 14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ous titre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6000" y="1152000"/>
            <a:ext cx="7200000" cy="720000"/>
          </a:xfrm>
        </p:spPr>
        <p:txBody>
          <a:bodyPr anchor="b"/>
          <a:lstStyle>
            <a:lvl1pPr algn="ctr">
              <a:defRPr sz="40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24000" y="2412000"/>
            <a:ext cx="7308000" cy="36720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grpSp>
        <p:nvGrpSpPr>
          <p:cNvPr id="13" name="Groupe 12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4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5" name="Graphique 14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affi fonctio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6000" y="1152000"/>
            <a:ext cx="7200000" cy="720000"/>
          </a:xfrm>
        </p:spPr>
        <p:txBody>
          <a:bodyPr anchor="b"/>
          <a:lstStyle>
            <a:lvl1pPr algn="ctr">
              <a:defRPr sz="40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24000" y="2412000"/>
            <a:ext cx="7308000" cy="36720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cxnSp>
        <p:nvCxnSpPr>
          <p:cNvPr id="10" name="Connecteur droit 9" hidden="0"/>
          <p:cNvCxnSpPr>
            <a:cxnSpLocks/>
          </p:cNvCxnSpPr>
          <p:nvPr isPhoto="0" userDrawn="1"/>
        </p:nvCxnSpPr>
        <p:spPr bwMode="auto"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9190800" y="309600"/>
            <a:ext cx="2649600" cy="370800"/>
          </a:xfrm>
        </p:spPr>
        <p:txBody>
          <a:bodyPr anchor="t">
            <a:noAutofit/>
          </a:bodyPr>
          <a:lstStyle>
            <a:lvl1pPr marL="36900" indent="0">
              <a:buNone/>
              <a:defRPr/>
            </a:lvl1pPr>
            <a:lvl5pPr marL="1458000" indent="0" algn="l">
              <a:buNone/>
              <a:defRPr lang="fr-FR" sz="1700">
                <a:solidFill>
                  <a:schemeClr val="tx1"/>
                </a:solidFill>
              </a:defRPr>
            </a:lvl5pPr>
          </a:lstStyle>
          <a:p>
            <a:pPr lvl="4">
              <a:defRPr/>
            </a:pPr>
            <a:endParaRPr lang="fr-FR"/>
          </a:p>
        </p:txBody>
      </p:sp>
      <p:grpSp>
        <p:nvGrpSpPr>
          <p:cNvPr id="15" name="Groupe 14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6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7" name="Graphique 16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de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1"/>
        </p:nvSpPr>
        <p:spPr bwMode="auto">
          <a:xfrm>
            <a:off x="0" y="1066800"/>
            <a:ext cx="12192000" cy="5791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9600"/>
            <a:ext cx="5458430" cy="970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311728" y="2084874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cxnSp>
        <p:nvCxnSpPr>
          <p:cNvPr id="12" name="Connecteur droit 11" hidden="0"/>
          <p:cNvCxnSpPr>
            <a:cxnSpLocks/>
          </p:cNvCxnSpPr>
          <p:nvPr isPhoto="0" userDrawn="1"/>
        </p:nvCxnSpPr>
        <p:spPr bwMode="auto"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9190800" y="309600"/>
            <a:ext cx="2649600" cy="370800"/>
          </a:xfrm>
        </p:spPr>
        <p:txBody>
          <a:bodyPr>
            <a:normAutofit/>
          </a:bodyPr>
          <a:lstStyle>
            <a:lvl1pPr marL="36900" indent="0">
              <a:buNone/>
              <a:defRPr sz="1700"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>
              <a:defRPr/>
            </a:pPr>
            <a:r>
              <a:rPr lang="fr-FR"/>
              <a:t>titre</a:t>
            </a:r>
            <a:endParaRPr/>
          </a:p>
        </p:txBody>
      </p:sp>
      <p:grpSp>
        <p:nvGrpSpPr>
          <p:cNvPr id="16" name="Groupe 15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7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8" name="Graphique 17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de double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3176" y="1550859"/>
            <a:ext cx="3438286" cy="8280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5" name="Connecteur droit 14" hidden="0"/>
          <p:cNvCxnSpPr>
            <a:cxnSpLocks/>
          </p:cNvCxnSpPr>
          <p:nvPr isPhoto="0" userDrawn="1"/>
        </p:nvCxnSpPr>
        <p:spPr bwMode="auto"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5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9190800" y="309600"/>
            <a:ext cx="2649600" cy="370800"/>
          </a:xfrm>
        </p:spPr>
        <p:txBody>
          <a:bodyPr>
            <a:normAutofit/>
          </a:bodyPr>
          <a:lstStyle>
            <a:lvl1pPr marL="36900" indent="0">
              <a:buNone/>
              <a:defRPr sz="1700"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>
              <a:defRPr/>
            </a:pPr>
            <a:r>
              <a:rPr lang="fr-FR"/>
              <a:t>titre</a:t>
            </a:r>
            <a:endParaRPr/>
          </a:p>
        </p:txBody>
      </p:sp>
      <p:sp>
        <p:nvSpPr>
          <p:cNvPr id="10" name="Rectangle 9" hidden="0"/>
          <p:cNvSpPr/>
          <p:nvPr isPhoto="0" userDrawn="1"/>
        </p:nvSpPr>
        <p:spPr bwMode="auto">
          <a:xfrm>
            <a:off x="0" y="2679539"/>
            <a:ext cx="3784922" cy="41784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" name="Rectangle 17" hidden="0"/>
          <p:cNvSpPr/>
          <p:nvPr isPhoto="0" userDrawn="1"/>
        </p:nvSpPr>
        <p:spPr bwMode="auto">
          <a:xfrm>
            <a:off x="8407078" y="2679539"/>
            <a:ext cx="3784922" cy="41784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" name="Espace réservé du texte 16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8580539" y="1551771"/>
            <a:ext cx="3438000" cy="827088"/>
          </a:xfrm>
        </p:spPr>
        <p:txBody>
          <a:bodyPr anchor="ctr">
            <a:noAutofit/>
          </a:bodyPr>
          <a:lstStyle>
            <a:lvl1pPr marL="36900" indent="0" algn="ctr">
              <a:buNone/>
              <a:defRPr sz="2800">
                <a:latin typeface="+mj-lt"/>
              </a:defRPr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>
              <a:defRPr/>
            </a:pPr>
            <a:r>
              <a:rPr lang="fr-FR"/>
              <a:t>Modifier le style du titre</a:t>
            </a:r>
            <a:endParaRPr/>
          </a:p>
        </p:txBody>
      </p:sp>
      <p:sp>
        <p:nvSpPr>
          <p:cNvPr id="23" name="Espace réservé du texte 22" hidden="0"/>
          <p:cNvSpPr>
            <a:spLocks noGrp="1"/>
          </p:cNvSpPr>
          <p:nvPr isPhoto="0" userDrawn="0">
            <p:ph type="body" sz="quarter" idx="12" hasCustomPrompt="1"/>
          </p:nvPr>
        </p:nvSpPr>
        <p:spPr bwMode="auto">
          <a:xfrm>
            <a:off x="3784922" y="2922505"/>
            <a:ext cx="4622156" cy="3692525"/>
          </a:xfrm>
        </p:spPr>
        <p:txBody>
          <a:bodyPr/>
          <a:lstStyle>
            <a:lvl1pPr marL="36900" indent="0">
              <a:buNone/>
              <a:defRPr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>
              <a:defRPr/>
            </a:pPr>
            <a:r>
              <a:rPr lang="fr-FR"/>
              <a:t>Insérer du texte</a:t>
            </a:r>
            <a:endParaRPr/>
          </a:p>
        </p:txBody>
      </p:sp>
      <p:grpSp>
        <p:nvGrpSpPr>
          <p:cNvPr id="22" name="Groupe 21" hidden="0"/>
          <p:cNvGrpSpPr/>
          <p:nvPr isPhoto="0" userDrawn="1"/>
        </p:nvGrpSpPr>
        <p:grpSpPr bwMode="auto"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24" name="Organigramme : Alternative 8" hidden="0"/>
            <p:cNvSpPr/>
            <p:nvPr isPhoto="0" userDrawn="0"/>
          </p:nvSpPr>
          <p:spPr bwMode="auto">
            <a:xfrm>
              <a:off x="0" y="-1"/>
              <a:ext cx="1548000" cy="828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25" name="Graphique 24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10800000">
              <a:off x="-184826" y="140156"/>
              <a:ext cx="1364871" cy="547687"/>
            </a:xfrm>
            <a:prstGeom prst="round2SameRect">
              <a:avLst>
                <a:gd name="adj1" fmla="val 16667"/>
                <a:gd name="adj2" fmla="val 0"/>
              </a:avLst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AB254E-9183-4843-9809-BA2EF41F85C6}" type="datetime1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D7E3E91-1DF8-41DD-8BFF-00C9CA5048A1}" type="datetime1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3795" y="2431517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38FDEBA-D764-4C0E-B9A8-5FD0E476AD99}" type="datetime1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95" y="609600"/>
            <a:ext cx="1035376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3795" y="1732449"/>
            <a:ext cx="1035376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D3E2306A-59AD-41D7-B352-762D78B36A31}" type="datetime1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514010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121C1AFA-C47D-4252-8502-B73600CC0A04}" type="slidenum">
              <a:rPr lang="fr-FR"/>
              <a:t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1"/>
  <p:txStyles>
    <p:titleStyle>
      <a:lvl1pPr algn="ctr" defTabSz="457200">
        <a:spcBef>
          <a:spcPts val="0"/>
        </a:spcBef>
        <a:buNone/>
        <a:defRPr sz="40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j-lt"/>
          <a:ea typeface="+mj-ea"/>
          <a:cs typeface="Trebuchet M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0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20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1pPr>
      <a:lvl2pPr marL="720000" indent="-270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8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2pPr>
      <a:lvl3pPr marL="102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3pPr>
      <a:lvl4pPr marL="138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4pPr>
      <a:lvl5pPr marL="1674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0146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6pPr>
      <a:lvl7pPr marL="24018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7pPr>
      <a:lvl8pPr marL="27890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8pPr>
      <a:lvl9pPr marL="31062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1/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anchor="b"/>
          <a:lstStyle/>
          <a:p>
            <a:pPr lvl="1">
              <a:defRPr/>
            </a:pPr>
            <a:r>
              <a:rPr lang="fr-FR"/>
              <a:t>Vayssier Paul, Grand-Morcel Léo, Corre Audren</a:t>
            </a:r>
            <a:endParaRPr/>
          </a:p>
        </p:txBody>
      </p:sp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/>
              <a:t>PROJET INFRASTRUCTURE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3264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0" y="818393"/>
            <a:ext cx="8677275" cy="869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>
                <a:solidFill>
                  <a:schemeClr val="tx1"/>
                </a:solidFill>
              </a:rPr>
              <a:t>Sommaire</a:t>
            </a:r>
            <a:endParaRPr/>
          </a:p>
        </p:txBody>
      </p:sp>
      <p:cxnSp>
        <p:nvCxnSpPr>
          <p:cNvPr id="8" name="Connecteur droit 7" hidden="0"/>
          <p:cNvCxnSpPr>
            <a:cxnSpLocks/>
          </p:cNvCxnSpPr>
          <p:nvPr isPhoto="0" userDrawn="0"/>
        </p:nvCxnSpPr>
        <p:spPr bwMode="auto">
          <a:xfrm flipH="1">
            <a:off x="1548000" y="1602154"/>
            <a:ext cx="23723" cy="4591538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 hidden="0"/>
          <p:cNvSpPr txBox="1"/>
          <p:nvPr isPhoto="0" userDrawn="0"/>
        </p:nvSpPr>
        <p:spPr bwMode="auto">
          <a:xfrm>
            <a:off x="2372091" y="2233396"/>
            <a:ext cx="8801100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fr-FR">
                <a:cs typeface="Times New Roman"/>
              </a:rPr>
              <a:t>Présentation du projet</a:t>
            </a:r>
            <a:endParaRPr/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fr-FR">
                <a:cs typeface="Times New Roman"/>
              </a:rPr>
              <a:t>Étude des fichiers nécessaires</a:t>
            </a:r>
            <a:endParaRPr/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fr-FR">
                <a:cs typeface="Times New Roman"/>
              </a:rPr>
              <a:t>Schéma</a:t>
            </a:r>
            <a:endParaRPr/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fr-FR">
                <a:cs typeface="Times New Roman"/>
              </a:rPr>
              <a:t>Difficultés rencontrées</a:t>
            </a:r>
            <a:endParaRPr/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fr-FR">
                <a:cs typeface="Times New Roman"/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6000" y="1152000"/>
            <a:ext cx="7914375" cy="72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Consignes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23998" y="2411999"/>
            <a:ext cx="7777125" cy="39411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Arial"/>
              <a:buChar char="•"/>
              <a:defRPr/>
            </a:pPr>
            <a:r>
              <a:rPr lang="fr-FR" sz="1900"/>
              <a:t>Répondre à un besoin réel</a:t>
            </a:r>
            <a:endParaRPr/>
          </a:p>
          <a:p>
            <a:pPr marL="285750" indent="-285750">
              <a:lnSpc>
                <a:spcPct val="170000"/>
              </a:lnSpc>
              <a:buFont typeface="Arial"/>
              <a:buChar char="•"/>
              <a:defRPr/>
            </a:pPr>
            <a:r>
              <a:rPr lang="fr-FR" sz="1900"/>
              <a:t>Mise en pratique des compétences en système, infra, réseau et sécurité</a:t>
            </a:r>
            <a:endParaRPr/>
          </a:p>
          <a:p>
            <a:pPr marL="285750" indent="-285750">
              <a:lnSpc>
                <a:spcPct val="170000"/>
              </a:lnSpc>
              <a:buFont typeface="Arial"/>
              <a:buChar char="•"/>
              <a:defRPr/>
            </a:pPr>
            <a:r>
              <a:rPr lang="fr-FR" sz="1900"/>
              <a:t>Choix du sujet libre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fr-FR"/>
              <a:t>Présentation</a:t>
            </a:r>
            <a:r>
              <a:rPr lang="fr-FR"/>
              <a:t> du Projet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5999" y="1152000"/>
            <a:ext cx="8636017" cy="720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/>
              <a:t>Automatiser le déploiement de serveur web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24000" y="2412000"/>
            <a:ext cx="8636016" cy="4136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Script 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Preset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Création de User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Changement de nom du VPS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Mise à jours des 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packets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Script Setup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Installation et configuration de NGINX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Installation et configuration de 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Netdata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Installation et configuration de 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Certbot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>
              <a:defRPr/>
            </a:pP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fr-FR"/>
              <a:t>Présentation du Projet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5999" y="1152000"/>
            <a:ext cx="8636017" cy="720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/>
              <a:t>Automatiser le déploiement de serveur web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24000" y="2412000"/>
            <a:ext cx="8636016" cy="41364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Script Save :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Création de dossier backup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Archivage et compression des dossiers importants :</a:t>
            </a:r>
            <a:endParaRPr/>
          </a:p>
          <a:p>
            <a:pPr marL="1257300" lvl="2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Les fichiers de l’application web</a:t>
            </a:r>
            <a:endParaRPr/>
          </a:p>
          <a:p>
            <a:pPr marL="1257300" lvl="2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Les logs</a:t>
            </a:r>
            <a:endParaRPr/>
          </a:p>
          <a:p>
            <a:pPr marL="1257300" lvl="2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La base de données</a:t>
            </a:r>
            <a:endParaRPr/>
          </a:p>
          <a:p>
            <a:pPr lvl="2">
              <a:lnSpc>
                <a:spcPct val="150000"/>
              </a:lnSpc>
              <a:defRPr/>
            </a:pP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Timer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et Service :</a:t>
            </a:r>
            <a:endParaRPr/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Service pour exécuter le script 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save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Timer</a:t>
            </a:r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pour répéter indéfiniment l’action</a:t>
            </a:r>
            <a:endParaRPr/>
          </a:p>
          <a:p>
            <a:pPr>
              <a:defRPr/>
            </a:pP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fr-FR"/>
              <a:t>Présentation du Projet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707588" y="266699"/>
            <a:ext cx="8761672" cy="68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Schéma 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 marL="342900" indent="-342900">
              <a:buFont typeface="Arial"/>
              <a:buChar char="•"/>
              <a:defRPr/>
            </a:pPr>
            <a:endParaRPr lang="fr-FR"/>
          </a:p>
        </p:txBody>
      </p:sp>
      <p:sp>
        <p:nvSpPr>
          <p:cNvPr id="123631026" name="" hidden="0"/>
          <p:cNvSpPr/>
          <p:nvPr isPhoto="0" userDrawn="0"/>
        </p:nvSpPr>
        <p:spPr bwMode="auto">
          <a:xfrm flipH="0" flipV="0">
            <a:off x="1948" y="1137438"/>
            <a:ext cx="12172950" cy="5682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699" cap="flat" cmpd="sng" algn="ctr">
            <a:solidFill>
              <a:schemeClr val="bg1">
                <a:lumMod val="74901"/>
                <a:lumOff val="250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2044751958" name="" hidden="0"/>
          <p:cNvSpPr/>
          <p:nvPr isPhoto="0" userDrawn="0"/>
        </p:nvSpPr>
        <p:spPr bwMode="auto">
          <a:xfrm flipH="0" flipV="0">
            <a:off x="4754924" y="1327149"/>
            <a:ext cx="2666999" cy="895349"/>
          </a:xfrm>
          <a:prstGeom prst="roundRect">
            <a:avLst>
              <a:gd name="adj" fmla="val 16667"/>
            </a:avLst>
          </a:prstGeom>
          <a:solidFill>
            <a:srgbClr val="7EAFE8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Hébergement du serveur</a:t>
            </a:r>
            <a:endParaRPr/>
          </a:p>
        </p:txBody>
      </p:sp>
      <p:sp>
        <p:nvSpPr>
          <p:cNvPr id="646624172" name="" hidden="0"/>
          <p:cNvSpPr/>
          <p:nvPr isPhoto="0" userDrawn="0"/>
        </p:nvSpPr>
        <p:spPr bwMode="auto">
          <a:xfrm flipH="0" flipV="0">
            <a:off x="9135760" y="3530994"/>
            <a:ext cx="2666999" cy="895348"/>
          </a:xfrm>
          <a:prstGeom prst="roundRect">
            <a:avLst>
              <a:gd name="adj" fmla="val 16667"/>
            </a:avLst>
          </a:prstGeom>
          <a:solidFill>
            <a:srgbClr val="7EAFE8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Century Gothic"/>
                <a:ea typeface="Arial"/>
                <a:cs typeface="Arial"/>
              </a:rPr>
              <a:t>Backup</a:t>
            </a:r>
            <a:endParaRPr/>
          </a:p>
        </p:txBody>
      </p:sp>
      <p:sp>
        <p:nvSpPr>
          <p:cNvPr id="1446406736" name="" hidden="0"/>
          <p:cNvSpPr/>
          <p:nvPr isPhoto="0" userDrawn="0"/>
        </p:nvSpPr>
        <p:spPr bwMode="auto">
          <a:xfrm flipH="0" flipV="0">
            <a:off x="4754924" y="5636325"/>
            <a:ext cx="2666999" cy="895348"/>
          </a:xfrm>
          <a:prstGeom prst="roundRect">
            <a:avLst>
              <a:gd name="adj" fmla="val 16667"/>
            </a:avLst>
          </a:prstGeom>
          <a:solidFill>
            <a:srgbClr val="7EAFE8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Century Gothic"/>
                <a:ea typeface="Arial"/>
                <a:cs typeface="Arial"/>
              </a:rPr>
              <a:t>Base de données</a:t>
            </a:r>
            <a:endParaRPr/>
          </a:p>
        </p:txBody>
      </p:sp>
      <p:sp>
        <p:nvSpPr>
          <p:cNvPr id="1603580118" name="" hidden="0"/>
          <p:cNvSpPr/>
          <p:nvPr isPhoto="0" userDrawn="0"/>
        </p:nvSpPr>
        <p:spPr bwMode="auto">
          <a:xfrm flipH="0" flipV="0">
            <a:off x="374087" y="3530994"/>
            <a:ext cx="2666999" cy="89534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Century Gothic"/>
                <a:ea typeface="Arial"/>
                <a:cs typeface="Arial"/>
              </a:rPr>
              <a:t>Client</a:t>
            </a:r>
            <a:endParaRPr/>
          </a:p>
        </p:txBody>
      </p:sp>
      <p:sp>
        <p:nvSpPr>
          <p:cNvPr id="186167150" name="" hidden="0"/>
          <p:cNvSpPr/>
          <p:nvPr isPhoto="0" userDrawn="0"/>
        </p:nvSpPr>
        <p:spPr bwMode="auto">
          <a:xfrm flipH="0" flipV="0">
            <a:off x="1506899" y="1498599"/>
            <a:ext cx="3162299" cy="1904999"/>
          </a:xfrm>
          <a:prstGeom prst="bentArrow">
            <a:avLst>
              <a:gd name="adj1" fmla="val 14285"/>
              <a:gd name="adj2" fmla="val 15934"/>
              <a:gd name="adj3" fmla="val 32000"/>
              <a:gd name="adj4" fmla="val 62790"/>
            </a:avLst>
          </a:prstGeom>
          <a:solidFill>
            <a:srgbClr val="ADE08D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605536" name="" hidden="0"/>
          <p:cNvSpPr txBox="1"/>
          <p:nvPr isPhoto="0" userDrawn="0"/>
        </p:nvSpPr>
        <p:spPr bwMode="auto">
          <a:xfrm flipH="0" flipV="0">
            <a:off x="4727" y="1561446"/>
            <a:ext cx="2438543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Connexion ssh</a:t>
            </a:r>
            <a:endParaRPr sz="2200"/>
          </a:p>
        </p:txBody>
      </p:sp>
      <p:sp>
        <p:nvSpPr>
          <p:cNvPr id="1467228724" name="" hidden="0"/>
          <p:cNvSpPr/>
          <p:nvPr isPhoto="0" userDrawn="0"/>
        </p:nvSpPr>
        <p:spPr bwMode="auto">
          <a:xfrm rot="5399978" flipH="0" flipV="0">
            <a:off x="8317274" y="784224"/>
            <a:ext cx="1771649" cy="3467099"/>
          </a:xfrm>
          <a:prstGeom prst="bentArrow">
            <a:avLst>
              <a:gd name="adj1" fmla="val 14285"/>
              <a:gd name="adj2" fmla="val 15934"/>
              <a:gd name="adj3" fmla="val 26881"/>
              <a:gd name="adj4" fmla="val 73119"/>
            </a:avLst>
          </a:prstGeom>
          <a:solidFill>
            <a:srgbClr val="ADE08D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738572" name="" hidden="0"/>
          <p:cNvSpPr txBox="1"/>
          <p:nvPr isPhoto="0" userDrawn="0"/>
        </p:nvSpPr>
        <p:spPr bwMode="auto">
          <a:xfrm flipH="0" flipV="0">
            <a:off x="9135760" y="6158193"/>
            <a:ext cx="28583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Données pour </a:t>
            </a:r>
            <a:r>
              <a:rPr sz="2200"/>
              <a:t>backup</a:t>
            </a:r>
            <a:endParaRPr sz="2000"/>
          </a:p>
        </p:txBody>
      </p:sp>
      <p:sp>
        <p:nvSpPr>
          <p:cNvPr id="611318041" name="" hidden="0"/>
          <p:cNvSpPr/>
          <p:nvPr isPhoto="0" userDrawn="0"/>
        </p:nvSpPr>
        <p:spPr bwMode="auto">
          <a:xfrm rot="16199969" flipH="0" flipV="1">
            <a:off x="8328252" y="3624791"/>
            <a:ext cx="1720455" cy="3437860"/>
          </a:xfrm>
          <a:prstGeom prst="bentArrow">
            <a:avLst>
              <a:gd name="adj1" fmla="val 14394"/>
              <a:gd name="adj2" fmla="val 15934"/>
              <a:gd name="adj3" fmla="val 26881"/>
              <a:gd name="adj4" fmla="val 73119"/>
            </a:avLst>
          </a:prstGeom>
          <a:solidFill>
            <a:srgbClr val="ADE08D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78195" name="" hidden="0"/>
          <p:cNvSpPr/>
          <p:nvPr isPhoto="0" userDrawn="0"/>
        </p:nvSpPr>
        <p:spPr bwMode="auto">
          <a:xfrm flipH="0" flipV="0">
            <a:off x="5659799" y="2298699"/>
            <a:ext cx="152399" cy="3143250"/>
          </a:xfrm>
          <a:prstGeom prst="upDownArrow">
            <a:avLst>
              <a:gd name="adj1" fmla="val 24999"/>
              <a:gd name="adj2" fmla="val 50000"/>
            </a:avLst>
          </a:prstGeom>
          <a:solidFill>
            <a:srgbClr val="ADE08D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765758" name="" hidden="0"/>
          <p:cNvSpPr/>
          <p:nvPr isPhoto="0" userDrawn="0"/>
        </p:nvSpPr>
        <p:spPr bwMode="auto">
          <a:xfrm flipH="0" flipV="0">
            <a:off x="6240824" y="2298699"/>
            <a:ext cx="152399" cy="3143250"/>
          </a:xfrm>
          <a:prstGeom prst="upDownArrow">
            <a:avLst>
              <a:gd name="adj1" fmla="val 24999"/>
              <a:gd name="adj2" fmla="val 50000"/>
            </a:avLst>
          </a:prstGeom>
          <a:solidFill>
            <a:srgbClr val="ADE08D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917985" name="" hidden="0"/>
          <p:cNvSpPr txBox="1"/>
          <p:nvPr isPhoto="0" userDrawn="0"/>
        </p:nvSpPr>
        <p:spPr bwMode="auto">
          <a:xfrm flipH="0" flipV="0">
            <a:off x="6317024" y="3530994"/>
            <a:ext cx="249562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Récupération et gestion des données</a:t>
            </a:r>
            <a:endParaRPr/>
          </a:p>
        </p:txBody>
      </p:sp>
      <p:sp>
        <p:nvSpPr>
          <p:cNvPr id="700080646" name="" hidden="0"/>
          <p:cNvSpPr txBox="1"/>
          <p:nvPr isPhoto="0" userDrawn="0"/>
        </p:nvSpPr>
        <p:spPr bwMode="auto">
          <a:xfrm flipH="0" flipV="0">
            <a:off x="8944360" y="1205193"/>
            <a:ext cx="28583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Données pour </a:t>
            </a:r>
            <a:r>
              <a:rPr sz="2200"/>
              <a:t>backup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Difficultés rencontrées</a:t>
            </a:r>
            <a:endParaRPr/>
          </a:p>
        </p:txBody>
      </p:sp>
      <p:sp>
        <p:nvSpPr>
          <p:cNvPr id="7" name="Espace réservé du texte 6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 marL="342900" indent="-342900">
              <a:buFont typeface="Arial"/>
              <a:buChar char="•"/>
              <a:defRPr/>
            </a:pPr>
            <a:r>
              <a:rPr lang="fr-FR"/>
              <a:t>Comprendre le fonctionnement des </a:t>
            </a:r>
            <a:r>
              <a:rPr lang="fr-FR"/>
              <a:t>packets</a:t>
            </a:r>
            <a:r>
              <a:rPr lang="fr-FR"/>
              <a:t> installés (</a:t>
            </a:r>
            <a:r>
              <a:rPr lang="fr-FR"/>
              <a:t>netdata</a:t>
            </a:r>
            <a:r>
              <a:rPr lang="fr-FR"/>
              <a:t>, </a:t>
            </a:r>
            <a:r>
              <a:rPr lang="fr-FR"/>
              <a:t>nginx</a:t>
            </a:r>
            <a:r>
              <a:rPr lang="fr-FR"/>
              <a:t>, </a:t>
            </a:r>
            <a:r>
              <a:rPr lang="fr-FR"/>
              <a:t>certbot</a:t>
            </a:r>
            <a:r>
              <a:rPr lang="fr-FR"/>
              <a:t>)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fr-FR"/>
              <a:t>Modifier les fichiers de configurations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Démonstration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u="sng">
                <a:hlinkClick r:id="rId2" tooltip="http://localhost:8081/"/>
              </a:rPr>
              <a:t>Présentation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Conclusion</a:t>
            </a:r>
            <a:endParaRPr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Améliorations possibles 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fr-FR"/>
              <a:t>Proposer plus de services pouvant être installer </a:t>
            </a:r>
            <a:endParaRPr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Ombre supérieure">
      <a:fillStyleLst>
        <a:solidFill>
          <a:schemeClr val="phClr"/>
        </a:solidFill>
        <a:gradFill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/>
        </a:gradFill>
        <a:gradFill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Grand écran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hangman</dc:title>
  <dc:subject/>
  <dc:creator>VAYSSIER Paul</dc:creator>
  <cp:keywords/>
  <dc:description/>
  <dc:identifier/>
  <dc:language/>
  <cp:lastModifiedBy/>
  <cp:revision>4</cp:revision>
  <dcterms:created xsi:type="dcterms:W3CDTF">2021-10-21T12:28:39Z</dcterms:created>
  <dcterms:modified xsi:type="dcterms:W3CDTF">2022-02-14T15:34:55Z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0x0101003C18F08B6402CF4CB6DBB062627B7537</vt:lpwstr>
  </property>
</Properties>
</file>