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D-MORCEL Léo" userId="f7a872d7-213f-416f-85b6-21a1d89c0cc9" providerId="ADAL" clId="{E32354F7-1F81-411E-AE98-A14EC7327491}"/>
    <pc:docChg chg="modSld">
      <pc:chgData name="GRAND-MORCEL Léo" userId="f7a872d7-213f-416f-85b6-21a1d89c0cc9" providerId="ADAL" clId="{E32354F7-1F81-411E-AE98-A14EC7327491}" dt="2024-04-22T08:04:41.355" v="1" actId="20577"/>
      <pc:docMkLst>
        <pc:docMk/>
      </pc:docMkLst>
      <pc:sldChg chg="modSp mod">
        <pc:chgData name="GRAND-MORCEL Léo" userId="f7a872d7-213f-416f-85b6-21a1d89c0cc9" providerId="ADAL" clId="{E32354F7-1F81-411E-AE98-A14EC7327491}" dt="2024-04-22T08:04:41.355" v="1" actId="20577"/>
        <pc:sldMkLst>
          <pc:docMk/>
          <pc:sldMk cId="837875518" sldId="257"/>
        </pc:sldMkLst>
        <pc:spChg chg="mod">
          <ac:chgData name="GRAND-MORCEL Léo" userId="f7a872d7-213f-416f-85b6-21a1d89c0cc9" providerId="ADAL" clId="{E32354F7-1F81-411E-AE98-A14EC7327491}" dt="2024-04-22T08:04:41.355" v="1" actId="20577"/>
          <ac:spMkLst>
            <pc:docMk/>
            <pc:sldMk cId="837875518" sldId="257"/>
            <ac:spMk id="3" creationId="{760CAFB9-3C99-3E4A-D35F-A7F362C479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93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2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5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7D85B47E-3251-8BC3-8CF3-DC315BD29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8EEF17-57D3-D439-CDBB-14F3E2812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en-GB" sz="4800" dirty="0" err="1"/>
              <a:t>Cycliste</a:t>
            </a:r>
            <a:r>
              <a:rPr lang="en-GB" sz="4800" dirty="0"/>
              <a:t> routing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989AB8-B13A-DBD4-F0B5-CFDF94924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GB" sz="2000" dirty="0"/>
              <a:t>Application </a:t>
            </a:r>
            <a:r>
              <a:rPr lang="en-GB" sz="2000" dirty="0" err="1"/>
              <a:t>d’itinéraires</a:t>
            </a:r>
            <a:r>
              <a:rPr lang="en-GB" sz="2000" dirty="0"/>
              <a:t> pour </a:t>
            </a:r>
            <a:r>
              <a:rPr lang="en-GB" sz="2000" dirty="0" err="1"/>
              <a:t>cyclistes</a:t>
            </a:r>
            <a:r>
              <a:rPr lang="en-GB" sz="2000" dirty="0"/>
              <a:t> à Bordeaux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229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C29C6-2524-A98A-DF88-1BF50853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Requis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CAFB9-3C99-3E4A-D35F-A7F362C47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Librairie</a:t>
            </a:r>
            <a:r>
              <a:rPr lang="en-GB" dirty="0"/>
              <a:t> OSM pour les données de Bordeaux</a:t>
            </a:r>
          </a:p>
          <a:p>
            <a:r>
              <a:rPr lang="en-GB" dirty="0" err="1"/>
              <a:t>Librairie</a:t>
            </a:r>
            <a:r>
              <a:rPr lang="en-GB" dirty="0"/>
              <a:t> </a:t>
            </a:r>
            <a:r>
              <a:rPr lang="en-GB" dirty="0" err="1"/>
              <a:t>Networkx</a:t>
            </a:r>
            <a:r>
              <a:rPr lang="en-GB" dirty="0"/>
              <a:t> pour la creation de graph</a:t>
            </a:r>
          </a:p>
          <a:p>
            <a:r>
              <a:rPr lang="en-GB" dirty="0" err="1"/>
              <a:t>Librairie</a:t>
            </a:r>
            <a:r>
              <a:rPr lang="en-GB" dirty="0"/>
              <a:t> OSMX pour le </a:t>
            </a:r>
            <a:r>
              <a:rPr lang="en-GB" dirty="0" err="1"/>
              <a:t>calcul</a:t>
            </a:r>
            <a:r>
              <a:rPr lang="en-GB" dirty="0"/>
              <a:t> de chemin</a:t>
            </a:r>
          </a:p>
          <a:p>
            <a:r>
              <a:rPr lang="en-GB" dirty="0" err="1"/>
              <a:t>Librairie</a:t>
            </a:r>
            <a:r>
              <a:rPr lang="en-GB" dirty="0"/>
              <a:t> Folium pour </a:t>
            </a:r>
            <a:r>
              <a:rPr lang="en-GB" dirty="0" err="1"/>
              <a:t>l’affichage</a:t>
            </a:r>
            <a:r>
              <a:rPr lang="en-GB" dirty="0"/>
              <a:t> de carte </a:t>
            </a:r>
            <a:r>
              <a:rPr lang="en-GB" dirty="0" err="1"/>
              <a:t>intéractive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Séléction</a:t>
            </a:r>
            <a:r>
              <a:rPr lang="en-GB" dirty="0"/>
              <a:t> des </a:t>
            </a:r>
            <a:r>
              <a:rPr lang="en-GB" dirty="0" err="1"/>
              <a:t>paramètres</a:t>
            </a:r>
            <a:r>
              <a:rPr lang="en-GB" dirty="0"/>
              <a:t> </a:t>
            </a:r>
            <a:r>
              <a:rPr lang="en-GB" dirty="0" err="1"/>
              <a:t>importants</a:t>
            </a:r>
            <a:r>
              <a:rPr lang="en-GB" dirty="0"/>
              <a:t> (highway, length, cycleway)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87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2E48E-539C-591D-2B5C-35EC6C4F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Récupération</a:t>
            </a:r>
            <a:r>
              <a:rPr lang="en-GB" dirty="0"/>
              <a:t> du </a:t>
            </a:r>
            <a:r>
              <a:rPr lang="en-GB" dirty="0" err="1"/>
              <a:t>noeud</a:t>
            </a:r>
            <a:r>
              <a:rPr lang="en-GB" dirty="0"/>
              <a:t> le plus </a:t>
            </a:r>
            <a:r>
              <a:rPr lang="en-GB" dirty="0" err="1"/>
              <a:t>proche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FC692-0812-2354-804C-A59DCE36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Transformer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adresse</a:t>
            </a:r>
            <a:r>
              <a:rPr lang="en-GB" dirty="0"/>
              <a:t> donnée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coordonnées</a:t>
            </a:r>
            <a:r>
              <a:rPr lang="en-GB" dirty="0"/>
              <a:t> GPS (</a:t>
            </a:r>
            <a:r>
              <a:rPr lang="en-GB" dirty="0" err="1"/>
              <a:t>lat,lon</a:t>
            </a:r>
            <a:r>
              <a:rPr lang="en-GB" dirty="0"/>
              <a:t>) via API sur api-adresse.data.gouv.fr</a:t>
            </a:r>
          </a:p>
          <a:p>
            <a:r>
              <a:rPr lang="en-GB" dirty="0" err="1"/>
              <a:t>Trouver</a:t>
            </a:r>
            <a:r>
              <a:rPr lang="en-GB" dirty="0"/>
              <a:t> le </a:t>
            </a:r>
            <a:r>
              <a:rPr lang="en-GB" dirty="0" err="1"/>
              <a:t>noeud</a:t>
            </a:r>
            <a:r>
              <a:rPr lang="en-GB" dirty="0"/>
              <a:t> le plus </a:t>
            </a:r>
            <a:r>
              <a:rPr lang="en-GB" dirty="0" err="1"/>
              <a:t>proche</a:t>
            </a:r>
            <a:r>
              <a:rPr lang="en-GB" dirty="0"/>
              <a:t> à </a:t>
            </a:r>
            <a:r>
              <a:rPr lang="en-GB" dirty="0" err="1"/>
              <a:t>ce</a:t>
            </a:r>
            <a:r>
              <a:rPr lang="en-GB" dirty="0"/>
              <a:t> point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72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CAE2F-4E4C-E68D-529F-1C53F9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Calcul</a:t>
            </a:r>
            <a:r>
              <a:rPr lang="en-GB" dirty="0"/>
              <a:t> des </a:t>
            </a:r>
            <a:r>
              <a:rPr lang="en-GB" dirty="0" err="1"/>
              <a:t>itinéraires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D6518-A9CF-13DE-F484-0D6D146E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Itinéraire</a:t>
            </a:r>
            <a:r>
              <a:rPr lang="en-GB" dirty="0"/>
              <a:t> le plus court via la longueur</a:t>
            </a:r>
          </a:p>
          <a:p>
            <a:r>
              <a:rPr lang="en-GB" dirty="0" err="1"/>
              <a:t>Itinéraire</a:t>
            </a:r>
            <a:r>
              <a:rPr lang="en-GB" dirty="0"/>
              <a:t> le plus </a:t>
            </a:r>
            <a:r>
              <a:rPr lang="en-GB" dirty="0" err="1"/>
              <a:t>sécurisé</a:t>
            </a:r>
            <a:r>
              <a:rPr lang="en-GB" dirty="0"/>
              <a:t> via le score de </a:t>
            </a:r>
            <a:r>
              <a:rPr lang="en-GB" dirty="0" err="1"/>
              <a:t>sécurité</a:t>
            </a:r>
            <a:endParaRPr lang="en-GB" dirty="0"/>
          </a:p>
          <a:p>
            <a:r>
              <a:rPr lang="en-GB" dirty="0"/>
              <a:t>Meilleur </a:t>
            </a:r>
            <a:r>
              <a:rPr lang="en-GB" dirty="0" err="1"/>
              <a:t>itinéraire</a:t>
            </a:r>
            <a:r>
              <a:rPr lang="en-GB" dirty="0"/>
              <a:t> via la longueur </a:t>
            </a:r>
            <a:r>
              <a:rPr lang="en-GB" dirty="0" err="1"/>
              <a:t>divisé</a:t>
            </a:r>
            <a:r>
              <a:rPr lang="en-GB" dirty="0"/>
              <a:t> par le score de </a:t>
            </a:r>
            <a:r>
              <a:rPr lang="en-GB" dirty="0" err="1"/>
              <a:t>sécurité</a:t>
            </a: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7139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CAC40-1DAD-7AF1-01E0-59C17894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D9DCAD-47B2-0EFE-9F0E-36ECAB6C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Transférer</a:t>
            </a:r>
            <a:r>
              <a:rPr lang="en-GB" dirty="0"/>
              <a:t> le </a:t>
            </a:r>
            <a:r>
              <a:rPr lang="en-GB" dirty="0" err="1"/>
              <a:t>projet</a:t>
            </a:r>
            <a:r>
              <a:rPr lang="en-GB" dirty="0"/>
              <a:t> sur </a:t>
            </a:r>
            <a:r>
              <a:rPr lang="en-GB" dirty="0" err="1"/>
              <a:t>une</a:t>
            </a:r>
            <a:r>
              <a:rPr lang="en-GB" dirty="0"/>
              <a:t> application </a:t>
            </a:r>
            <a:r>
              <a:rPr lang="en-GB" dirty="0" err="1"/>
              <a:t>django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80985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123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Cycliste routing</vt:lpstr>
      <vt:lpstr>Requis</vt:lpstr>
      <vt:lpstr>Récupération du noeud le plus proche</vt:lpstr>
      <vt:lpstr>Calcul des itinéraires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Cycliste routing</dc:title>
  <dc:creator>Léo Grand-Morcel</dc:creator>
  <cp:lastModifiedBy>Léo Grand-Morcel</cp:lastModifiedBy>
  <cp:revision>1</cp:revision>
  <dcterms:created xsi:type="dcterms:W3CDTF">2024-04-17T07:02:49Z</dcterms:created>
  <dcterms:modified xsi:type="dcterms:W3CDTF">2024-04-22T08:36:30Z</dcterms:modified>
</cp:coreProperties>
</file>