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61" r:id="rId3"/>
    <p:sldId id="262" r:id="rId4"/>
    <p:sldId id="264" r:id="rId5"/>
    <p:sldId id="263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2354F7-1F81-411E-AE98-A14EC7327491}" v="2" dt="2024-05-07T07:22:13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ND-MORCEL Léo" userId="f7a872d7-213f-416f-85b6-21a1d89c0cc9" providerId="ADAL" clId="{E32354F7-1F81-411E-AE98-A14EC7327491}"/>
    <pc:docChg chg="undo custSel addSld delSld modSld sldOrd">
      <pc:chgData name="GRAND-MORCEL Léo" userId="f7a872d7-213f-416f-85b6-21a1d89c0cc9" providerId="ADAL" clId="{E32354F7-1F81-411E-AE98-A14EC7327491}" dt="2024-05-07T07:18:55.793" v="1714" actId="20577"/>
      <pc:docMkLst>
        <pc:docMk/>
      </pc:docMkLst>
      <pc:sldChg chg="modSp mod">
        <pc:chgData name="GRAND-MORCEL Léo" userId="f7a872d7-213f-416f-85b6-21a1d89c0cc9" providerId="ADAL" clId="{E32354F7-1F81-411E-AE98-A14EC7327491}" dt="2024-05-07T07:05:11.085" v="1234" actId="1076"/>
        <pc:sldMkLst>
          <pc:docMk/>
          <pc:sldMk cId="1807229407" sldId="256"/>
        </pc:sldMkLst>
        <pc:spChg chg="mod">
          <ac:chgData name="GRAND-MORCEL Léo" userId="f7a872d7-213f-416f-85b6-21a1d89c0cc9" providerId="ADAL" clId="{E32354F7-1F81-411E-AE98-A14EC7327491}" dt="2024-05-06T11:59:09.649" v="2" actId="20577"/>
          <ac:spMkLst>
            <pc:docMk/>
            <pc:sldMk cId="1807229407" sldId="256"/>
            <ac:spMk id="2" creationId="{FB8EEF17-57D3-D439-CDBB-14F3E2812D5A}"/>
          </ac:spMkLst>
        </pc:spChg>
        <pc:picChg chg="mod">
          <ac:chgData name="GRAND-MORCEL Léo" userId="f7a872d7-213f-416f-85b6-21a1d89c0cc9" providerId="ADAL" clId="{E32354F7-1F81-411E-AE98-A14EC7327491}" dt="2024-05-07T07:05:11.085" v="1234" actId="1076"/>
          <ac:picMkLst>
            <pc:docMk/>
            <pc:sldMk cId="1807229407" sldId="256"/>
            <ac:picMk id="4" creationId="{7D85B47E-3251-8BC3-8CF3-DC315BD29074}"/>
          </ac:picMkLst>
        </pc:picChg>
      </pc:sldChg>
      <pc:sldChg chg="modSp del mod">
        <pc:chgData name="GRAND-MORCEL Léo" userId="f7a872d7-213f-416f-85b6-21a1d89c0cc9" providerId="ADAL" clId="{E32354F7-1F81-411E-AE98-A14EC7327491}" dt="2024-05-07T07:18:38.293" v="1696" actId="47"/>
        <pc:sldMkLst>
          <pc:docMk/>
          <pc:sldMk cId="837875518" sldId="257"/>
        </pc:sldMkLst>
        <pc:spChg chg="mod">
          <ac:chgData name="GRAND-MORCEL Léo" userId="f7a872d7-213f-416f-85b6-21a1d89c0cc9" providerId="ADAL" clId="{E32354F7-1F81-411E-AE98-A14EC7327491}" dt="2024-05-06T14:36:51.814" v="1232" actId="20577"/>
          <ac:spMkLst>
            <pc:docMk/>
            <pc:sldMk cId="837875518" sldId="257"/>
            <ac:spMk id="3" creationId="{760CAFB9-3C99-3E4A-D35F-A7F362C479B2}"/>
          </ac:spMkLst>
        </pc:spChg>
      </pc:sldChg>
      <pc:sldChg chg="del">
        <pc:chgData name="GRAND-MORCEL Léo" userId="f7a872d7-213f-416f-85b6-21a1d89c0cc9" providerId="ADAL" clId="{E32354F7-1F81-411E-AE98-A14EC7327491}" dt="2024-05-07T07:18:44.604" v="1699" actId="47"/>
        <pc:sldMkLst>
          <pc:docMk/>
          <pc:sldMk cId="3612722982" sldId="258"/>
        </pc:sldMkLst>
      </pc:sldChg>
      <pc:sldChg chg="del">
        <pc:chgData name="GRAND-MORCEL Léo" userId="f7a872d7-213f-416f-85b6-21a1d89c0cc9" providerId="ADAL" clId="{E32354F7-1F81-411E-AE98-A14EC7327491}" dt="2024-05-07T07:18:43.361" v="1698" actId="47"/>
        <pc:sldMkLst>
          <pc:docMk/>
          <pc:sldMk cId="1771399765" sldId="259"/>
        </pc:sldMkLst>
      </pc:sldChg>
      <pc:sldChg chg="del">
        <pc:chgData name="GRAND-MORCEL Léo" userId="f7a872d7-213f-416f-85b6-21a1d89c0cc9" providerId="ADAL" clId="{E32354F7-1F81-411E-AE98-A14EC7327491}" dt="2024-05-07T07:18:42.164" v="1697" actId="47"/>
        <pc:sldMkLst>
          <pc:docMk/>
          <pc:sldMk cId="2423809855" sldId="260"/>
        </pc:sldMkLst>
      </pc:sldChg>
      <pc:sldChg chg="addSp delSp modSp new mod modClrScheme chgLayout">
        <pc:chgData name="GRAND-MORCEL Léo" userId="f7a872d7-213f-416f-85b6-21a1d89c0cc9" providerId="ADAL" clId="{E32354F7-1F81-411E-AE98-A14EC7327491}" dt="2024-05-06T12:09:49.634" v="413" actId="700"/>
        <pc:sldMkLst>
          <pc:docMk/>
          <pc:sldMk cId="3487439385" sldId="261"/>
        </pc:sldMkLst>
        <pc:spChg chg="mod ord">
          <ac:chgData name="GRAND-MORCEL Léo" userId="f7a872d7-213f-416f-85b6-21a1d89c0cc9" providerId="ADAL" clId="{E32354F7-1F81-411E-AE98-A14EC7327491}" dt="2024-05-06T12:09:49.634" v="413" actId="700"/>
          <ac:spMkLst>
            <pc:docMk/>
            <pc:sldMk cId="3487439385" sldId="261"/>
            <ac:spMk id="2" creationId="{4C95A59D-3707-BE45-E546-8BD2B3ECBF31}"/>
          </ac:spMkLst>
        </pc:spChg>
        <pc:spChg chg="del mod ord">
          <ac:chgData name="GRAND-MORCEL Léo" userId="f7a872d7-213f-416f-85b6-21a1d89c0cc9" providerId="ADAL" clId="{E32354F7-1F81-411E-AE98-A14EC7327491}" dt="2024-05-06T12:09:49.634" v="413" actId="700"/>
          <ac:spMkLst>
            <pc:docMk/>
            <pc:sldMk cId="3487439385" sldId="261"/>
            <ac:spMk id="3" creationId="{F59EB6BB-5CB9-127F-4D32-E558C49B6241}"/>
          </ac:spMkLst>
        </pc:spChg>
        <pc:spChg chg="add mod ord">
          <ac:chgData name="GRAND-MORCEL Léo" userId="f7a872d7-213f-416f-85b6-21a1d89c0cc9" providerId="ADAL" clId="{E32354F7-1F81-411E-AE98-A14EC7327491}" dt="2024-05-06T12:09:49.634" v="413" actId="700"/>
          <ac:spMkLst>
            <pc:docMk/>
            <pc:sldMk cId="3487439385" sldId="261"/>
            <ac:spMk id="4" creationId="{94730503-922A-6C48-D371-0733D4EB0231}"/>
          </ac:spMkLst>
        </pc:spChg>
      </pc:sldChg>
      <pc:sldChg chg="addSp delSp modSp new mod">
        <pc:chgData name="GRAND-MORCEL Léo" userId="f7a872d7-213f-416f-85b6-21a1d89c0cc9" providerId="ADAL" clId="{E32354F7-1F81-411E-AE98-A14EC7327491}" dt="2024-05-06T12:16:34.630" v="629" actId="20577"/>
        <pc:sldMkLst>
          <pc:docMk/>
          <pc:sldMk cId="4139496629" sldId="262"/>
        </pc:sldMkLst>
        <pc:spChg chg="mod">
          <ac:chgData name="GRAND-MORCEL Léo" userId="f7a872d7-213f-416f-85b6-21a1d89c0cc9" providerId="ADAL" clId="{E32354F7-1F81-411E-AE98-A14EC7327491}" dt="2024-05-06T12:10:09.794" v="462" actId="20577"/>
          <ac:spMkLst>
            <pc:docMk/>
            <pc:sldMk cId="4139496629" sldId="262"/>
            <ac:spMk id="2" creationId="{46286F12-3A37-0561-1084-5C1DEB0A799E}"/>
          </ac:spMkLst>
        </pc:spChg>
        <pc:spChg chg="add del mod">
          <ac:chgData name="GRAND-MORCEL Léo" userId="f7a872d7-213f-416f-85b6-21a1d89c0cc9" providerId="ADAL" clId="{E32354F7-1F81-411E-AE98-A14EC7327491}" dt="2024-05-06T12:16:34.630" v="629" actId="20577"/>
          <ac:spMkLst>
            <pc:docMk/>
            <pc:sldMk cId="4139496629" sldId="262"/>
            <ac:spMk id="3" creationId="{AEE46D36-87FB-1D64-E571-0A14328E39BE}"/>
          </ac:spMkLst>
        </pc:spChg>
        <pc:picChg chg="add del mod ord">
          <ac:chgData name="GRAND-MORCEL Léo" userId="f7a872d7-213f-416f-85b6-21a1d89c0cc9" providerId="ADAL" clId="{E32354F7-1F81-411E-AE98-A14EC7327491}" dt="2024-05-06T12:12:53.703" v="466" actId="22"/>
          <ac:picMkLst>
            <pc:docMk/>
            <pc:sldMk cId="4139496629" sldId="262"/>
            <ac:picMk id="5" creationId="{A3EB6E98-D5BE-5BF4-B166-A10DBC8305B8}"/>
          </ac:picMkLst>
        </pc:picChg>
        <pc:picChg chg="add mod">
          <ac:chgData name="GRAND-MORCEL Léo" userId="f7a872d7-213f-416f-85b6-21a1d89c0cc9" providerId="ADAL" clId="{E32354F7-1F81-411E-AE98-A14EC7327491}" dt="2024-05-06T12:15:53.521" v="588" actId="14100"/>
          <ac:picMkLst>
            <pc:docMk/>
            <pc:sldMk cId="4139496629" sldId="262"/>
            <ac:picMk id="7" creationId="{F323FE2F-EC5E-2956-826E-7DB4EDAB0C0F}"/>
          </ac:picMkLst>
        </pc:picChg>
      </pc:sldChg>
      <pc:sldChg chg="modSp new mod">
        <pc:chgData name="GRAND-MORCEL Léo" userId="f7a872d7-213f-416f-85b6-21a1d89c0cc9" providerId="ADAL" clId="{E32354F7-1F81-411E-AE98-A14EC7327491}" dt="2024-05-06T14:32:40.274" v="883" actId="20577"/>
        <pc:sldMkLst>
          <pc:docMk/>
          <pc:sldMk cId="306891394" sldId="263"/>
        </pc:sldMkLst>
        <pc:spChg chg="mod">
          <ac:chgData name="GRAND-MORCEL Léo" userId="f7a872d7-213f-416f-85b6-21a1d89c0cc9" providerId="ADAL" clId="{E32354F7-1F81-411E-AE98-A14EC7327491}" dt="2024-05-06T14:32:40.274" v="883" actId="20577"/>
          <ac:spMkLst>
            <pc:docMk/>
            <pc:sldMk cId="306891394" sldId="263"/>
            <ac:spMk id="2" creationId="{DD0C7DFB-875F-25A1-D163-46710222C7FC}"/>
          </ac:spMkLst>
        </pc:spChg>
        <pc:spChg chg="mod">
          <ac:chgData name="GRAND-MORCEL Léo" userId="f7a872d7-213f-416f-85b6-21a1d89c0cc9" providerId="ADAL" clId="{E32354F7-1F81-411E-AE98-A14EC7327491}" dt="2024-05-06T12:53:06.518" v="831" actId="20577"/>
          <ac:spMkLst>
            <pc:docMk/>
            <pc:sldMk cId="306891394" sldId="263"/>
            <ac:spMk id="3" creationId="{A367F4D3-85A2-9936-5F31-058D436F9FC4}"/>
          </ac:spMkLst>
        </pc:spChg>
      </pc:sldChg>
      <pc:sldChg chg="modSp new mod ord">
        <pc:chgData name="GRAND-MORCEL Léo" userId="f7a872d7-213f-416f-85b6-21a1d89c0cc9" providerId="ADAL" clId="{E32354F7-1F81-411E-AE98-A14EC7327491}" dt="2024-05-06T14:36:17.484" v="1224" actId="20577"/>
        <pc:sldMkLst>
          <pc:docMk/>
          <pc:sldMk cId="2113992356" sldId="264"/>
        </pc:sldMkLst>
        <pc:spChg chg="mod">
          <ac:chgData name="GRAND-MORCEL Léo" userId="f7a872d7-213f-416f-85b6-21a1d89c0cc9" providerId="ADAL" clId="{E32354F7-1F81-411E-AE98-A14EC7327491}" dt="2024-05-06T14:33:32.220" v="920" actId="20577"/>
          <ac:spMkLst>
            <pc:docMk/>
            <pc:sldMk cId="2113992356" sldId="264"/>
            <ac:spMk id="2" creationId="{7D020162-779C-C345-4AAB-54F17AFB041A}"/>
          </ac:spMkLst>
        </pc:spChg>
        <pc:spChg chg="mod">
          <ac:chgData name="GRAND-MORCEL Léo" userId="f7a872d7-213f-416f-85b6-21a1d89c0cc9" providerId="ADAL" clId="{E32354F7-1F81-411E-AE98-A14EC7327491}" dt="2024-05-06T14:36:17.484" v="1224" actId="20577"/>
          <ac:spMkLst>
            <pc:docMk/>
            <pc:sldMk cId="2113992356" sldId="264"/>
            <ac:spMk id="3" creationId="{C9179EDA-A3D9-77C3-B408-07741F4282E9}"/>
          </ac:spMkLst>
        </pc:spChg>
      </pc:sldChg>
      <pc:sldChg chg="addSp delSp modSp new mod modClrScheme chgLayout">
        <pc:chgData name="GRAND-MORCEL Léo" userId="f7a872d7-213f-416f-85b6-21a1d89c0cc9" providerId="ADAL" clId="{E32354F7-1F81-411E-AE98-A14EC7327491}" dt="2024-05-07T07:10:46.993" v="1355" actId="20577"/>
        <pc:sldMkLst>
          <pc:docMk/>
          <pc:sldMk cId="2917528447" sldId="265"/>
        </pc:sldMkLst>
        <pc:spChg chg="mod ord">
          <ac:chgData name="GRAND-MORCEL Léo" userId="f7a872d7-213f-416f-85b6-21a1d89c0cc9" providerId="ADAL" clId="{E32354F7-1F81-411E-AE98-A14EC7327491}" dt="2024-05-07T07:08:35.921" v="1284" actId="700"/>
          <ac:spMkLst>
            <pc:docMk/>
            <pc:sldMk cId="2917528447" sldId="265"/>
            <ac:spMk id="2" creationId="{43B96B69-5F36-012D-3058-5A8D777ADB0D}"/>
          </ac:spMkLst>
        </pc:spChg>
        <pc:spChg chg="del">
          <ac:chgData name="GRAND-MORCEL Léo" userId="f7a872d7-213f-416f-85b6-21a1d89c0cc9" providerId="ADAL" clId="{E32354F7-1F81-411E-AE98-A14EC7327491}" dt="2024-05-07T07:07:41.760" v="1277" actId="931"/>
          <ac:spMkLst>
            <pc:docMk/>
            <pc:sldMk cId="2917528447" sldId="265"/>
            <ac:spMk id="3" creationId="{FE0C9D52-0FC2-3483-803A-C250911B7E6E}"/>
          </ac:spMkLst>
        </pc:spChg>
        <pc:spChg chg="add mod ord">
          <ac:chgData name="GRAND-MORCEL Léo" userId="f7a872d7-213f-416f-85b6-21a1d89c0cc9" providerId="ADAL" clId="{E32354F7-1F81-411E-AE98-A14EC7327491}" dt="2024-05-07T07:10:46.993" v="1355" actId="20577"/>
          <ac:spMkLst>
            <pc:docMk/>
            <pc:sldMk cId="2917528447" sldId="265"/>
            <ac:spMk id="6" creationId="{6EFA092E-F70E-E10D-0DC9-F9D1BAFE754A}"/>
          </ac:spMkLst>
        </pc:spChg>
        <pc:picChg chg="add mod ord">
          <ac:chgData name="GRAND-MORCEL Léo" userId="f7a872d7-213f-416f-85b6-21a1d89c0cc9" providerId="ADAL" clId="{E32354F7-1F81-411E-AE98-A14EC7327491}" dt="2024-05-07T07:08:57.175" v="1288" actId="1076"/>
          <ac:picMkLst>
            <pc:docMk/>
            <pc:sldMk cId="2917528447" sldId="265"/>
            <ac:picMk id="5" creationId="{ED44CEFC-3F09-3DB0-8A47-1B685E7F027B}"/>
          </ac:picMkLst>
        </pc:picChg>
      </pc:sldChg>
      <pc:sldChg chg="addSp delSp modSp new mod modClrScheme chgLayout">
        <pc:chgData name="GRAND-MORCEL Léo" userId="f7a872d7-213f-416f-85b6-21a1d89c0cc9" providerId="ADAL" clId="{E32354F7-1F81-411E-AE98-A14EC7327491}" dt="2024-05-07T07:14:39.554" v="1523" actId="20577"/>
        <pc:sldMkLst>
          <pc:docMk/>
          <pc:sldMk cId="185719045" sldId="266"/>
        </pc:sldMkLst>
        <pc:spChg chg="mod ord">
          <ac:chgData name="GRAND-MORCEL Léo" userId="f7a872d7-213f-416f-85b6-21a1d89c0cc9" providerId="ADAL" clId="{E32354F7-1F81-411E-AE98-A14EC7327491}" dt="2024-05-07T07:11:28.039" v="1376" actId="700"/>
          <ac:spMkLst>
            <pc:docMk/>
            <pc:sldMk cId="185719045" sldId="266"/>
            <ac:spMk id="2" creationId="{0DB59ACD-B783-7C2D-645A-271D44F0D8D6}"/>
          </ac:spMkLst>
        </pc:spChg>
        <pc:spChg chg="del mod ord">
          <ac:chgData name="GRAND-MORCEL Léo" userId="f7a872d7-213f-416f-85b6-21a1d89c0cc9" providerId="ADAL" clId="{E32354F7-1F81-411E-AE98-A14EC7327491}" dt="2024-05-07T07:11:28.039" v="1376" actId="700"/>
          <ac:spMkLst>
            <pc:docMk/>
            <pc:sldMk cId="185719045" sldId="266"/>
            <ac:spMk id="3" creationId="{A976B841-9E31-D45A-A55E-2BFAA7316B64}"/>
          </ac:spMkLst>
        </pc:spChg>
        <pc:spChg chg="del">
          <ac:chgData name="GRAND-MORCEL Léo" userId="f7a872d7-213f-416f-85b6-21a1d89c0cc9" providerId="ADAL" clId="{E32354F7-1F81-411E-AE98-A14EC7327491}" dt="2024-05-07T07:11:28.039" v="1376" actId="700"/>
          <ac:spMkLst>
            <pc:docMk/>
            <pc:sldMk cId="185719045" sldId="266"/>
            <ac:spMk id="4" creationId="{0F36CEC9-2A78-1031-6F42-8DAFC2405112}"/>
          </ac:spMkLst>
        </pc:spChg>
        <pc:spChg chg="add mod ord">
          <ac:chgData name="GRAND-MORCEL Léo" userId="f7a872d7-213f-416f-85b6-21a1d89c0cc9" providerId="ADAL" clId="{E32354F7-1F81-411E-AE98-A14EC7327491}" dt="2024-05-07T07:14:39.554" v="1523" actId="20577"/>
          <ac:spMkLst>
            <pc:docMk/>
            <pc:sldMk cId="185719045" sldId="266"/>
            <ac:spMk id="5" creationId="{4C633114-E36C-3D21-FEF9-524803A2C567}"/>
          </ac:spMkLst>
        </pc:spChg>
      </pc:sldChg>
      <pc:sldChg chg="modSp new mod">
        <pc:chgData name="GRAND-MORCEL Léo" userId="f7a872d7-213f-416f-85b6-21a1d89c0cc9" providerId="ADAL" clId="{E32354F7-1F81-411E-AE98-A14EC7327491}" dt="2024-05-07T07:17:37.547" v="1695" actId="20577"/>
        <pc:sldMkLst>
          <pc:docMk/>
          <pc:sldMk cId="1399789283" sldId="267"/>
        </pc:sldMkLst>
        <pc:spChg chg="mod">
          <ac:chgData name="GRAND-MORCEL Léo" userId="f7a872d7-213f-416f-85b6-21a1d89c0cc9" providerId="ADAL" clId="{E32354F7-1F81-411E-AE98-A14EC7327491}" dt="2024-05-07T07:15:35.807" v="1543" actId="20577"/>
          <ac:spMkLst>
            <pc:docMk/>
            <pc:sldMk cId="1399789283" sldId="267"/>
            <ac:spMk id="2" creationId="{84476854-DDA3-36E0-A3B7-6E9FBA7E635C}"/>
          </ac:spMkLst>
        </pc:spChg>
        <pc:spChg chg="mod">
          <ac:chgData name="GRAND-MORCEL Léo" userId="f7a872d7-213f-416f-85b6-21a1d89c0cc9" providerId="ADAL" clId="{E32354F7-1F81-411E-AE98-A14EC7327491}" dt="2024-05-07T07:17:37.547" v="1695" actId="20577"/>
          <ac:spMkLst>
            <pc:docMk/>
            <pc:sldMk cId="1399789283" sldId="267"/>
            <ac:spMk id="3" creationId="{395F13F8-611A-6E18-4123-6AA6971068F4}"/>
          </ac:spMkLst>
        </pc:spChg>
      </pc:sldChg>
      <pc:sldChg chg="addSp delSp modSp new mod modClrScheme chgLayout">
        <pc:chgData name="GRAND-MORCEL Léo" userId="f7a872d7-213f-416f-85b6-21a1d89c0cc9" providerId="ADAL" clId="{E32354F7-1F81-411E-AE98-A14EC7327491}" dt="2024-05-07T07:18:55.793" v="1714" actId="20577"/>
        <pc:sldMkLst>
          <pc:docMk/>
          <pc:sldMk cId="2253241772" sldId="268"/>
        </pc:sldMkLst>
        <pc:spChg chg="del mod ord">
          <ac:chgData name="GRAND-MORCEL Léo" userId="f7a872d7-213f-416f-85b6-21a1d89c0cc9" providerId="ADAL" clId="{E32354F7-1F81-411E-AE98-A14EC7327491}" dt="2024-05-07T07:18:52.425" v="1701" actId="700"/>
          <ac:spMkLst>
            <pc:docMk/>
            <pc:sldMk cId="2253241772" sldId="268"/>
            <ac:spMk id="2" creationId="{F3955247-783A-0D58-E3CF-787B17F86F71}"/>
          </ac:spMkLst>
        </pc:spChg>
        <pc:spChg chg="del">
          <ac:chgData name="GRAND-MORCEL Léo" userId="f7a872d7-213f-416f-85b6-21a1d89c0cc9" providerId="ADAL" clId="{E32354F7-1F81-411E-AE98-A14EC7327491}" dt="2024-05-07T07:18:52.425" v="1701" actId="700"/>
          <ac:spMkLst>
            <pc:docMk/>
            <pc:sldMk cId="2253241772" sldId="268"/>
            <ac:spMk id="3" creationId="{50F4C4B3-7C17-6ACD-8A1C-289E0C3A9AEE}"/>
          </ac:spMkLst>
        </pc:spChg>
        <pc:spChg chg="add mod ord">
          <ac:chgData name="GRAND-MORCEL Léo" userId="f7a872d7-213f-416f-85b6-21a1d89c0cc9" providerId="ADAL" clId="{E32354F7-1F81-411E-AE98-A14EC7327491}" dt="2024-05-07T07:18:55.793" v="1714" actId="20577"/>
          <ac:spMkLst>
            <pc:docMk/>
            <pc:sldMk cId="2253241772" sldId="268"/>
            <ac:spMk id="4" creationId="{F66C73C5-CC99-9351-2F97-D02248253A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193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8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5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7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2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3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5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9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1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2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4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1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rrière-plan vectoriel de couleurs vives qui éclaboussent">
            <a:extLst>
              <a:ext uri="{FF2B5EF4-FFF2-40B4-BE49-F238E27FC236}">
                <a16:creationId xmlns:a16="http://schemas.microsoft.com/office/drawing/2014/main" id="{7D85B47E-3251-8BC3-8CF3-DC315BD29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D19661F-4B4C-74C1-7FC3-31FB14D4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6955" y="-166956"/>
            <a:ext cx="6858002" cy="719191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55000"/>
                </a:schemeClr>
              </a:gs>
              <a:gs pos="25000">
                <a:schemeClr val="bg1">
                  <a:alpha val="38000"/>
                </a:schemeClr>
              </a:gs>
              <a:gs pos="100000">
                <a:schemeClr val="bg1">
                  <a:alpha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B8EEF17-57D3-D439-CDBB-14F3E2812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88" y="1124712"/>
            <a:ext cx="4023360" cy="3200400"/>
          </a:xfrm>
        </p:spPr>
        <p:txBody>
          <a:bodyPr anchor="b">
            <a:normAutofit/>
          </a:bodyPr>
          <a:lstStyle/>
          <a:p>
            <a:r>
              <a:rPr lang="en-GB" sz="4800" dirty="0"/>
              <a:t>Cyclist routing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2989AB8-B13A-DBD4-F0B5-CFDF94924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88" y="4873752"/>
            <a:ext cx="4023360" cy="1207008"/>
          </a:xfrm>
        </p:spPr>
        <p:txBody>
          <a:bodyPr anchor="t">
            <a:normAutofit/>
          </a:bodyPr>
          <a:lstStyle/>
          <a:p>
            <a:r>
              <a:rPr lang="en-GB" sz="2000" dirty="0"/>
              <a:t>Application </a:t>
            </a:r>
            <a:r>
              <a:rPr lang="en-GB" sz="2000" dirty="0" err="1"/>
              <a:t>d’itinéraires</a:t>
            </a:r>
            <a:r>
              <a:rPr lang="en-GB" sz="2000" dirty="0"/>
              <a:t> pour </a:t>
            </a:r>
            <a:r>
              <a:rPr lang="en-GB" sz="2000" dirty="0" err="1"/>
              <a:t>cyclistes</a:t>
            </a:r>
            <a:r>
              <a:rPr lang="en-GB" sz="2000" dirty="0"/>
              <a:t> à Bordeaux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65A4AE-FFE9-B2D5-017C-17337DDB3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E701D1-A34F-CF86-7316-8761C7835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7229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95A59D-3707-BE45-E546-8BD2B3ECB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Contexte</a:t>
            </a:r>
            <a:r>
              <a:rPr lang="en-GB" dirty="0"/>
              <a:t> et </a:t>
            </a:r>
            <a:r>
              <a:rPr lang="en-GB" dirty="0" err="1"/>
              <a:t>Problématique</a:t>
            </a:r>
            <a:endParaRPr lang="en-GB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94730503-922A-6C48-D371-0733D4EB0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43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286F12-3A37-0561-1084-5C1DEB0A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Situation des </a:t>
            </a:r>
            <a:r>
              <a:rPr lang="en-GB" dirty="0" err="1"/>
              <a:t>cyclistes</a:t>
            </a:r>
            <a:r>
              <a:rPr lang="en-GB" dirty="0"/>
              <a:t> à Bordeaux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E46D36-87FB-1D64-E571-0A14328E3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924" y="2478024"/>
            <a:ext cx="4644771" cy="369417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En 2021, la pratique du </a:t>
            </a:r>
            <a:r>
              <a:rPr lang="en-GB" dirty="0" err="1"/>
              <a:t>vélo</a:t>
            </a:r>
            <a:r>
              <a:rPr lang="en-GB" dirty="0"/>
              <a:t> sur Bordeaux </a:t>
            </a:r>
            <a:r>
              <a:rPr lang="en-GB" dirty="0" err="1"/>
              <a:t>Métropole</a:t>
            </a:r>
            <a:r>
              <a:rPr lang="en-GB" dirty="0"/>
              <a:t> a </a:t>
            </a:r>
            <a:r>
              <a:rPr lang="en-GB" dirty="0" err="1"/>
              <a:t>augmenté</a:t>
            </a:r>
            <a:r>
              <a:rPr lang="en-GB" dirty="0"/>
              <a:t> de 25% </a:t>
            </a:r>
            <a:r>
              <a:rPr lang="en-GB" dirty="0" err="1"/>
              <a:t>compte</a:t>
            </a:r>
            <a:r>
              <a:rPr lang="en-GB" dirty="0"/>
              <a:t> </a:t>
            </a:r>
            <a:r>
              <a:rPr lang="en-GB" dirty="0" err="1"/>
              <a:t>tenu</a:t>
            </a:r>
            <a:r>
              <a:rPr lang="en-GB" dirty="0"/>
              <a:t> de la crise sanitaire.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323FE2F-EC5E-2956-826E-7DB4EDAB0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45" y="2176860"/>
            <a:ext cx="5513287" cy="429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9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020162-779C-C345-4AAB-54F17AFB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Emergence de la </a:t>
            </a:r>
            <a:r>
              <a:rPr lang="en-GB" dirty="0" err="1"/>
              <a:t>mobilité</a:t>
            </a:r>
            <a:r>
              <a:rPr lang="en-GB" dirty="0"/>
              <a:t> durable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179EDA-A3D9-77C3-B408-07741F428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Contexte</a:t>
            </a:r>
            <a:r>
              <a:rPr lang="en-GB" dirty="0"/>
              <a:t> </a:t>
            </a:r>
            <a:r>
              <a:rPr lang="en-GB" dirty="0" err="1"/>
              <a:t>Environnemental</a:t>
            </a:r>
            <a:r>
              <a:rPr lang="en-GB" dirty="0"/>
              <a:t> et </a:t>
            </a:r>
            <a:r>
              <a:rPr lang="en-GB" dirty="0" err="1"/>
              <a:t>Urbain</a:t>
            </a:r>
            <a:endParaRPr lang="en-GB" dirty="0"/>
          </a:p>
          <a:p>
            <a:pPr lvl="1"/>
            <a:r>
              <a:rPr lang="en-GB" dirty="0"/>
              <a:t>Prise de conscience </a:t>
            </a:r>
            <a:r>
              <a:rPr lang="en-GB" dirty="0" err="1"/>
              <a:t>croissante</a:t>
            </a:r>
            <a:r>
              <a:rPr lang="en-GB" dirty="0"/>
              <a:t> des </a:t>
            </a:r>
            <a:r>
              <a:rPr lang="en-GB" dirty="0" err="1"/>
              <a:t>enjeux</a:t>
            </a:r>
            <a:r>
              <a:rPr lang="en-GB" dirty="0"/>
              <a:t> </a:t>
            </a:r>
            <a:r>
              <a:rPr lang="en-GB" dirty="0" err="1"/>
              <a:t>environnementaux</a:t>
            </a:r>
            <a:endParaRPr lang="en-GB" dirty="0"/>
          </a:p>
          <a:p>
            <a:pPr lvl="1"/>
            <a:r>
              <a:rPr lang="en-GB" dirty="0"/>
              <a:t>Politiques </a:t>
            </a:r>
            <a:r>
              <a:rPr lang="en-GB" dirty="0" err="1"/>
              <a:t>urbaines</a:t>
            </a:r>
            <a:r>
              <a:rPr lang="en-GB" dirty="0"/>
              <a:t> </a:t>
            </a:r>
            <a:r>
              <a:rPr lang="en-GB" dirty="0" err="1"/>
              <a:t>favorisant</a:t>
            </a:r>
            <a:r>
              <a:rPr lang="en-GB" dirty="0"/>
              <a:t> la </a:t>
            </a:r>
            <a:r>
              <a:rPr lang="en-GB" dirty="0" err="1"/>
              <a:t>mobilité</a:t>
            </a:r>
            <a:r>
              <a:rPr lang="en-GB" dirty="0"/>
              <a:t> </a:t>
            </a:r>
            <a:r>
              <a:rPr lang="en-GB" dirty="0" err="1"/>
              <a:t>douce</a:t>
            </a:r>
            <a:r>
              <a:rPr lang="en-GB" dirty="0"/>
              <a:t> et durable</a:t>
            </a:r>
          </a:p>
          <a:p>
            <a:r>
              <a:rPr lang="en-GB" dirty="0" err="1"/>
              <a:t>Contexte</a:t>
            </a:r>
            <a:r>
              <a:rPr lang="en-GB" dirty="0"/>
              <a:t> </a:t>
            </a:r>
            <a:r>
              <a:rPr lang="en-GB" dirty="0" err="1"/>
              <a:t>Economique</a:t>
            </a:r>
            <a:endParaRPr lang="en-GB" dirty="0"/>
          </a:p>
          <a:p>
            <a:pPr lvl="1"/>
            <a:r>
              <a:rPr lang="en-GB" dirty="0"/>
              <a:t>Prix de </a:t>
            </a:r>
            <a:r>
              <a:rPr lang="en-GB" dirty="0" err="1"/>
              <a:t>l’essence</a:t>
            </a:r>
            <a:endParaRPr lang="en-GB" dirty="0"/>
          </a:p>
          <a:p>
            <a:pPr lvl="1"/>
            <a:r>
              <a:rPr lang="en-GB" dirty="0" err="1"/>
              <a:t>Coût</a:t>
            </a:r>
            <a:r>
              <a:rPr lang="en-GB" dirty="0"/>
              <a:t> </a:t>
            </a:r>
            <a:r>
              <a:rPr lang="en-GB" dirty="0" err="1"/>
              <a:t>d’entretien</a:t>
            </a:r>
            <a:r>
              <a:rPr lang="en-GB" dirty="0"/>
              <a:t> des </a:t>
            </a:r>
            <a:r>
              <a:rPr lang="en-GB" dirty="0" err="1"/>
              <a:t>véhicules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399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0C7DFB-875F-25A1-D163-46710222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Données à </a:t>
            </a:r>
            <a:r>
              <a:rPr lang="en-GB" dirty="0" err="1"/>
              <a:t>valoriser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67F4D3-85A2-9936-5F31-058D436F9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Bordeaux </a:t>
            </a:r>
            <a:r>
              <a:rPr lang="en-GB" dirty="0" err="1"/>
              <a:t>Métropole</a:t>
            </a:r>
            <a:r>
              <a:rPr lang="en-GB" dirty="0"/>
              <a:t> dispose de </a:t>
            </a:r>
            <a:r>
              <a:rPr lang="en-GB" dirty="0" err="1"/>
              <a:t>différents</a:t>
            </a:r>
            <a:r>
              <a:rPr lang="en-GB" dirty="0"/>
              <a:t> sites de </a:t>
            </a:r>
            <a:r>
              <a:rPr lang="en-GB" dirty="0" err="1"/>
              <a:t>comptage</a:t>
            </a:r>
            <a:r>
              <a:rPr lang="en-GB" dirty="0"/>
              <a:t> des flux </a:t>
            </a:r>
            <a:r>
              <a:rPr lang="en-GB" dirty="0" err="1"/>
              <a:t>cyclistes</a:t>
            </a:r>
            <a:r>
              <a:rPr lang="en-GB" dirty="0"/>
              <a:t> et </a:t>
            </a:r>
            <a:r>
              <a:rPr lang="en-GB" dirty="0" err="1"/>
              <a:t>routiers</a:t>
            </a:r>
            <a:endParaRPr lang="en-GB" dirty="0"/>
          </a:p>
          <a:p>
            <a:r>
              <a:rPr lang="en-GB" dirty="0"/>
              <a:t>Données </a:t>
            </a:r>
            <a:r>
              <a:rPr lang="en-GB" dirty="0" err="1"/>
              <a:t>détaillées</a:t>
            </a:r>
            <a:r>
              <a:rPr lang="en-GB" dirty="0"/>
              <a:t> des routes et </a:t>
            </a:r>
            <a:r>
              <a:rPr lang="en-GB" dirty="0" err="1"/>
              <a:t>pistes</a:t>
            </a:r>
            <a:r>
              <a:rPr lang="en-GB" dirty="0"/>
              <a:t> </a:t>
            </a:r>
            <a:r>
              <a:rPr lang="en-GB" dirty="0" err="1"/>
              <a:t>cyclables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89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B96B69-5F36-012D-3058-5A8D777A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Cyclist Routing</a:t>
            </a:r>
          </a:p>
        </p:txBody>
      </p:sp>
      <p:pic>
        <p:nvPicPr>
          <p:cNvPr id="5" name="Espace réservé du contenu 4" descr="Une image contenant carte, texte, capture d’écran, atlas&#10;&#10;Description générée automatiquement">
            <a:extLst>
              <a:ext uri="{FF2B5EF4-FFF2-40B4-BE49-F238E27FC236}">
                <a16:creationId xmlns:a16="http://schemas.microsoft.com/office/drawing/2014/main" id="{ED44CEFC-3F09-3DB0-8A47-1B685E7F02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87" y="2649474"/>
            <a:ext cx="6766051" cy="3351276"/>
          </a:xfr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EFA092E-F70E-E10D-0DC9-F9D1BAFE7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23760" y="2478024"/>
            <a:ext cx="4059936" cy="3694176"/>
          </a:xfrm>
        </p:spPr>
        <p:txBody>
          <a:bodyPr/>
          <a:lstStyle/>
          <a:p>
            <a:r>
              <a:rPr lang="en-GB" dirty="0" err="1"/>
              <a:t>Itinéraire</a:t>
            </a:r>
            <a:r>
              <a:rPr lang="en-GB" dirty="0"/>
              <a:t> par </a:t>
            </a:r>
            <a:r>
              <a:rPr lang="en-GB" dirty="0" err="1"/>
              <a:t>adresse</a:t>
            </a:r>
            <a:endParaRPr lang="en-GB" dirty="0"/>
          </a:p>
          <a:p>
            <a:r>
              <a:rPr lang="en-GB" dirty="0" err="1"/>
              <a:t>Itinéraire</a:t>
            </a:r>
            <a:r>
              <a:rPr lang="en-GB" dirty="0"/>
              <a:t> par point</a:t>
            </a:r>
          </a:p>
          <a:p>
            <a:r>
              <a:rPr lang="en-GB" dirty="0" err="1"/>
              <a:t>Affichage</a:t>
            </a:r>
            <a:r>
              <a:rPr lang="en-GB" dirty="0"/>
              <a:t> </a:t>
            </a:r>
            <a:r>
              <a:rPr lang="en-GB" dirty="0" err="1"/>
              <a:t>d’adresse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7528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59ACD-B783-7C2D-645A-271D44F0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Description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C633114-E36C-3D21-FEF9-524803A2C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err="1"/>
              <a:t>Cyclist</a:t>
            </a:r>
            <a:r>
              <a:rPr lang="fr-FR" dirty="0"/>
              <a:t> </a:t>
            </a:r>
            <a:r>
              <a:rPr lang="fr-FR" dirty="0" err="1"/>
              <a:t>Routing</a:t>
            </a:r>
            <a:r>
              <a:rPr lang="fr-FR" dirty="0"/>
              <a:t> est une application web conçue pour fournir aux cyclistes de Bordeaux un système efficace de calcul d'itinéraires. </a:t>
            </a:r>
          </a:p>
          <a:p>
            <a:pPr marL="0" indent="0">
              <a:buNone/>
            </a:pPr>
            <a:r>
              <a:rPr lang="fr-FR" dirty="0"/>
              <a:t>Offrir des itinéraires sûrs et pratiques, en tenant compte de facteurs tels que le risque routier et la distance.</a:t>
            </a:r>
          </a:p>
          <a:p>
            <a:pPr marL="0" indent="0">
              <a:buNone/>
            </a:pPr>
            <a:r>
              <a:rPr lang="fr-FR" dirty="0"/>
              <a:t>Trois itinéraires :</a:t>
            </a:r>
          </a:p>
          <a:p>
            <a:pPr>
              <a:buFontTx/>
              <a:buChar char="-"/>
            </a:pPr>
            <a:r>
              <a:rPr lang="fr-FR" dirty="0"/>
              <a:t>Le plus court</a:t>
            </a:r>
          </a:p>
          <a:p>
            <a:pPr>
              <a:buFontTx/>
              <a:buChar char="-"/>
            </a:pPr>
            <a:r>
              <a:rPr lang="fr-FR" dirty="0"/>
              <a:t>Le plus sûr</a:t>
            </a:r>
          </a:p>
          <a:p>
            <a:pPr>
              <a:buFontTx/>
              <a:buChar char="-"/>
            </a:pPr>
            <a:r>
              <a:rPr lang="en-GB" dirty="0"/>
              <a:t>Un </a:t>
            </a:r>
            <a:r>
              <a:rPr lang="en-GB" dirty="0" err="1"/>
              <a:t>compromis</a:t>
            </a:r>
            <a:r>
              <a:rPr lang="en-GB" dirty="0"/>
              <a:t> des deux </a:t>
            </a:r>
            <a:r>
              <a:rPr lang="en-GB" dirty="0" err="1"/>
              <a:t>facteurs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1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476854-DDA3-36E0-A3B7-6E9FBA7E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Points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5F13F8-611A-6E18-4123-6AA697106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Algorithme</a:t>
            </a:r>
            <a:r>
              <a:rPr lang="en-GB" dirty="0"/>
              <a:t> de Dijkstra pour </a:t>
            </a:r>
            <a:r>
              <a:rPr lang="en-GB" dirty="0" err="1"/>
              <a:t>trouver</a:t>
            </a:r>
            <a:r>
              <a:rPr lang="en-GB" dirty="0"/>
              <a:t> les chemins</a:t>
            </a:r>
          </a:p>
          <a:p>
            <a:r>
              <a:rPr lang="en-GB" dirty="0"/>
              <a:t>Folium pour la carte interactive</a:t>
            </a:r>
          </a:p>
          <a:p>
            <a:r>
              <a:rPr lang="en-GB" dirty="0" err="1"/>
              <a:t>Fastapi</a:t>
            </a:r>
            <a:r>
              <a:rPr lang="en-GB" dirty="0"/>
              <a:t> pour la web application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978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66C73C5-CC99-9351-2F97-D0224825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hlinkClick r:id="rId2"/>
              </a:rPr>
              <a:t>Démonstration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324177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181</Words>
  <Application>Microsoft Office PowerPoint</Application>
  <PresentationFormat>Grand écran</PresentationFormat>
  <Paragraphs>31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Calibri</vt:lpstr>
      <vt:lpstr>AccentBoxVTI</vt:lpstr>
      <vt:lpstr>Cyclist routing</vt:lpstr>
      <vt:lpstr>Contexte et Problématique</vt:lpstr>
      <vt:lpstr>Situation des cyclistes à Bordeaux</vt:lpstr>
      <vt:lpstr>Emergence de la mobilité durable</vt:lpstr>
      <vt:lpstr>Données à valoriser</vt:lpstr>
      <vt:lpstr>Application Cyclist Routing</vt:lpstr>
      <vt:lpstr>Description</vt:lpstr>
      <vt:lpstr>Points techniques</vt:lpstr>
      <vt:lpstr>Démonstration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Cycliste routing</dc:title>
  <dc:creator>Léo Grand-Morcel</dc:creator>
  <cp:lastModifiedBy>Léo Grand-Morcel</cp:lastModifiedBy>
  <cp:revision>1</cp:revision>
  <dcterms:created xsi:type="dcterms:W3CDTF">2024-04-17T07:02:49Z</dcterms:created>
  <dcterms:modified xsi:type="dcterms:W3CDTF">2024-05-07T07:22:27Z</dcterms:modified>
</cp:coreProperties>
</file>