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7" r:id="rId2"/>
    <p:sldId id="279" r:id="rId3"/>
    <p:sldId id="280" r:id="rId4"/>
    <p:sldId id="268" r:id="rId5"/>
    <p:sldId id="281" r:id="rId6"/>
    <p:sldId id="269" r:id="rId7"/>
    <p:sldId id="270" r:id="rId8"/>
    <p:sldId id="271" r:id="rId9"/>
    <p:sldId id="272" r:id="rId10"/>
    <p:sldId id="273" r:id="rId11"/>
    <p:sldId id="274" r:id="rId12"/>
    <p:sldId id="275" r:id="rId13"/>
    <p:sldId id="276" r:id="rId14"/>
    <p:sldId id="282" r:id="rId15"/>
    <p:sldId id="283" r:id="rId16"/>
    <p:sldId id="284"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6"/>
  </p:normalViewPr>
  <p:slideViewPr>
    <p:cSldViewPr snapToGrid="0" snapToObjects="1">
      <p:cViewPr>
        <p:scale>
          <a:sx n="66" d="100"/>
          <a:sy n="66" d="100"/>
        </p:scale>
        <p:origin x="1136" y="1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AB323-9982-AC4C-BEA6-350C014B7235}" type="datetimeFigureOut">
              <a:rPr lang="en-US" smtClean="0"/>
              <a:t>7/27/18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10DC-CC84-DE4E-9D0F-59D97ADCD568}" type="slidenum">
              <a:rPr lang="en-US" smtClean="0"/>
              <a:t>‹#›</a:t>
            </a:fld>
            <a:endParaRPr lang="en-US"/>
          </a:p>
        </p:txBody>
      </p:sp>
    </p:spTree>
    <p:extLst>
      <p:ext uri="{BB962C8B-B14F-4D97-AF65-F5344CB8AC3E}">
        <p14:creationId xmlns:p14="http://schemas.microsoft.com/office/powerpoint/2010/main" val="88263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E37844-D1B1-ED42-A9A7-D2A153BA95A7}" type="datetimeFigureOut">
              <a:rPr lang="en-US" smtClean="0"/>
              <a:t>7/27/18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16618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5B0FF-8E90-3A43-88E8-B93C6F59E704}" type="datetime1">
              <a:rPr lang="en-US" smtClean="0"/>
              <a:t>7/27/18</a:t>
            </a:fld>
            <a:endParaRPr lang="en-US"/>
          </a:p>
        </p:txBody>
      </p:sp>
      <p:sp>
        <p:nvSpPr>
          <p:cNvPr id="5" name="Footer Placeholder 4"/>
          <p:cNvSpPr>
            <a:spLocks noGrp="1"/>
          </p:cNvSpPr>
          <p:nvPr>
            <p:ph type="ftr" sz="quarter" idx="11"/>
          </p:nvPr>
        </p:nvSpPr>
        <p:spPr/>
        <p:txBody>
          <a:bodyPr/>
          <a:lstStyle/>
          <a:p>
            <a:r>
              <a:rPr lang="en-US" smtClean="0"/>
              <a:t>https://airflow.apache.org/</a:t>
            </a:r>
            <a:endParaRPr lang="en-US"/>
          </a:p>
        </p:txBody>
      </p:sp>
      <p:sp>
        <p:nvSpPr>
          <p:cNvPr id="6" name="Slide Number Placeholder 5"/>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20091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5B0FF-8E90-3A43-88E8-B93C6F59E704}" type="datetime1">
              <a:rPr lang="en-US" smtClean="0"/>
              <a:t>7/27/18</a:t>
            </a:fld>
            <a:endParaRPr lang="en-US"/>
          </a:p>
        </p:txBody>
      </p:sp>
      <p:sp>
        <p:nvSpPr>
          <p:cNvPr id="5" name="Footer Placeholder 4"/>
          <p:cNvSpPr>
            <a:spLocks noGrp="1"/>
          </p:cNvSpPr>
          <p:nvPr>
            <p:ph type="ftr" sz="quarter" idx="11"/>
          </p:nvPr>
        </p:nvSpPr>
        <p:spPr/>
        <p:txBody>
          <a:bodyPr/>
          <a:lstStyle/>
          <a:p>
            <a:r>
              <a:rPr lang="en-US" smtClean="0"/>
              <a:t>https://airflow.apache.org/</a:t>
            </a:r>
            <a:endParaRPr lang="en-US"/>
          </a:p>
        </p:txBody>
      </p:sp>
      <p:sp>
        <p:nvSpPr>
          <p:cNvPr id="6" name="Slide Number Placeholder 5"/>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520521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ky">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B0A86D15-020E-6A47-8555-97D77DF6387F}"/>
              </a:ext>
            </a:extLst>
          </p:cNvPr>
          <p:cNvPicPr>
            <a:picLocks/>
          </p:cNvPicPr>
          <p:nvPr userDrawn="1"/>
        </p:nvPicPr>
        <p:blipFill rotWithShape="1">
          <a:blip r:embed="rId2" cstate="print">
            <a:alphaModFix amt="85000"/>
            <a:extLst>
              <a:ext uri="{28A0092B-C50C-407E-A947-70E740481C1C}">
                <a14:useLocalDpi xmlns:a14="http://schemas.microsoft.com/office/drawing/2010/main"/>
              </a:ext>
            </a:extLst>
          </a:blip>
          <a:srcRect/>
          <a:stretch/>
        </p:blipFill>
        <p:spPr>
          <a:xfrm>
            <a:off x="-1" y="0"/>
            <a:ext cx="12192001" cy="6858000"/>
          </a:xfrm>
          <a:prstGeom prst="rect">
            <a:avLst/>
          </a:prstGeom>
        </p:spPr>
      </p:pic>
      <p:sp>
        <p:nvSpPr>
          <p:cNvPr id="13" name="Rectangle 12">
            <a:extLst>
              <a:ext uri="{FF2B5EF4-FFF2-40B4-BE49-F238E27FC236}">
                <a16:creationId xmlns="" xmlns:a16="http://schemas.microsoft.com/office/drawing/2014/main" id="{63FA49EC-535E-1044-B961-4B846B52397B}"/>
              </a:ext>
            </a:extLst>
          </p:cNvPr>
          <p:cNvSpPr/>
          <p:nvPr userDrawn="1"/>
        </p:nvSpPr>
        <p:spPr>
          <a:xfrm>
            <a:off x="1" y="2"/>
            <a:ext cx="12191999" cy="4664763"/>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spcBef>
                <a:spcPts val="675"/>
              </a:spcBef>
            </a:pPr>
            <a:endParaRPr lang="en-US" sz="1500" b="1" dirty="0"/>
          </a:p>
        </p:txBody>
      </p:sp>
      <p:pic>
        <p:nvPicPr>
          <p:cNvPr id="14" name="Picture 13">
            <a:extLst>
              <a:ext uri="{FF2B5EF4-FFF2-40B4-BE49-F238E27FC236}">
                <a16:creationId xmlns="" xmlns:a16="http://schemas.microsoft.com/office/drawing/2014/main" id="{2318F131-55B9-7846-B250-40987362A22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543919" y="3"/>
            <a:ext cx="3648081" cy="5304711"/>
          </a:xfrm>
          <a:prstGeom prst="rect">
            <a:avLst/>
          </a:prstGeom>
        </p:spPr>
      </p:pic>
      <p:sp>
        <p:nvSpPr>
          <p:cNvPr id="6" name="Text Placeholder 2"/>
          <p:cNvSpPr>
            <a:spLocks noGrp="1"/>
          </p:cNvSpPr>
          <p:nvPr>
            <p:ph type="body" sz="quarter" idx="10"/>
          </p:nvPr>
        </p:nvSpPr>
        <p:spPr>
          <a:xfrm>
            <a:off x="609600" y="1603439"/>
            <a:ext cx="5486400" cy="1836510"/>
          </a:xfrm>
          <a:prstGeom prst="rect">
            <a:avLst/>
          </a:prstGeom>
        </p:spPr>
        <p:txBody>
          <a:bodyPr anchor="b"/>
          <a:lstStyle>
            <a:lvl1pPr marL="0" indent="0">
              <a:buNone/>
              <a:defRPr sz="4000" b="1" cap="none" spc="100" baseline="0">
                <a:solidFill>
                  <a:srgbClr val="515151"/>
                </a:solidFill>
                <a:latin typeface="+mj-lt"/>
                <a:cs typeface="Arial" panose="020B0604020202020204" pitchFamily="34" charset="0"/>
              </a:defRPr>
            </a:lvl1pPr>
          </a:lstStyle>
          <a:p>
            <a:pPr lvl="0"/>
            <a:endParaRPr lang="en-US" dirty="0"/>
          </a:p>
        </p:txBody>
      </p:sp>
      <p:sp>
        <p:nvSpPr>
          <p:cNvPr id="7" name="Text Placeholder 4"/>
          <p:cNvSpPr>
            <a:spLocks noGrp="1"/>
          </p:cNvSpPr>
          <p:nvPr>
            <p:ph type="body" sz="quarter" idx="11"/>
          </p:nvPr>
        </p:nvSpPr>
        <p:spPr>
          <a:xfrm>
            <a:off x="609600" y="3440176"/>
            <a:ext cx="5486400" cy="906462"/>
          </a:xfrm>
          <a:prstGeom prst="rect">
            <a:avLst/>
          </a:prstGeom>
        </p:spPr>
        <p:txBody>
          <a:bodyPr/>
          <a:lstStyle>
            <a:lvl1pPr marL="0" indent="0">
              <a:buNone/>
              <a:defRPr sz="1800" cap="all" baseline="0">
                <a:solidFill>
                  <a:srgbClr val="515151"/>
                </a:solidFill>
                <a:latin typeface="Arial" panose="020B0604020202020204" pitchFamily="34" charset="0"/>
                <a:cs typeface="Arial" panose="020B0604020202020204" pitchFamily="34" charset="0"/>
              </a:defRPr>
            </a:lvl1pPr>
          </a:lstStyle>
          <a:p>
            <a:pPr lvl="0"/>
            <a:endParaRPr lang="en-US" dirty="0"/>
          </a:p>
        </p:txBody>
      </p:sp>
      <p:sp>
        <p:nvSpPr>
          <p:cNvPr id="8" name="Text Placeholder 10"/>
          <p:cNvSpPr>
            <a:spLocks noGrp="1"/>
          </p:cNvSpPr>
          <p:nvPr>
            <p:ph type="body" sz="quarter" idx="12" hasCustomPrompt="1"/>
          </p:nvPr>
        </p:nvSpPr>
        <p:spPr>
          <a:xfrm>
            <a:off x="609600" y="4795940"/>
            <a:ext cx="5486400" cy="457200"/>
          </a:xfrm>
          <a:prstGeom prst="rect">
            <a:avLst/>
          </a:prstGeom>
        </p:spPr>
        <p:txBody>
          <a:bodyPr anchor="b"/>
          <a:lstStyle>
            <a:lvl1pPr marL="0" indent="0">
              <a:buNone/>
              <a:defRPr sz="2000" b="1" cap="none" baseline="0">
                <a:solidFill>
                  <a:srgbClr val="E41F35"/>
                </a:solidFill>
                <a:latin typeface="Arial" panose="020B0604020202020204" pitchFamily="34" charset="0"/>
                <a:cs typeface="Arial" panose="020B0604020202020204" pitchFamily="34" charset="0"/>
              </a:defRPr>
            </a:lvl1pPr>
          </a:lstStyle>
          <a:p>
            <a:pPr lvl="0"/>
            <a:r>
              <a:rPr lang="en-US" dirty="0"/>
              <a:t>First </a:t>
            </a:r>
            <a:r>
              <a:rPr lang="en-US" dirty="0" err="1"/>
              <a:t>Lastname</a:t>
            </a:r>
            <a:endParaRPr lang="en-US" dirty="0"/>
          </a:p>
        </p:txBody>
      </p:sp>
      <p:sp>
        <p:nvSpPr>
          <p:cNvPr id="9" name="Text Placeholder 10"/>
          <p:cNvSpPr>
            <a:spLocks noGrp="1"/>
          </p:cNvSpPr>
          <p:nvPr>
            <p:ph type="body" sz="quarter" idx="13" hasCustomPrompt="1"/>
          </p:nvPr>
        </p:nvSpPr>
        <p:spPr>
          <a:xfrm>
            <a:off x="609600" y="5285664"/>
            <a:ext cx="5486400" cy="400050"/>
          </a:xfrm>
          <a:prstGeom prst="rect">
            <a:avLst/>
          </a:prstGeom>
        </p:spPr>
        <p:txBody>
          <a:bodyPr anchor="b"/>
          <a:lstStyle>
            <a:lvl1pPr marL="0" indent="0">
              <a:buNone/>
              <a:defRPr sz="1800" cap="all" baseline="0">
                <a:solidFill>
                  <a:srgbClr val="515151"/>
                </a:solidFill>
                <a:latin typeface="+mn-lt"/>
                <a:cs typeface="Arial" panose="020B0604020202020204" pitchFamily="34" charset="0"/>
              </a:defRPr>
            </a:lvl1pPr>
          </a:lstStyle>
          <a:p>
            <a:pPr lvl="0"/>
            <a:r>
              <a:rPr lang="en-US" dirty="0">
                <a:latin typeface="Arial" panose="020B0604020202020204" pitchFamily="34" charset="0"/>
                <a:cs typeface="Arial" panose="020B0604020202020204" pitchFamily="34" charset="0"/>
              </a:rPr>
              <a:t>5/11/2018 </a:t>
            </a:r>
            <a:endParaRPr lang="en-US" dirty="0"/>
          </a:p>
        </p:txBody>
      </p:sp>
      <p:pic>
        <p:nvPicPr>
          <p:cNvPr id="10" name="Picture 9">
            <a:extLst>
              <a:ext uri="{FF2B5EF4-FFF2-40B4-BE49-F238E27FC236}">
                <a16:creationId xmlns="" xmlns:a16="http://schemas.microsoft.com/office/drawing/2014/main" id="{81D656CF-DDDE-8349-B41F-21109F0120DE}"/>
              </a:ext>
            </a:extLst>
          </p:cNvPr>
          <p:cNvPicPr>
            <a:picLocks noChangeAspect="1"/>
          </p:cNvPicPr>
          <p:nvPr userDrawn="1"/>
        </p:nvPicPr>
        <p:blipFill>
          <a:blip r:embed="rId4"/>
          <a:stretch>
            <a:fillRect/>
          </a:stretch>
        </p:blipFill>
        <p:spPr>
          <a:xfrm>
            <a:off x="9237285" y="464294"/>
            <a:ext cx="2261347" cy="1085914"/>
          </a:xfrm>
          <a:prstGeom prst="rect">
            <a:avLst/>
          </a:prstGeom>
        </p:spPr>
      </p:pic>
    </p:spTree>
    <p:extLst>
      <p:ext uri="{BB962C8B-B14F-4D97-AF65-F5344CB8AC3E}">
        <p14:creationId xmlns:p14="http://schemas.microsoft.com/office/powerpoint/2010/main" val="1738080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 3 column ">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A888536D-AAC1-FC42-A4CD-8FBDE74B56DF}"/>
              </a:ext>
            </a:extLst>
          </p:cNvPr>
          <p:cNvSpPr/>
          <p:nvPr userDrawn="1"/>
        </p:nvSpPr>
        <p:spPr>
          <a:xfrm>
            <a:off x="0" y="6626713"/>
            <a:ext cx="12192000" cy="231287"/>
          </a:xfrm>
          <a:prstGeom prst="rect">
            <a:avLst/>
          </a:prstGeom>
          <a:solidFill>
            <a:srgbClr val="E41F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US" sz="2000" b="1"/>
          </a:p>
        </p:txBody>
      </p:sp>
      <p:sp>
        <p:nvSpPr>
          <p:cNvPr id="30" name="Text Placeholder 12"/>
          <p:cNvSpPr>
            <a:spLocks noGrp="1"/>
          </p:cNvSpPr>
          <p:nvPr>
            <p:ph type="body" sz="quarter" idx="11"/>
          </p:nvPr>
        </p:nvSpPr>
        <p:spPr>
          <a:xfrm>
            <a:off x="501127" y="133724"/>
            <a:ext cx="11101260" cy="1167031"/>
          </a:xfrm>
          <a:prstGeom prst="rect">
            <a:avLst/>
          </a:prstGeom>
        </p:spPr>
        <p:txBody>
          <a:bodyPr anchor="ctr"/>
          <a:lstStyle>
            <a:lvl1pPr marL="0" indent="0">
              <a:buNone/>
              <a:defRPr sz="3200" b="1" spc="100" baseline="0">
                <a:solidFill>
                  <a:srgbClr val="404040"/>
                </a:solidFill>
                <a:latin typeface="+mj-lt"/>
                <a:cs typeface="Arial" panose="020B0604020202020204" pitchFamily="34" charset="0"/>
              </a:defRPr>
            </a:lvl1pPr>
          </a:lstStyle>
          <a:p>
            <a:pPr lvl="0"/>
            <a:r>
              <a:rPr lang="en-US"/>
              <a:t>Edit Master text styles</a:t>
            </a:r>
          </a:p>
        </p:txBody>
      </p:sp>
      <p:sp>
        <p:nvSpPr>
          <p:cNvPr id="31" name="Text Placeholder 14"/>
          <p:cNvSpPr>
            <a:spLocks noGrp="1"/>
          </p:cNvSpPr>
          <p:nvPr>
            <p:ph type="body" sz="quarter" idx="12"/>
          </p:nvPr>
        </p:nvSpPr>
        <p:spPr>
          <a:xfrm>
            <a:off x="501650" y="1346348"/>
            <a:ext cx="11101388" cy="332712"/>
          </a:xfrm>
          <a:prstGeom prst="rect">
            <a:avLst/>
          </a:prstGeom>
        </p:spPr>
        <p:txBody>
          <a:bodyPr/>
          <a:lstStyle>
            <a:lvl1pPr marL="0" indent="0">
              <a:buNone/>
              <a:defRPr sz="2000" b="0" cap="all" baseline="0">
                <a:solidFill>
                  <a:srgbClr val="404040"/>
                </a:solidFill>
                <a:latin typeface="Arial" panose="020B0604020202020204" pitchFamily="34" charset="0"/>
                <a:cs typeface="Arial" panose="020B0604020202020204" pitchFamily="34" charset="0"/>
              </a:defRPr>
            </a:lvl1pPr>
            <a:lvl2pPr>
              <a:defRPr cap="all" baseline="0">
                <a:latin typeface="Arial" panose="020B0604020202020204" pitchFamily="34" charset="0"/>
                <a:cs typeface="Arial" panose="020B0604020202020204" pitchFamily="34" charset="0"/>
              </a:defRPr>
            </a:lvl2pPr>
            <a:lvl3pPr>
              <a:defRPr cap="all" baseline="0">
                <a:latin typeface="Arial" panose="020B0604020202020204" pitchFamily="34" charset="0"/>
                <a:cs typeface="Arial" panose="020B0604020202020204" pitchFamily="34" charset="0"/>
              </a:defRPr>
            </a:lvl3pPr>
            <a:lvl4pPr>
              <a:defRPr cap="all" baseline="0">
                <a:latin typeface="Arial" panose="020B0604020202020204" pitchFamily="34" charset="0"/>
                <a:cs typeface="Arial" panose="020B0604020202020204" pitchFamily="34" charset="0"/>
              </a:defRPr>
            </a:lvl4pPr>
            <a:lvl5pPr>
              <a:defRPr cap="all" baseline="0">
                <a:latin typeface="Arial" panose="020B0604020202020204" pitchFamily="34" charset="0"/>
                <a:cs typeface="Arial" panose="020B0604020202020204" pitchFamily="34" charset="0"/>
              </a:defRPr>
            </a:lvl5pPr>
          </a:lstStyle>
          <a:p>
            <a:pPr lvl="0"/>
            <a:r>
              <a:rPr lang="en-US"/>
              <a:t>Edit Master text styles</a:t>
            </a:r>
          </a:p>
        </p:txBody>
      </p:sp>
      <p:sp>
        <p:nvSpPr>
          <p:cNvPr id="42" name="Text Placeholder 16"/>
          <p:cNvSpPr>
            <a:spLocks noGrp="1"/>
          </p:cNvSpPr>
          <p:nvPr>
            <p:ph type="body" sz="quarter" idx="13"/>
          </p:nvPr>
        </p:nvSpPr>
        <p:spPr>
          <a:xfrm>
            <a:off x="501652" y="2068033"/>
            <a:ext cx="3518842" cy="461669"/>
          </a:xfrm>
          <a:prstGeom prst="rect">
            <a:avLst/>
          </a:prstGeom>
        </p:spPr>
        <p:txBody>
          <a:bodyPr/>
          <a:lstStyle>
            <a:lvl1pPr marL="0" indent="0">
              <a:buNone/>
              <a:defRPr sz="2400" b="1">
                <a:solidFill>
                  <a:srgbClr val="E41F35"/>
                </a:solidFill>
                <a:latin typeface="Arial" panose="020B0604020202020204" pitchFamily="34" charset="0"/>
                <a:cs typeface="Arial" panose="020B0604020202020204" pitchFamily="34" charset="0"/>
              </a:defRPr>
            </a:lvl1pPr>
          </a:lstStyle>
          <a:p>
            <a:pPr lvl="0"/>
            <a:r>
              <a:rPr lang="en-US"/>
              <a:t>Edit Master text styles</a:t>
            </a:r>
          </a:p>
        </p:txBody>
      </p:sp>
      <p:sp>
        <p:nvSpPr>
          <p:cNvPr id="43" name="Text Placeholder 20"/>
          <p:cNvSpPr>
            <a:spLocks noGrp="1"/>
          </p:cNvSpPr>
          <p:nvPr>
            <p:ph type="body" sz="quarter" idx="14"/>
          </p:nvPr>
        </p:nvSpPr>
        <p:spPr>
          <a:xfrm>
            <a:off x="501128" y="2551447"/>
            <a:ext cx="3519329" cy="3467100"/>
          </a:xfrm>
          <a:prstGeom prst="rect">
            <a:avLst/>
          </a:prstGeom>
        </p:spPr>
        <p:txBody>
          <a:bodyPr/>
          <a:lstStyle>
            <a:lvl1pPr>
              <a:buClr>
                <a:srgbClr val="E41F35"/>
              </a:buClr>
              <a:defRPr sz="2400">
                <a:solidFill>
                  <a:srgbClr val="404040"/>
                </a:solidFill>
                <a:latin typeface="+mn-lt"/>
                <a:cs typeface="Arial" panose="020B0604020202020204" pitchFamily="34" charset="0"/>
              </a:defRPr>
            </a:lvl1pPr>
            <a:lvl2pPr marL="685800" indent="-228600">
              <a:buClr>
                <a:srgbClr val="E41F35"/>
              </a:buClr>
              <a:buFont typeface="Courier New" panose="02070309020205020404" pitchFamily="49" charset="0"/>
              <a:buChar char="o"/>
              <a:defRPr sz="2000">
                <a:solidFill>
                  <a:srgbClr val="404040"/>
                </a:solidFill>
                <a:latin typeface="+mn-lt"/>
                <a:cs typeface="Arial" panose="020B0604020202020204" pitchFamily="34" charset="0"/>
              </a:defRPr>
            </a:lvl2pPr>
            <a:lvl3pPr marL="1143000" indent="-228600">
              <a:buClr>
                <a:srgbClr val="E41F35"/>
              </a:buClr>
              <a:buFont typeface="Arial" panose="020B0604020202020204" pitchFamily="34" charset="0"/>
              <a:buChar char="–"/>
              <a:defRPr sz="1800">
                <a:solidFill>
                  <a:srgbClr val="404040"/>
                </a:solidFill>
                <a:latin typeface="+mn-lt"/>
                <a:cs typeface="Arial" panose="020B0604020202020204" pitchFamily="34" charset="0"/>
              </a:defRPr>
            </a:lvl3pPr>
            <a:lvl4pPr marL="1600200" indent="-228600">
              <a:buClr>
                <a:srgbClr val="E41F35"/>
              </a:buClr>
              <a:buFont typeface="Wingdings" panose="05000000000000000000" pitchFamily="2" charset="2"/>
              <a:buChar char="§"/>
              <a:defRPr sz="1600">
                <a:solidFill>
                  <a:srgbClr val="404040"/>
                </a:solidFill>
                <a:latin typeface="+mn-lt"/>
                <a:cs typeface="Arial" panose="020B0604020202020204" pitchFamily="34" charset="0"/>
              </a:defRPr>
            </a:lvl4pPr>
            <a:lvl5pPr marL="2057400" indent="-228600">
              <a:buClr>
                <a:srgbClr val="E41F35"/>
              </a:buClr>
              <a:buFont typeface="Arial" panose="020B0604020202020204" pitchFamily="34" charset="0"/>
              <a:buChar char="–"/>
              <a:defRPr sz="1600">
                <a:solidFill>
                  <a:srgbClr val="404040"/>
                </a:solidFill>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6"/>
          <p:cNvSpPr>
            <a:spLocks noGrp="1"/>
          </p:cNvSpPr>
          <p:nvPr>
            <p:ph type="body" sz="quarter" idx="15"/>
          </p:nvPr>
        </p:nvSpPr>
        <p:spPr>
          <a:xfrm>
            <a:off x="4274175" y="2089778"/>
            <a:ext cx="3540129" cy="461669"/>
          </a:xfrm>
          <a:prstGeom prst="rect">
            <a:avLst/>
          </a:prstGeom>
        </p:spPr>
        <p:txBody>
          <a:bodyPr/>
          <a:lstStyle>
            <a:lvl1pPr marL="0" indent="0">
              <a:buNone/>
              <a:defRPr sz="2400" b="1">
                <a:solidFill>
                  <a:srgbClr val="E41F35"/>
                </a:solidFill>
                <a:latin typeface="Arial" panose="020B0604020202020204" pitchFamily="34" charset="0"/>
                <a:cs typeface="Arial" panose="020B0604020202020204" pitchFamily="34" charset="0"/>
              </a:defRPr>
            </a:lvl1pPr>
          </a:lstStyle>
          <a:p>
            <a:pPr lvl="0"/>
            <a:r>
              <a:rPr lang="en-US"/>
              <a:t>Edit Master text styles</a:t>
            </a:r>
          </a:p>
        </p:txBody>
      </p:sp>
      <p:sp>
        <p:nvSpPr>
          <p:cNvPr id="49" name="Text Placeholder 20"/>
          <p:cNvSpPr>
            <a:spLocks noGrp="1"/>
          </p:cNvSpPr>
          <p:nvPr>
            <p:ph type="body" sz="quarter" idx="16"/>
          </p:nvPr>
        </p:nvSpPr>
        <p:spPr>
          <a:xfrm>
            <a:off x="4294939" y="2573192"/>
            <a:ext cx="3519329" cy="3467100"/>
          </a:xfrm>
          <a:prstGeom prst="rect">
            <a:avLst/>
          </a:prstGeom>
        </p:spPr>
        <p:txBody>
          <a:bodyPr/>
          <a:lstStyle>
            <a:lvl1pPr>
              <a:buClr>
                <a:srgbClr val="E41F35"/>
              </a:buClr>
              <a:defRPr sz="2400">
                <a:solidFill>
                  <a:srgbClr val="404040"/>
                </a:solidFill>
                <a:latin typeface="+mn-lt"/>
                <a:cs typeface="Arial" panose="020B0604020202020204" pitchFamily="34" charset="0"/>
              </a:defRPr>
            </a:lvl1pPr>
            <a:lvl2pPr marL="685800" indent="-228600">
              <a:buClr>
                <a:srgbClr val="E41F35"/>
              </a:buClr>
              <a:buFont typeface="Courier New" panose="02070309020205020404" pitchFamily="49" charset="0"/>
              <a:buChar char="o"/>
              <a:defRPr sz="2000">
                <a:solidFill>
                  <a:srgbClr val="404040"/>
                </a:solidFill>
                <a:latin typeface="+mn-lt"/>
                <a:cs typeface="Arial" panose="020B0604020202020204" pitchFamily="34" charset="0"/>
              </a:defRPr>
            </a:lvl2pPr>
            <a:lvl3pPr marL="1143000" indent="-228600">
              <a:buClr>
                <a:srgbClr val="E41F35"/>
              </a:buClr>
              <a:buFont typeface="Arial" panose="020B0604020202020204" pitchFamily="34" charset="0"/>
              <a:buChar char="–"/>
              <a:defRPr sz="1800">
                <a:solidFill>
                  <a:srgbClr val="404040"/>
                </a:solidFill>
                <a:latin typeface="+mn-lt"/>
                <a:cs typeface="Arial" panose="020B0604020202020204" pitchFamily="34" charset="0"/>
              </a:defRPr>
            </a:lvl3pPr>
            <a:lvl4pPr marL="1600200" indent="-228600">
              <a:buClr>
                <a:srgbClr val="E41F35"/>
              </a:buClr>
              <a:buFont typeface="Wingdings" panose="05000000000000000000" pitchFamily="2" charset="2"/>
              <a:buChar char="§"/>
              <a:defRPr sz="1600">
                <a:solidFill>
                  <a:srgbClr val="404040"/>
                </a:solidFill>
                <a:latin typeface="+mn-lt"/>
                <a:cs typeface="Arial" panose="020B0604020202020204" pitchFamily="34" charset="0"/>
              </a:defRPr>
            </a:lvl4pPr>
            <a:lvl5pPr marL="2057400" indent="-228600">
              <a:buClr>
                <a:srgbClr val="E41F35"/>
              </a:buClr>
              <a:buFont typeface="Arial" panose="020B0604020202020204" pitchFamily="34" charset="0"/>
              <a:buChar char="–"/>
              <a:defRPr sz="1600">
                <a:solidFill>
                  <a:srgbClr val="404040"/>
                </a:solidFill>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6"/>
          <p:cNvSpPr>
            <a:spLocks noGrp="1"/>
          </p:cNvSpPr>
          <p:nvPr>
            <p:ph type="body" sz="quarter" idx="17"/>
          </p:nvPr>
        </p:nvSpPr>
        <p:spPr>
          <a:xfrm>
            <a:off x="8083545" y="2089778"/>
            <a:ext cx="3518842" cy="461669"/>
          </a:xfrm>
          <a:prstGeom prst="rect">
            <a:avLst/>
          </a:prstGeom>
        </p:spPr>
        <p:txBody>
          <a:bodyPr/>
          <a:lstStyle>
            <a:lvl1pPr marL="0" indent="0">
              <a:buNone/>
              <a:defRPr sz="2400" b="1">
                <a:solidFill>
                  <a:srgbClr val="E41F35"/>
                </a:solidFill>
                <a:latin typeface="Arial" panose="020B0604020202020204" pitchFamily="34" charset="0"/>
                <a:cs typeface="Arial" panose="020B0604020202020204" pitchFamily="34" charset="0"/>
              </a:defRPr>
            </a:lvl1pPr>
          </a:lstStyle>
          <a:p>
            <a:pPr lvl="0"/>
            <a:r>
              <a:rPr lang="en-US"/>
              <a:t>Edit Master text styles</a:t>
            </a:r>
          </a:p>
        </p:txBody>
      </p:sp>
      <p:sp>
        <p:nvSpPr>
          <p:cNvPr id="51" name="Text Placeholder 20"/>
          <p:cNvSpPr>
            <a:spLocks noGrp="1"/>
          </p:cNvSpPr>
          <p:nvPr>
            <p:ph type="body" sz="quarter" idx="18"/>
          </p:nvPr>
        </p:nvSpPr>
        <p:spPr>
          <a:xfrm>
            <a:off x="8083021" y="2573192"/>
            <a:ext cx="3519329" cy="3467100"/>
          </a:xfrm>
          <a:prstGeom prst="rect">
            <a:avLst/>
          </a:prstGeom>
        </p:spPr>
        <p:txBody>
          <a:bodyPr/>
          <a:lstStyle>
            <a:lvl1pPr>
              <a:buClr>
                <a:srgbClr val="E41F35"/>
              </a:buClr>
              <a:defRPr sz="2400">
                <a:solidFill>
                  <a:srgbClr val="404040"/>
                </a:solidFill>
                <a:latin typeface="+mn-lt"/>
                <a:cs typeface="Arial" panose="020B0604020202020204" pitchFamily="34" charset="0"/>
              </a:defRPr>
            </a:lvl1pPr>
            <a:lvl2pPr marL="685800" indent="-228600">
              <a:buClr>
                <a:srgbClr val="E41F35"/>
              </a:buClr>
              <a:buFont typeface="Courier New" panose="02070309020205020404" pitchFamily="49" charset="0"/>
              <a:buChar char="o"/>
              <a:defRPr sz="2000">
                <a:solidFill>
                  <a:srgbClr val="404040"/>
                </a:solidFill>
                <a:latin typeface="+mn-lt"/>
                <a:cs typeface="Arial" panose="020B0604020202020204" pitchFamily="34" charset="0"/>
              </a:defRPr>
            </a:lvl2pPr>
            <a:lvl3pPr marL="1143000" indent="-228600">
              <a:buClr>
                <a:srgbClr val="E41F35"/>
              </a:buClr>
              <a:buFont typeface="Arial" panose="020B0604020202020204" pitchFamily="34" charset="0"/>
              <a:buChar char="–"/>
              <a:defRPr sz="1800">
                <a:solidFill>
                  <a:srgbClr val="404040"/>
                </a:solidFill>
                <a:latin typeface="+mn-lt"/>
                <a:cs typeface="Arial" panose="020B0604020202020204" pitchFamily="34" charset="0"/>
              </a:defRPr>
            </a:lvl3pPr>
            <a:lvl4pPr marL="1600200" indent="-228600">
              <a:buClr>
                <a:srgbClr val="E41F35"/>
              </a:buClr>
              <a:buFont typeface="Wingdings" panose="05000000000000000000" pitchFamily="2" charset="2"/>
              <a:buChar char="§"/>
              <a:defRPr sz="1600">
                <a:solidFill>
                  <a:srgbClr val="404040"/>
                </a:solidFill>
                <a:latin typeface="+mn-lt"/>
                <a:cs typeface="Arial" panose="020B0604020202020204" pitchFamily="34" charset="0"/>
              </a:defRPr>
            </a:lvl4pPr>
            <a:lvl5pPr marL="2057400" indent="-228600">
              <a:buClr>
                <a:srgbClr val="E41F35"/>
              </a:buClr>
              <a:buFont typeface="Arial" panose="020B0604020202020204" pitchFamily="34" charset="0"/>
              <a:buChar char="–"/>
              <a:defRPr sz="1600">
                <a:solidFill>
                  <a:srgbClr val="404040"/>
                </a:solidFill>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34712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 1 column ">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a:xfrm>
            <a:off x="501127" y="133724"/>
            <a:ext cx="11101260" cy="1167031"/>
          </a:xfrm>
          <a:prstGeom prst="rect">
            <a:avLst/>
          </a:prstGeom>
        </p:spPr>
        <p:txBody>
          <a:bodyPr anchor="ctr"/>
          <a:lstStyle>
            <a:lvl1pPr marL="0" indent="0">
              <a:buNone/>
              <a:defRPr sz="3200" b="1" spc="100" baseline="0">
                <a:solidFill>
                  <a:srgbClr val="404040"/>
                </a:solidFill>
                <a:latin typeface="+mj-lt"/>
                <a:cs typeface="Arial" panose="020B0604020202020204" pitchFamily="34" charset="0"/>
              </a:defRPr>
            </a:lvl1pPr>
          </a:lstStyle>
          <a:p>
            <a:pPr lvl="0"/>
            <a:r>
              <a:rPr lang="en-US"/>
              <a:t>Edit Master text styles</a:t>
            </a:r>
          </a:p>
        </p:txBody>
      </p:sp>
      <p:sp>
        <p:nvSpPr>
          <p:cNvPr id="15" name="Text Placeholder 14"/>
          <p:cNvSpPr>
            <a:spLocks noGrp="1"/>
          </p:cNvSpPr>
          <p:nvPr>
            <p:ph type="body" sz="quarter" idx="12"/>
          </p:nvPr>
        </p:nvSpPr>
        <p:spPr>
          <a:xfrm>
            <a:off x="501650" y="1346348"/>
            <a:ext cx="11101388" cy="332712"/>
          </a:xfrm>
          <a:prstGeom prst="rect">
            <a:avLst/>
          </a:prstGeom>
        </p:spPr>
        <p:txBody>
          <a:bodyPr/>
          <a:lstStyle>
            <a:lvl1pPr marL="0" indent="0">
              <a:buNone/>
              <a:defRPr sz="2000" b="0" cap="all" baseline="0">
                <a:solidFill>
                  <a:srgbClr val="404040"/>
                </a:solidFill>
                <a:latin typeface="Arial" panose="020B0604020202020204" pitchFamily="34" charset="0"/>
                <a:cs typeface="Arial" panose="020B0604020202020204" pitchFamily="34" charset="0"/>
              </a:defRPr>
            </a:lvl1pPr>
            <a:lvl2pPr>
              <a:defRPr cap="all" baseline="0">
                <a:latin typeface="Arial" panose="020B0604020202020204" pitchFamily="34" charset="0"/>
                <a:cs typeface="Arial" panose="020B0604020202020204" pitchFamily="34" charset="0"/>
              </a:defRPr>
            </a:lvl2pPr>
            <a:lvl3pPr>
              <a:defRPr cap="all" baseline="0">
                <a:latin typeface="Arial" panose="020B0604020202020204" pitchFamily="34" charset="0"/>
                <a:cs typeface="Arial" panose="020B0604020202020204" pitchFamily="34" charset="0"/>
              </a:defRPr>
            </a:lvl3pPr>
            <a:lvl4pPr>
              <a:defRPr cap="all" baseline="0">
                <a:latin typeface="Arial" panose="020B0604020202020204" pitchFamily="34" charset="0"/>
                <a:cs typeface="Arial" panose="020B0604020202020204" pitchFamily="34" charset="0"/>
              </a:defRPr>
            </a:lvl4pPr>
            <a:lvl5pPr>
              <a:defRPr cap="all" baseline="0">
                <a:latin typeface="Arial" panose="020B0604020202020204" pitchFamily="34" charset="0"/>
                <a:cs typeface="Arial" panose="020B0604020202020204" pitchFamily="34" charset="0"/>
              </a:defRPr>
            </a:lvl5pPr>
          </a:lstStyle>
          <a:p>
            <a:pPr lvl="0"/>
            <a:r>
              <a:rPr lang="en-US"/>
              <a:t>Edit Master text styles</a:t>
            </a:r>
          </a:p>
        </p:txBody>
      </p:sp>
      <p:sp>
        <p:nvSpPr>
          <p:cNvPr id="17" name="Text Placeholder 16"/>
          <p:cNvSpPr>
            <a:spLocks noGrp="1"/>
          </p:cNvSpPr>
          <p:nvPr>
            <p:ph type="body" sz="quarter" idx="13"/>
          </p:nvPr>
        </p:nvSpPr>
        <p:spPr>
          <a:xfrm>
            <a:off x="501650" y="2068033"/>
            <a:ext cx="11101388" cy="461669"/>
          </a:xfrm>
          <a:prstGeom prst="rect">
            <a:avLst/>
          </a:prstGeom>
        </p:spPr>
        <p:txBody>
          <a:bodyPr/>
          <a:lstStyle>
            <a:lvl1pPr marL="0" indent="0">
              <a:buNone/>
              <a:defRPr sz="2400" b="1">
                <a:solidFill>
                  <a:srgbClr val="E41F35"/>
                </a:solidFill>
                <a:latin typeface="Arial" panose="020B0604020202020204" pitchFamily="34" charset="0"/>
                <a:cs typeface="Arial" panose="020B0604020202020204" pitchFamily="34" charset="0"/>
              </a:defRPr>
            </a:lvl1pPr>
          </a:lstStyle>
          <a:p>
            <a:pPr lvl="0"/>
            <a:r>
              <a:rPr lang="en-US"/>
              <a:t>Edit Master text styles</a:t>
            </a:r>
          </a:p>
        </p:txBody>
      </p:sp>
      <p:sp>
        <p:nvSpPr>
          <p:cNvPr id="21" name="Text Placeholder 20"/>
          <p:cNvSpPr>
            <a:spLocks noGrp="1"/>
          </p:cNvSpPr>
          <p:nvPr>
            <p:ph type="body" sz="quarter" idx="14"/>
          </p:nvPr>
        </p:nvSpPr>
        <p:spPr>
          <a:xfrm>
            <a:off x="501127" y="2551447"/>
            <a:ext cx="11101911" cy="3467100"/>
          </a:xfrm>
          <a:prstGeom prst="rect">
            <a:avLst/>
          </a:prstGeom>
        </p:spPr>
        <p:txBody>
          <a:bodyPr/>
          <a:lstStyle>
            <a:lvl1pPr>
              <a:buClr>
                <a:srgbClr val="E41F35"/>
              </a:buClr>
              <a:defRPr sz="2400">
                <a:solidFill>
                  <a:srgbClr val="404040"/>
                </a:solidFill>
                <a:latin typeface="+mn-lt"/>
                <a:cs typeface="Arial" panose="020B0604020202020204" pitchFamily="34" charset="0"/>
              </a:defRPr>
            </a:lvl1pPr>
            <a:lvl2pPr marL="685800" indent="-228600">
              <a:buClr>
                <a:srgbClr val="E41F35"/>
              </a:buClr>
              <a:buFont typeface="Courier New" panose="02070309020205020404" pitchFamily="49" charset="0"/>
              <a:buChar char="o"/>
              <a:defRPr sz="2000">
                <a:solidFill>
                  <a:srgbClr val="404040"/>
                </a:solidFill>
                <a:latin typeface="+mn-lt"/>
                <a:cs typeface="Arial" panose="020B0604020202020204" pitchFamily="34" charset="0"/>
              </a:defRPr>
            </a:lvl2pPr>
            <a:lvl3pPr marL="1143000" indent="-228600">
              <a:buClr>
                <a:srgbClr val="E41F35"/>
              </a:buClr>
              <a:buFont typeface="Arial" panose="020B0604020202020204" pitchFamily="34" charset="0"/>
              <a:buChar char="–"/>
              <a:defRPr sz="1800">
                <a:solidFill>
                  <a:srgbClr val="404040"/>
                </a:solidFill>
                <a:latin typeface="+mn-lt"/>
                <a:cs typeface="Arial" panose="020B0604020202020204" pitchFamily="34" charset="0"/>
              </a:defRPr>
            </a:lvl3pPr>
            <a:lvl4pPr marL="1600200" indent="-228600">
              <a:buClr>
                <a:srgbClr val="E41F35"/>
              </a:buClr>
              <a:buFont typeface="Wingdings" panose="05000000000000000000" pitchFamily="2" charset="2"/>
              <a:buChar char="§"/>
              <a:defRPr sz="1600">
                <a:solidFill>
                  <a:srgbClr val="404040"/>
                </a:solidFill>
                <a:latin typeface="+mn-lt"/>
                <a:cs typeface="Arial" panose="020B0604020202020204" pitchFamily="34" charset="0"/>
              </a:defRPr>
            </a:lvl4pPr>
            <a:lvl5pPr marL="2057400" indent="-228600">
              <a:buClr>
                <a:srgbClr val="E41F35"/>
              </a:buClr>
              <a:buFont typeface="Arial" panose="020B0604020202020204" pitchFamily="34" charset="0"/>
              <a:buChar char="–"/>
              <a:defRPr sz="1600">
                <a:solidFill>
                  <a:srgbClr val="404040"/>
                </a:solidFill>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Rectangle 51">
            <a:extLst>
              <a:ext uri="{FF2B5EF4-FFF2-40B4-BE49-F238E27FC236}">
                <a16:creationId xmlns="" xmlns:a16="http://schemas.microsoft.com/office/drawing/2014/main" id="{A888536D-AAC1-FC42-A4CD-8FBDE74B56DF}"/>
              </a:ext>
            </a:extLst>
          </p:cNvPr>
          <p:cNvSpPr/>
          <p:nvPr userDrawn="1"/>
        </p:nvSpPr>
        <p:spPr>
          <a:xfrm>
            <a:off x="0" y="6626713"/>
            <a:ext cx="12192000" cy="231287"/>
          </a:xfrm>
          <a:prstGeom prst="rect">
            <a:avLst/>
          </a:prstGeom>
          <a:solidFill>
            <a:srgbClr val="E41F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US" sz="2000" b="1"/>
          </a:p>
        </p:txBody>
      </p:sp>
    </p:spTree>
    <p:extLst>
      <p:ext uri="{BB962C8B-B14F-4D97-AF65-F5344CB8AC3E}">
        <p14:creationId xmlns:p14="http://schemas.microsoft.com/office/powerpoint/2010/main" val="10572925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2 colum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888536D-AAC1-FC42-A4CD-8FBDE74B56DF}"/>
              </a:ext>
            </a:extLst>
          </p:cNvPr>
          <p:cNvSpPr/>
          <p:nvPr userDrawn="1"/>
        </p:nvSpPr>
        <p:spPr>
          <a:xfrm>
            <a:off x="0" y="6626713"/>
            <a:ext cx="12192000" cy="231287"/>
          </a:xfrm>
          <a:prstGeom prst="rect">
            <a:avLst/>
          </a:prstGeom>
          <a:solidFill>
            <a:srgbClr val="E41F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US" sz="2000" b="1"/>
          </a:p>
        </p:txBody>
      </p:sp>
      <p:sp>
        <p:nvSpPr>
          <p:cNvPr id="20" name="Text Placeholder 12"/>
          <p:cNvSpPr>
            <a:spLocks noGrp="1"/>
          </p:cNvSpPr>
          <p:nvPr>
            <p:ph type="body" sz="quarter" idx="11"/>
          </p:nvPr>
        </p:nvSpPr>
        <p:spPr>
          <a:xfrm>
            <a:off x="501127" y="133724"/>
            <a:ext cx="11101260" cy="1167031"/>
          </a:xfrm>
          <a:prstGeom prst="rect">
            <a:avLst/>
          </a:prstGeom>
        </p:spPr>
        <p:txBody>
          <a:bodyPr anchor="ctr"/>
          <a:lstStyle>
            <a:lvl1pPr marL="0" indent="0">
              <a:buNone/>
              <a:defRPr sz="3200" b="1" spc="100" baseline="0">
                <a:solidFill>
                  <a:srgbClr val="404040"/>
                </a:solidFill>
                <a:latin typeface="+mj-lt"/>
                <a:cs typeface="Arial" panose="020B0604020202020204" pitchFamily="34" charset="0"/>
              </a:defRPr>
            </a:lvl1pPr>
          </a:lstStyle>
          <a:p>
            <a:pPr lvl="0"/>
            <a:r>
              <a:rPr lang="en-US"/>
              <a:t>Edit Master text styles</a:t>
            </a:r>
          </a:p>
        </p:txBody>
      </p:sp>
      <p:sp>
        <p:nvSpPr>
          <p:cNvPr id="22" name="Text Placeholder 14"/>
          <p:cNvSpPr>
            <a:spLocks noGrp="1"/>
          </p:cNvSpPr>
          <p:nvPr>
            <p:ph type="body" sz="quarter" idx="12"/>
          </p:nvPr>
        </p:nvSpPr>
        <p:spPr>
          <a:xfrm>
            <a:off x="501650" y="1346348"/>
            <a:ext cx="11101388" cy="332712"/>
          </a:xfrm>
          <a:prstGeom prst="rect">
            <a:avLst/>
          </a:prstGeom>
        </p:spPr>
        <p:txBody>
          <a:bodyPr/>
          <a:lstStyle>
            <a:lvl1pPr marL="0" indent="0">
              <a:buNone/>
              <a:defRPr sz="2000" b="0" cap="all" baseline="0">
                <a:solidFill>
                  <a:srgbClr val="404040"/>
                </a:solidFill>
                <a:latin typeface="Arial" panose="020B0604020202020204" pitchFamily="34" charset="0"/>
                <a:cs typeface="Arial" panose="020B0604020202020204" pitchFamily="34" charset="0"/>
              </a:defRPr>
            </a:lvl1pPr>
            <a:lvl2pPr>
              <a:defRPr cap="all" baseline="0">
                <a:latin typeface="Arial" panose="020B0604020202020204" pitchFamily="34" charset="0"/>
                <a:cs typeface="Arial" panose="020B0604020202020204" pitchFamily="34" charset="0"/>
              </a:defRPr>
            </a:lvl2pPr>
            <a:lvl3pPr>
              <a:defRPr cap="all" baseline="0">
                <a:latin typeface="Arial" panose="020B0604020202020204" pitchFamily="34" charset="0"/>
                <a:cs typeface="Arial" panose="020B0604020202020204" pitchFamily="34" charset="0"/>
              </a:defRPr>
            </a:lvl3pPr>
            <a:lvl4pPr>
              <a:defRPr cap="all" baseline="0">
                <a:latin typeface="Arial" panose="020B0604020202020204" pitchFamily="34" charset="0"/>
                <a:cs typeface="Arial" panose="020B0604020202020204" pitchFamily="34" charset="0"/>
              </a:defRPr>
            </a:lvl4pPr>
            <a:lvl5pPr>
              <a:defRPr cap="all" baseline="0">
                <a:latin typeface="Arial" panose="020B0604020202020204" pitchFamily="34" charset="0"/>
                <a:cs typeface="Arial" panose="020B0604020202020204" pitchFamily="34" charset="0"/>
              </a:defRPr>
            </a:lvl5pPr>
          </a:lstStyle>
          <a:p>
            <a:pPr lvl="0"/>
            <a:r>
              <a:rPr lang="en-US"/>
              <a:t>Edit Master text styles</a:t>
            </a:r>
          </a:p>
        </p:txBody>
      </p:sp>
      <p:sp>
        <p:nvSpPr>
          <p:cNvPr id="13" name="Text Placeholder 16"/>
          <p:cNvSpPr>
            <a:spLocks noGrp="1"/>
          </p:cNvSpPr>
          <p:nvPr>
            <p:ph type="body" sz="quarter" idx="13"/>
          </p:nvPr>
        </p:nvSpPr>
        <p:spPr>
          <a:xfrm>
            <a:off x="501651" y="2068033"/>
            <a:ext cx="5442216" cy="461669"/>
          </a:xfrm>
          <a:prstGeom prst="rect">
            <a:avLst/>
          </a:prstGeom>
        </p:spPr>
        <p:txBody>
          <a:bodyPr/>
          <a:lstStyle>
            <a:lvl1pPr marL="0" indent="0">
              <a:buNone/>
              <a:defRPr sz="2400" b="1">
                <a:solidFill>
                  <a:srgbClr val="E41F35"/>
                </a:solidFill>
                <a:latin typeface="Arial" panose="020B0604020202020204" pitchFamily="34" charset="0"/>
                <a:cs typeface="Arial" panose="020B0604020202020204" pitchFamily="34" charset="0"/>
              </a:defRPr>
            </a:lvl1pPr>
          </a:lstStyle>
          <a:p>
            <a:pPr lvl="0"/>
            <a:r>
              <a:rPr lang="en-US"/>
              <a:t>Edit Master text styles</a:t>
            </a:r>
          </a:p>
        </p:txBody>
      </p:sp>
      <p:sp>
        <p:nvSpPr>
          <p:cNvPr id="15" name="Text Placeholder 20"/>
          <p:cNvSpPr>
            <a:spLocks noGrp="1"/>
          </p:cNvSpPr>
          <p:nvPr>
            <p:ph type="body" sz="quarter" idx="14"/>
          </p:nvPr>
        </p:nvSpPr>
        <p:spPr>
          <a:xfrm>
            <a:off x="501128" y="2551447"/>
            <a:ext cx="5442472" cy="3467100"/>
          </a:xfrm>
          <a:prstGeom prst="rect">
            <a:avLst/>
          </a:prstGeom>
        </p:spPr>
        <p:txBody>
          <a:bodyPr/>
          <a:lstStyle>
            <a:lvl1pPr>
              <a:buClr>
                <a:srgbClr val="E41F35"/>
              </a:buClr>
              <a:defRPr sz="2400">
                <a:solidFill>
                  <a:srgbClr val="404040"/>
                </a:solidFill>
                <a:latin typeface="+mn-lt"/>
                <a:cs typeface="Arial" panose="020B0604020202020204" pitchFamily="34" charset="0"/>
              </a:defRPr>
            </a:lvl1pPr>
            <a:lvl2pPr marL="685800" indent="-228600">
              <a:buClr>
                <a:srgbClr val="E41F35"/>
              </a:buClr>
              <a:buFont typeface="Courier New" panose="02070309020205020404" pitchFamily="49" charset="0"/>
              <a:buChar char="o"/>
              <a:defRPr sz="2000">
                <a:solidFill>
                  <a:srgbClr val="404040"/>
                </a:solidFill>
                <a:latin typeface="+mn-lt"/>
                <a:cs typeface="Arial" panose="020B0604020202020204" pitchFamily="34" charset="0"/>
              </a:defRPr>
            </a:lvl2pPr>
            <a:lvl3pPr marL="1143000" indent="-228600">
              <a:buClr>
                <a:srgbClr val="E41F35"/>
              </a:buClr>
              <a:buFont typeface="Arial" panose="020B0604020202020204" pitchFamily="34" charset="0"/>
              <a:buChar char="–"/>
              <a:defRPr sz="1800">
                <a:solidFill>
                  <a:srgbClr val="404040"/>
                </a:solidFill>
                <a:latin typeface="+mn-lt"/>
                <a:cs typeface="Arial" panose="020B0604020202020204" pitchFamily="34" charset="0"/>
              </a:defRPr>
            </a:lvl3pPr>
            <a:lvl4pPr marL="1600200" indent="-228600">
              <a:buClr>
                <a:srgbClr val="E41F35"/>
              </a:buClr>
              <a:buFont typeface="Wingdings" panose="05000000000000000000" pitchFamily="2" charset="2"/>
              <a:buChar char="§"/>
              <a:defRPr sz="1600">
                <a:solidFill>
                  <a:srgbClr val="404040"/>
                </a:solidFill>
                <a:latin typeface="+mn-lt"/>
                <a:cs typeface="Arial" panose="020B0604020202020204" pitchFamily="34" charset="0"/>
              </a:defRPr>
            </a:lvl4pPr>
            <a:lvl5pPr marL="2057400" indent="-228600">
              <a:buClr>
                <a:srgbClr val="E41F35"/>
              </a:buClr>
              <a:buFont typeface="Arial" panose="020B0604020202020204" pitchFamily="34" charset="0"/>
              <a:buChar char="–"/>
              <a:defRPr sz="1600">
                <a:solidFill>
                  <a:srgbClr val="404040"/>
                </a:solidFill>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6"/>
          <p:cNvSpPr>
            <a:spLocks noGrp="1"/>
          </p:cNvSpPr>
          <p:nvPr>
            <p:ph type="body" sz="quarter" idx="15"/>
          </p:nvPr>
        </p:nvSpPr>
        <p:spPr>
          <a:xfrm>
            <a:off x="6095999" y="2068034"/>
            <a:ext cx="5507302" cy="462674"/>
          </a:xfrm>
          <a:prstGeom prst="rect">
            <a:avLst/>
          </a:prstGeom>
        </p:spPr>
        <p:txBody>
          <a:bodyPr/>
          <a:lstStyle>
            <a:lvl1pPr marL="0" indent="0">
              <a:buNone/>
              <a:defRPr sz="2400" b="1">
                <a:solidFill>
                  <a:srgbClr val="E41F35"/>
                </a:solidFill>
                <a:latin typeface="Arial" panose="020B0604020202020204" pitchFamily="34" charset="0"/>
                <a:cs typeface="Arial" panose="020B0604020202020204" pitchFamily="34" charset="0"/>
              </a:defRPr>
            </a:lvl1pPr>
          </a:lstStyle>
          <a:p>
            <a:pPr lvl="0"/>
            <a:r>
              <a:rPr lang="en-US"/>
              <a:t>Edit Master text styles</a:t>
            </a:r>
          </a:p>
        </p:txBody>
      </p:sp>
      <p:sp>
        <p:nvSpPr>
          <p:cNvPr id="25" name="Text Placeholder 20"/>
          <p:cNvSpPr>
            <a:spLocks noGrp="1"/>
          </p:cNvSpPr>
          <p:nvPr>
            <p:ph type="body" sz="quarter" idx="16"/>
          </p:nvPr>
        </p:nvSpPr>
        <p:spPr>
          <a:xfrm>
            <a:off x="6095476" y="2552452"/>
            <a:ext cx="5507561" cy="3467100"/>
          </a:xfrm>
          <a:prstGeom prst="rect">
            <a:avLst/>
          </a:prstGeom>
        </p:spPr>
        <p:txBody>
          <a:bodyPr/>
          <a:lstStyle>
            <a:lvl1pPr>
              <a:buClr>
                <a:srgbClr val="E41F35"/>
              </a:buClr>
              <a:defRPr sz="2400">
                <a:solidFill>
                  <a:srgbClr val="404040"/>
                </a:solidFill>
                <a:latin typeface="+mn-lt"/>
                <a:cs typeface="Arial" panose="020B0604020202020204" pitchFamily="34" charset="0"/>
              </a:defRPr>
            </a:lvl1pPr>
            <a:lvl2pPr marL="685800" indent="-228600">
              <a:buClr>
                <a:srgbClr val="E41F35"/>
              </a:buClr>
              <a:buFont typeface="Courier New" panose="02070309020205020404" pitchFamily="49" charset="0"/>
              <a:buChar char="o"/>
              <a:defRPr sz="2000">
                <a:solidFill>
                  <a:srgbClr val="404040"/>
                </a:solidFill>
                <a:latin typeface="+mn-lt"/>
                <a:cs typeface="Arial" panose="020B0604020202020204" pitchFamily="34" charset="0"/>
              </a:defRPr>
            </a:lvl2pPr>
            <a:lvl3pPr marL="1143000" indent="-228600">
              <a:buClr>
                <a:srgbClr val="E41F35"/>
              </a:buClr>
              <a:buFont typeface="Arial" panose="020B0604020202020204" pitchFamily="34" charset="0"/>
              <a:buChar char="–"/>
              <a:defRPr sz="1800">
                <a:solidFill>
                  <a:srgbClr val="404040"/>
                </a:solidFill>
                <a:latin typeface="+mn-lt"/>
                <a:cs typeface="Arial" panose="020B0604020202020204" pitchFamily="34" charset="0"/>
              </a:defRPr>
            </a:lvl3pPr>
            <a:lvl4pPr marL="1600200" indent="-228600">
              <a:buClr>
                <a:srgbClr val="E41F35"/>
              </a:buClr>
              <a:buFont typeface="Wingdings" panose="05000000000000000000" pitchFamily="2" charset="2"/>
              <a:buChar char="§"/>
              <a:defRPr sz="1600">
                <a:solidFill>
                  <a:srgbClr val="404040"/>
                </a:solidFill>
                <a:latin typeface="+mn-lt"/>
                <a:cs typeface="Arial" panose="020B0604020202020204" pitchFamily="34" charset="0"/>
              </a:defRPr>
            </a:lvl4pPr>
            <a:lvl5pPr marL="2057400" indent="-228600">
              <a:buClr>
                <a:srgbClr val="E41F35"/>
              </a:buClr>
              <a:buFont typeface="Arial" panose="020B0604020202020204" pitchFamily="34" charset="0"/>
              <a:buChar char="–"/>
              <a:defRPr sz="1600">
                <a:solidFill>
                  <a:srgbClr val="404040"/>
                </a:solidFill>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48927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a:xfrm>
            <a:off x="501127" y="133724"/>
            <a:ext cx="11101260" cy="1167031"/>
          </a:xfrm>
          <a:prstGeom prst="rect">
            <a:avLst/>
          </a:prstGeom>
        </p:spPr>
        <p:txBody>
          <a:bodyPr anchor="ctr"/>
          <a:lstStyle>
            <a:lvl1pPr marL="0" indent="0">
              <a:buNone/>
              <a:defRPr sz="3200" b="1" spc="100" baseline="0">
                <a:solidFill>
                  <a:srgbClr val="404040"/>
                </a:solidFill>
                <a:latin typeface="+mj-lt"/>
                <a:cs typeface="Arial" panose="020B0604020202020204" pitchFamily="34" charset="0"/>
              </a:defRPr>
            </a:lvl1pPr>
          </a:lstStyle>
          <a:p>
            <a:pPr lvl="0"/>
            <a:r>
              <a:rPr lang="en-US"/>
              <a:t>Edit Master text styles</a:t>
            </a:r>
          </a:p>
        </p:txBody>
      </p:sp>
      <p:sp>
        <p:nvSpPr>
          <p:cNvPr id="15" name="Text Placeholder 14"/>
          <p:cNvSpPr>
            <a:spLocks noGrp="1"/>
          </p:cNvSpPr>
          <p:nvPr>
            <p:ph type="body" sz="quarter" idx="12"/>
          </p:nvPr>
        </p:nvSpPr>
        <p:spPr>
          <a:xfrm>
            <a:off x="501650" y="1346348"/>
            <a:ext cx="11101388" cy="332712"/>
          </a:xfrm>
          <a:prstGeom prst="rect">
            <a:avLst/>
          </a:prstGeom>
        </p:spPr>
        <p:txBody>
          <a:bodyPr/>
          <a:lstStyle>
            <a:lvl1pPr marL="0" indent="0">
              <a:buNone/>
              <a:defRPr sz="2000" b="0" cap="all" baseline="0">
                <a:solidFill>
                  <a:srgbClr val="404040"/>
                </a:solidFill>
                <a:latin typeface="Arial" panose="020B0604020202020204" pitchFamily="34" charset="0"/>
                <a:cs typeface="Arial" panose="020B0604020202020204" pitchFamily="34" charset="0"/>
              </a:defRPr>
            </a:lvl1pPr>
            <a:lvl2pPr>
              <a:defRPr cap="all" baseline="0">
                <a:latin typeface="Arial" panose="020B0604020202020204" pitchFamily="34" charset="0"/>
                <a:cs typeface="Arial" panose="020B0604020202020204" pitchFamily="34" charset="0"/>
              </a:defRPr>
            </a:lvl2pPr>
            <a:lvl3pPr>
              <a:defRPr cap="all" baseline="0">
                <a:latin typeface="Arial" panose="020B0604020202020204" pitchFamily="34" charset="0"/>
                <a:cs typeface="Arial" panose="020B0604020202020204" pitchFamily="34" charset="0"/>
              </a:defRPr>
            </a:lvl3pPr>
            <a:lvl4pPr>
              <a:defRPr cap="all" baseline="0">
                <a:latin typeface="Arial" panose="020B0604020202020204" pitchFamily="34" charset="0"/>
                <a:cs typeface="Arial" panose="020B0604020202020204" pitchFamily="34" charset="0"/>
              </a:defRPr>
            </a:lvl4pPr>
            <a:lvl5pPr>
              <a:defRPr cap="all" baseline="0">
                <a:latin typeface="Arial" panose="020B0604020202020204" pitchFamily="34" charset="0"/>
                <a:cs typeface="Arial" panose="020B0604020202020204" pitchFamily="34" charset="0"/>
              </a:defRPr>
            </a:lvl5pPr>
          </a:lstStyle>
          <a:p>
            <a:pPr lvl="0"/>
            <a:r>
              <a:rPr lang="en-US"/>
              <a:t>Edit Master text styles</a:t>
            </a:r>
          </a:p>
        </p:txBody>
      </p:sp>
      <p:sp>
        <p:nvSpPr>
          <p:cNvPr id="52" name="Rectangle 51">
            <a:extLst>
              <a:ext uri="{FF2B5EF4-FFF2-40B4-BE49-F238E27FC236}">
                <a16:creationId xmlns:a16="http://schemas.microsoft.com/office/drawing/2014/main" xmlns="" id="{A888536D-AAC1-FC42-A4CD-8FBDE74B56DF}"/>
              </a:ext>
            </a:extLst>
          </p:cNvPr>
          <p:cNvSpPr/>
          <p:nvPr userDrawn="1"/>
        </p:nvSpPr>
        <p:spPr>
          <a:xfrm>
            <a:off x="0" y="6626713"/>
            <a:ext cx="12192000" cy="231287"/>
          </a:xfrm>
          <a:prstGeom prst="rect">
            <a:avLst/>
          </a:prstGeom>
          <a:solidFill>
            <a:srgbClr val="E41F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US" sz="2000" b="1"/>
          </a:p>
        </p:txBody>
      </p:sp>
    </p:spTree>
    <p:extLst>
      <p:ext uri="{BB962C8B-B14F-4D97-AF65-F5344CB8AC3E}">
        <p14:creationId xmlns:p14="http://schemas.microsoft.com/office/powerpoint/2010/main" val="89674129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37844-D1B1-ED42-A9A7-D2A153BA95A7}" type="datetimeFigureOut">
              <a:rPr lang="en-US" smtClean="0"/>
              <a:t>7/27/18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141504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B5B0FF-8E90-3A43-88E8-B93C6F59E704}" type="datetime1">
              <a:rPr lang="en-US" smtClean="0"/>
              <a:t>7/27/18</a:t>
            </a:fld>
            <a:endParaRPr lang="en-US"/>
          </a:p>
        </p:txBody>
      </p:sp>
      <p:sp>
        <p:nvSpPr>
          <p:cNvPr id="5" name="Footer Placeholder 4"/>
          <p:cNvSpPr>
            <a:spLocks noGrp="1"/>
          </p:cNvSpPr>
          <p:nvPr>
            <p:ph type="ftr" sz="quarter" idx="11"/>
          </p:nvPr>
        </p:nvSpPr>
        <p:spPr/>
        <p:txBody>
          <a:bodyPr/>
          <a:lstStyle/>
          <a:p>
            <a:r>
              <a:rPr lang="en-US" smtClean="0"/>
              <a:t>https://airflow.apache.org/</a:t>
            </a:r>
            <a:endParaRPr lang="en-US"/>
          </a:p>
        </p:txBody>
      </p:sp>
      <p:sp>
        <p:nvSpPr>
          <p:cNvPr id="6" name="Slide Number Placeholder 5"/>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138523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B5B0FF-8E90-3A43-88E8-B93C6F59E704}" type="datetime1">
              <a:rPr lang="en-US" smtClean="0"/>
              <a:t>7/27/18</a:t>
            </a:fld>
            <a:endParaRPr lang="en-US"/>
          </a:p>
        </p:txBody>
      </p:sp>
      <p:sp>
        <p:nvSpPr>
          <p:cNvPr id="6" name="Footer Placeholder 5"/>
          <p:cNvSpPr>
            <a:spLocks noGrp="1"/>
          </p:cNvSpPr>
          <p:nvPr>
            <p:ph type="ftr" sz="quarter" idx="11"/>
          </p:nvPr>
        </p:nvSpPr>
        <p:spPr/>
        <p:txBody>
          <a:bodyPr/>
          <a:lstStyle/>
          <a:p>
            <a:r>
              <a:rPr lang="en-US" smtClean="0"/>
              <a:t>https://airflow.apache.org/</a:t>
            </a:r>
            <a:endParaRPr lang="en-US"/>
          </a:p>
        </p:txBody>
      </p:sp>
      <p:sp>
        <p:nvSpPr>
          <p:cNvPr id="7" name="Slide Number Placeholder 6"/>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84768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B5B0FF-8E90-3A43-88E8-B93C6F59E704}" type="datetime1">
              <a:rPr lang="en-US" smtClean="0"/>
              <a:t>7/27/18</a:t>
            </a:fld>
            <a:endParaRPr lang="en-US"/>
          </a:p>
        </p:txBody>
      </p:sp>
      <p:sp>
        <p:nvSpPr>
          <p:cNvPr id="8" name="Footer Placeholder 7"/>
          <p:cNvSpPr>
            <a:spLocks noGrp="1"/>
          </p:cNvSpPr>
          <p:nvPr>
            <p:ph type="ftr" sz="quarter" idx="11"/>
          </p:nvPr>
        </p:nvSpPr>
        <p:spPr/>
        <p:txBody>
          <a:bodyPr/>
          <a:lstStyle/>
          <a:p>
            <a:r>
              <a:rPr lang="en-US" smtClean="0"/>
              <a:t>https://airflow.apache.org/</a:t>
            </a:r>
            <a:endParaRPr lang="en-US"/>
          </a:p>
        </p:txBody>
      </p:sp>
      <p:sp>
        <p:nvSpPr>
          <p:cNvPr id="9" name="Slide Number Placeholder 8"/>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71235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B5B0FF-8E90-3A43-88E8-B93C6F59E704}" type="datetime1">
              <a:rPr lang="en-US" smtClean="0"/>
              <a:t>7/27/18</a:t>
            </a:fld>
            <a:endParaRPr lang="en-US"/>
          </a:p>
        </p:txBody>
      </p:sp>
      <p:sp>
        <p:nvSpPr>
          <p:cNvPr id="4" name="Footer Placeholder 3"/>
          <p:cNvSpPr>
            <a:spLocks noGrp="1"/>
          </p:cNvSpPr>
          <p:nvPr>
            <p:ph type="ftr" sz="quarter" idx="11"/>
          </p:nvPr>
        </p:nvSpPr>
        <p:spPr/>
        <p:txBody>
          <a:bodyPr/>
          <a:lstStyle/>
          <a:p>
            <a:r>
              <a:rPr lang="en-US" smtClean="0"/>
              <a:t>https://airflow.apache.org/</a:t>
            </a:r>
            <a:endParaRPr lang="en-US"/>
          </a:p>
        </p:txBody>
      </p:sp>
      <p:sp>
        <p:nvSpPr>
          <p:cNvPr id="5" name="Slide Number Placeholder 4"/>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37459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5B0FF-8E90-3A43-88E8-B93C6F59E704}" type="datetime1">
              <a:rPr lang="en-US" smtClean="0"/>
              <a:t>7/27/18</a:t>
            </a:fld>
            <a:endParaRPr lang="en-US"/>
          </a:p>
        </p:txBody>
      </p:sp>
      <p:sp>
        <p:nvSpPr>
          <p:cNvPr id="3" name="Footer Placeholder 2"/>
          <p:cNvSpPr>
            <a:spLocks noGrp="1"/>
          </p:cNvSpPr>
          <p:nvPr>
            <p:ph type="ftr" sz="quarter" idx="11"/>
          </p:nvPr>
        </p:nvSpPr>
        <p:spPr/>
        <p:txBody>
          <a:bodyPr/>
          <a:lstStyle/>
          <a:p>
            <a:r>
              <a:rPr lang="en-US" smtClean="0"/>
              <a:t>https://airflow.apache.org/</a:t>
            </a:r>
            <a:endParaRPr lang="en-US"/>
          </a:p>
        </p:txBody>
      </p:sp>
      <p:sp>
        <p:nvSpPr>
          <p:cNvPr id="4" name="Slide Number Placeholder 3"/>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161255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5B0FF-8E90-3A43-88E8-B93C6F59E704}" type="datetime1">
              <a:rPr lang="en-US" smtClean="0"/>
              <a:t>7/27/18</a:t>
            </a:fld>
            <a:endParaRPr lang="en-US"/>
          </a:p>
        </p:txBody>
      </p:sp>
      <p:sp>
        <p:nvSpPr>
          <p:cNvPr id="6" name="Footer Placeholder 5"/>
          <p:cNvSpPr>
            <a:spLocks noGrp="1"/>
          </p:cNvSpPr>
          <p:nvPr>
            <p:ph type="ftr" sz="quarter" idx="11"/>
          </p:nvPr>
        </p:nvSpPr>
        <p:spPr/>
        <p:txBody>
          <a:bodyPr/>
          <a:lstStyle/>
          <a:p>
            <a:r>
              <a:rPr lang="en-US" smtClean="0"/>
              <a:t>https://airflow.apache.org/</a:t>
            </a:r>
            <a:endParaRPr lang="en-US"/>
          </a:p>
        </p:txBody>
      </p:sp>
      <p:sp>
        <p:nvSpPr>
          <p:cNvPr id="7" name="Slide Number Placeholder 6"/>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96429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5B0FF-8E90-3A43-88E8-B93C6F59E704}" type="datetime1">
              <a:rPr lang="en-US" smtClean="0"/>
              <a:t>7/27/18</a:t>
            </a:fld>
            <a:endParaRPr lang="en-US"/>
          </a:p>
        </p:txBody>
      </p:sp>
      <p:sp>
        <p:nvSpPr>
          <p:cNvPr id="6" name="Footer Placeholder 5"/>
          <p:cNvSpPr>
            <a:spLocks noGrp="1"/>
          </p:cNvSpPr>
          <p:nvPr>
            <p:ph type="ftr" sz="quarter" idx="11"/>
          </p:nvPr>
        </p:nvSpPr>
        <p:spPr/>
        <p:txBody>
          <a:bodyPr/>
          <a:lstStyle/>
          <a:p>
            <a:r>
              <a:rPr lang="en-US" smtClean="0"/>
              <a:t>https://airflow.apache.org/</a:t>
            </a:r>
            <a:endParaRPr lang="en-US"/>
          </a:p>
        </p:txBody>
      </p:sp>
      <p:sp>
        <p:nvSpPr>
          <p:cNvPr id="7" name="Slide Number Placeholder 6"/>
          <p:cNvSpPr>
            <a:spLocks noGrp="1"/>
          </p:cNvSpPr>
          <p:nvPr>
            <p:ph type="sldNum" sz="quarter" idx="12"/>
          </p:nvPr>
        </p:nvSpPr>
        <p:spPr/>
        <p:txBody>
          <a:bodyPr/>
          <a:lstStyle/>
          <a:p>
            <a:fld id="{5BE526EA-E7A1-1140-9750-9AE4AE7E4019}" type="slidenum">
              <a:rPr lang="en-US" smtClean="0"/>
              <a:t>‹#›</a:t>
            </a:fld>
            <a:endParaRPr lang="en-US"/>
          </a:p>
        </p:txBody>
      </p:sp>
    </p:spTree>
    <p:extLst>
      <p:ext uri="{BB962C8B-B14F-4D97-AF65-F5344CB8AC3E}">
        <p14:creationId xmlns:p14="http://schemas.microsoft.com/office/powerpoint/2010/main" val="19677079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37844-D1B1-ED42-A9A7-D2A153BA95A7}" type="datetimeFigureOut">
              <a:rPr lang="en-US" smtClean="0"/>
              <a:t>7/27/18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526EA-E7A1-1140-9750-9AE4AE7E4019}" type="slidenum">
              <a:rPr lang="en-US" smtClean="0"/>
              <a:t>‹#›</a:t>
            </a:fld>
            <a:endParaRPr lang="en-US"/>
          </a:p>
        </p:txBody>
      </p:sp>
    </p:spTree>
    <p:extLst>
      <p:ext uri="{BB962C8B-B14F-4D97-AF65-F5344CB8AC3E}">
        <p14:creationId xmlns:p14="http://schemas.microsoft.com/office/powerpoint/2010/main" val="82606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michal.karzynski.pl/blog/2017/03/19/developing-workflows-with-apache-airflow/" TargetMode="External"/><Relationship Id="rId4" Type="http://schemas.openxmlformats.org/officeDocument/2006/relationships/hyperlink" Target="https://www.slideshare.net/cordiskinsey/data-pipelines-with-python-nwa-techfest-2017" TargetMode="External"/><Relationship Id="rId5" Type="http://schemas.openxmlformats.org/officeDocument/2006/relationships/hyperlink" Target="https://medium.com/snaptravel/airflow-part-2-lessons-learned-793fa3c0841e" TargetMode="External"/><Relationship Id="rId1" Type="http://schemas.openxmlformats.org/officeDocument/2006/relationships/slideLayout" Target="../slideLayouts/slideLayout14.xml"/><Relationship Id="rId2" Type="http://schemas.openxmlformats.org/officeDocument/2006/relationships/hyperlink" Target="https://airflow.apache.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Go with the Flow</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Automating Your Workflows with Airflow</a:t>
            </a:r>
          </a:p>
        </p:txBody>
      </p:sp>
      <p:sp>
        <p:nvSpPr>
          <p:cNvPr id="4" name="Text Placeholder 3"/>
          <p:cNvSpPr>
            <a:spLocks noGrp="1"/>
          </p:cNvSpPr>
          <p:nvPr>
            <p:ph type="body" sz="quarter" idx="12"/>
          </p:nvPr>
        </p:nvSpPr>
        <p:spPr/>
        <p:txBody>
          <a:bodyPr/>
          <a:lstStyle/>
          <a:p>
            <a:r>
              <a:rPr lang="en-US" dirty="0" smtClean="0"/>
              <a:t>Leo Guinan</a:t>
            </a:r>
            <a:endParaRPr lang="en-US" dirty="0"/>
          </a:p>
        </p:txBody>
      </p:sp>
      <p:sp>
        <p:nvSpPr>
          <p:cNvPr id="5" name="Text Placeholder 4"/>
          <p:cNvSpPr>
            <a:spLocks noGrp="1"/>
          </p:cNvSpPr>
          <p:nvPr>
            <p:ph type="body" sz="quarter" idx="13"/>
          </p:nvPr>
        </p:nvSpPr>
        <p:spPr/>
        <p:txBody>
          <a:bodyPr/>
          <a:lstStyle/>
          <a:p>
            <a:r>
              <a:rPr lang="en-US" dirty="0" smtClean="0"/>
              <a:t>07/28/2018</a:t>
            </a:r>
            <a:endParaRPr lang="en-US" dirty="0"/>
          </a:p>
        </p:txBody>
      </p:sp>
    </p:spTree>
    <p:extLst>
      <p:ext uri="{BB962C8B-B14F-4D97-AF65-F5344CB8AC3E}">
        <p14:creationId xmlns:p14="http://schemas.microsoft.com/office/powerpoint/2010/main" val="1848817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Example Operators Available</a:t>
            </a:r>
            <a:endParaRPr lang="en-US" dirty="0"/>
          </a:p>
        </p:txBody>
      </p:sp>
      <p:sp>
        <p:nvSpPr>
          <p:cNvPr id="5" name="Text Placeholder 4"/>
          <p:cNvSpPr>
            <a:spLocks noGrp="1"/>
          </p:cNvSpPr>
          <p:nvPr>
            <p:ph type="body" sz="quarter" idx="14"/>
          </p:nvPr>
        </p:nvSpPr>
        <p:spPr>
          <a:xfrm>
            <a:off x="501127" y="1300755"/>
            <a:ext cx="5442472" cy="3467100"/>
          </a:xfrm>
        </p:spPr>
        <p:txBody>
          <a:bodyPr/>
          <a:lstStyle/>
          <a:p>
            <a:r>
              <a:rPr lang="en-US" dirty="0"/>
              <a:t>S3</a:t>
            </a:r>
          </a:p>
          <a:p>
            <a:r>
              <a:rPr lang="en-US" dirty="0"/>
              <a:t>MSSQL</a:t>
            </a:r>
          </a:p>
          <a:p>
            <a:r>
              <a:rPr lang="en-US" dirty="0"/>
              <a:t>MySQL</a:t>
            </a:r>
          </a:p>
          <a:p>
            <a:r>
              <a:rPr lang="en-US" dirty="0" err="1"/>
              <a:t>Postgresql</a:t>
            </a:r>
            <a:endParaRPr lang="en-US" dirty="0"/>
          </a:p>
          <a:p>
            <a:r>
              <a:rPr lang="en-US" dirty="0"/>
              <a:t>GCP</a:t>
            </a:r>
          </a:p>
          <a:p>
            <a:endParaRPr lang="en-US" dirty="0"/>
          </a:p>
        </p:txBody>
      </p:sp>
      <p:sp>
        <p:nvSpPr>
          <p:cNvPr id="7" name="Text Placeholder 6"/>
          <p:cNvSpPr>
            <a:spLocks noGrp="1"/>
          </p:cNvSpPr>
          <p:nvPr>
            <p:ph type="body" sz="quarter" idx="16"/>
          </p:nvPr>
        </p:nvSpPr>
        <p:spPr>
          <a:xfrm>
            <a:off x="5943599" y="1300755"/>
            <a:ext cx="5507561" cy="3467100"/>
          </a:xfrm>
        </p:spPr>
        <p:txBody>
          <a:bodyPr/>
          <a:lstStyle/>
          <a:p>
            <a:r>
              <a:rPr lang="en-US" dirty="0"/>
              <a:t>Hive</a:t>
            </a:r>
          </a:p>
          <a:p>
            <a:r>
              <a:rPr lang="en-US" dirty="0" err="1"/>
              <a:t>SimpleHTTP</a:t>
            </a:r>
            <a:endParaRPr lang="en-US" dirty="0"/>
          </a:p>
          <a:p>
            <a:r>
              <a:rPr lang="en-US" dirty="0"/>
              <a:t>Python</a:t>
            </a:r>
          </a:p>
          <a:p>
            <a:r>
              <a:rPr lang="en-US" dirty="0"/>
              <a:t>Bash</a:t>
            </a:r>
          </a:p>
          <a:p>
            <a:r>
              <a:rPr lang="en-US" dirty="0"/>
              <a:t>Docker</a:t>
            </a:r>
          </a:p>
          <a:p>
            <a:endParaRPr lang="en-US" dirty="0"/>
          </a:p>
        </p:txBody>
      </p:sp>
    </p:spTree>
    <p:extLst>
      <p:ext uri="{BB962C8B-B14F-4D97-AF65-F5344CB8AC3E}">
        <p14:creationId xmlns:p14="http://schemas.microsoft.com/office/powerpoint/2010/main" val="189196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up)">
                                      <p:cBhvr>
                                        <p:cTn id="24" dur="500"/>
                                        <p:tgtEl>
                                          <p:spTgt spid="7">
                                            <p:txEl>
                                              <p:pRg st="0" end="0"/>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up)">
                                      <p:cBhvr>
                                        <p:cTn id="27" dur="500"/>
                                        <p:tgtEl>
                                          <p:spTgt spid="7">
                                            <p:txEl>
                                              <p:pRg st="1" end="1"/>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wipe(up)">
                                      <p:cBhvr>
                                        <p:cTn id="30" dur="500"/>
                                        <p:tgtEl>
                                          <p:spTgt spid="7">
                                            <p:txEl>
                                              <p:pRg st="2" end="2"/>
                                            </p:txEl>
                                          </p:spTgt>
                                        </p:tgtEl>
                                      </p:cBhvr>
                                    </p:animEffect>
                                  </p:childTnLst>
                                </p:cTn>
                              </p:par>
                              <p:par>
                                <p:cTn id="31" presetID="22" presetClass="entr" presetSubtype="1" fill="hold"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wipe(up)">
                                      <p:cBhvr>
                                        <p:cTn id="33" dur="500"/>
                                        <p:tgtEl>
                                          <p:spTgt spid="7">
                                            <p:txEl>
                                              <p:pRg st="3" end="3"/>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wipe(up)">
                                      <p:cBhvr>
                                        <p:cTn id="3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Simple Example </a:t>
            </a:r>
            <a:r>
              <a:rPr lang="en-US" dirty="0" smtClean="0"/>
              <a:t>DAGs</a:t>
            </a:r>
            <a:endParaRPr lang="en-US" dirty="0"/>
          </a:p>
        </p:txBody>
      </p:sp>
      <p:sp>
        <p:nvSpPr>
          <p:cNvPr id="4" name="Text Placeholder 3"/>
          <p:cNvSpPr>
            <a:spLocks noGrp="1"/>
          </p:cNvSpPr>
          <p:nvPr>
            <p:ph type="body" sz="quarter" idx="13"/>
          </p:nvPr>
        </p:nvSpPr>
        <p:spPr/>
        <p:txBody>
          <a:bodyPr/>
          <a:lstStyle/>
          <a:p>
            <a:r>
              <a:rPr lang="en-US" dirty="0" smtClean="0"/>
              <a:t>Super Simple</a:t>
            </a:r>
            <a:endParaRPr lang="en-US" dirty="0"/>
          </a:p>
        </p:txBody>
      </p:sp>
      <p:pic>
        <p:nvPicPr>
          <p:cNvPr id="10" name="Picture 9"/>
          <p:cNvPicPr>
            <a:picLocks noChangeAspect="1"/>
          </p:cNvPicPr>
          <p:nvPr/>
        </p:nvPicPr>
        <p:blipFill>
          <a:blip r:embed="rId2"/>
          <a:stretch>
            <a:fillRect/>
          </a:stretch>
        </p:blipFill>
        <p:spPr>
          <a:xfrm>
            <a:off x="501127" y="3291262"/>
            <a:ext cx="2590800" cy="1219200"/>
          </a:xfrm>
          <a:prstGeom prst="rect">
            <a:avLst/>
          </a:prstGeom>
        </p:spPr>
      </p:pic>
      <p:sp>
        <p:nvSpPr>
          <p:cNvPr id="6" name="Text Placeholder 5"/>
          <p:cNvSpPr>
            <a:spLocks noGrp="1"/>
          </p:cNvSpPr>
          <p:nvPr>
            <p:ph type="body" sz="quarter" idx="15"/>
          </p:nvPr>
        </p:nvSpPr>
        <p:spPr/>
        <p:txBody>
          <a:bodyPr/>
          <a:lstStyle/>
          <a:p>
            <a:r>
              <a:rPr lang="en-US" dirty="0" smtClean="0"/>
              <a:t>Little More</a:t>
            </a:r>
            <a:endParaRPr lang="en-US" dirty="0"/>
          </a:p>
        </p:txBody>
      </p:sp>
      <p:sp>
        <p:nvSpPr>
          <p:cNvPr id="8" name="Text Placeholder 7"/>
          <p:cNvSpPr>
            <a:spLocks noGrp="1"/>
          </p:cNvSpPr>
          <p:nvPr>
            <p:ph type="body" sz="quarter" idx="17"/>
          </p:nvPr>
        </p:nvSpPr>
        <p:spPr/>
        <p:txBody>
          <a:bodyPr/>
          <a:lstStyle/>
          <a:p>
            <a:r>
              <a:rPr lang="en-US" dirty="0" smtClean="0"/>
              <a:t>Even more</a:t>
            </a:r>
            <a:endParaRPr lang="en-US" dirty="0"/>
          </a:p>
        </p:txBody>
      </p:sp>
      <p:pic>
        <p:nvPicPr>
          <p:cNvPr id="12" name="Picture 11"/>
          <p:cNvPicPr>
            <a:picLocks noChangeAspect="1"/>
          </p:cNvPicPr>
          <p:nvPr/>
        </p:nvPicPr>
        <p:blipFill>
          <a:blip r:embed="rId3"/>
          <a:stretch>
            <a:fillRect/>
          </a:stretch>
        </p:blipFill>
        <p:spPr>
          <a:xfrm>
            <a:off x="6814487" y="2962165"/>
            <a:ext cx="4787900" cy="3060700"/>
          </a:xfrm>
          <a:prstGeom prst="rect">
            <a:avLst/>
          </a:prstGeom>
        </p:spPr>
      </p:pic>
      <p:pic>
        <p:nvPicPr>
          <p:cNvPr id="13" name="Picture 12"/>
          <p:cNvPicPr>
            <a:picLocks noChangeAspect="1"/>
          </p:cNvPicPr>
          <p:nvPr/>
        </p:nvPicPr>
        <p:blipFill>
          <a:blip r:embed="rId4"/>
          <a:stretch>
            <a:fillRect/>
          </a:stretch>
        </p:blipFill>
        <p:spPr>
          <a:xfrm>
            <a:off x="3837507" y="2551447"/>
            <a:ext cx="2679700" cy="3924300"/>
          </a:xfrm>
          <a:prstGeom prst="rect">
            <a:avLst/>
          </a:prstGeom>
        </p:spPr>
      </p:pic>
    </p:spTree>
    <p:extLst>
      <p:ext uri="{BB962C8B-B14F-4D97-AF65-F5344CB8AC3E}">
        <p14:creationId xmlns:p14="http://schemas.microsoft.com/office/powerpoint/2010/main" val="185510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dissolve">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dissolve">
                                      <p:cBhvr>
                                        <p:cTn id="29" dur="5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Moderately Complex DAG</a:t>
            </a:r>
            <a:endParaRPr lang="en-US" dirty="0"/>
          </a:p>
        </p:txBody>
      </p:sp>
      <p:pic>
        <p:nvPicPr>
          <p:cNvPr id="6" name="Picture 2" descr="http://michal.karzynski.pl/images/illustrations/2017-03-19/airflow-example-d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757" y="2369344"/>
            <a:ext cx="7366000"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229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Super complex DAG</a:t>
            </a:r>
            <a:endParaRPr lang="en-US" dirty="0"/>
          </a:p>
        </p:txBody>
      </p:sp>
      <p:sp>
        <p:nvSpPr>
          <p:cNvPr id="3" name="Text Placeholder 2"/>
          <p:cNvSpPr>
            <a:spLocks noGrp="1"/>
          </p:cNvSpPr>
          <p:nvPr>
            <p:ph type="body" sz="quarter" idx="12"/>
          </p:nvPr>
        </p:nvSpPr>
        <p:spPr/>
        <p:txBody>
          <a:bodyPr>
            <a:normAutofit fontScale="92500" lnSpcReduction="10000"/>
          </a:bodyPr>
          <a:lstStyle/>
          <a:p>
            <a:r>
              <a:rPr lang="en-US" dirty="0"/>
              <a:t>https://</a:t>
            </a:r>
            <a:r>
              <a:rPr lang="en-US" dirty="0" err="1"/>
              <a:t>airflow.apache.org</a:t>
            </a:r>
            <a:r>
              <a:rPr lang="en-US" dirty="0"/>
              <a:t>/</a:t>
            </a:r>
            <a:r>
              <a:rPr lang="en-US" dirty="0" err="1"/>
              <a:t>ui.html</a:t>
            </a:r>
            <a:endParaRPr lang="en-US" dirty="0"/>
          </a:p>
        </p:txBody>
      </p:sp>
      <p:pic>
        <p:nvPicPr>
          <p:cNvPr id="6" name="Picture 2" descr="images/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407" y="1724653"/>
            <a:ext cx="6780700" cy="449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93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Airflow UI</a:t>
            </a:r>
            <a:endParaRPr lang="en-US" dirty="0"/>
          </a:p>
        </p:txBody>
      </p:sp>
      <p:sp>
        <p:nvSpPr>
          <p:cNvPr id="3" name="Text Placeholder 2"/>
          <p:cNvSpPr>
            <a:spLocks noGrp="1"/>
          </p:cNvSpPr>
          <p:nvPr>
            <p:ph type="body" sz="quarter" idx="12"/>
          </p:nvPr>
        </p:nvSpPr>
        <p:spPr/>
        <p:txBody>
          <a:bodyPr>
            <a:normAutofit fontScale="92500" lnSpcReduction="10000"/>
          </a:bodyPr>
          <a:lstStyle/>
          <a:p>
            <a:r>
              <a:rPr lang="en-US" dirty="0"/>
              <a:t>https://</a:t>
            </a:r>
            <a:r>
              <a:rPr lang="en-US" dirty="0" err="1"/>
              <a:t>airflow.apache.org</a:t>
            </a:r>
            <a:r>
              <a:rPr lang="en-US" dirty="0"/>
              <a:t>/</a:t>
            </a:r>
            <a:r>
              <a:rPr lang="en-US" dirty="0" err="1"/>
              <a:t>ui.html</a:t>
            </a:r>
            <a:endParaRPr lang="en-US" dirty="0"/>
          </a:p>
        </p:txBody>
      </p:sp>
      <p:pic>
        <p:nvPicPr>
          <p:cNvPr id="4098" name="Picture 2" descr="images/da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27" y="1724653"/>
            <a:ext cx="10333500" cy="448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898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Airflow UI (</a:t>
            </a:r>
            <a:r>
              <a:rPr lang="en-US" dirty="0" err="1" smtClean="0"/>
              <a:t>cont</a:t>
            </a:r>
            <a:r>
              <a:rPr lang="en-US" dirty="0" smtClean="0"/>
              <a:t>)</a:t>
            </a:r>
            <a:endParaRPr lang="en-US" dirty="0"/>
          </a:p>
        </p:txBody>
      </p:sp>
      <p:sp>
        <p:nvSpPr>
          <p:cNvPr id="3" name="Text Placeholder 2"/>
          <p:cNvSpPr>
            <a:spLocks noGrp="1"/>
          </p:cNvSpPr>
          <p:nvPr>
            <p:ph type="body" sz="quarter" idx="12"/>
          </p:nvPr>
        </p:nvSpPr>
        <p:spPr/>
        <p:txBody>
          <a:bodyPr>
            <a:normAutofit fontScale="92500" lnSpcReduction="10000"/>
          </a:bodyPr>
          <a:lstStyle/>
          <a:p>
            <a:r>
              <a:rPr lang="en-US" dirty="0"/>
              <a:t>https://</a:t>
            </a:r>
            <a:r>
              <a:rPr lang="en-US" dirty="0" err="1"/>
              <a:t>airflow.apache.org</a:t>
            </a:r>
            <a:r>
              <a:rPr lang="en-US" dirty="0"/>
              <a:t>/</a:t>
            </a:r>
            <a:r>
              <a:rPr lang="en-US" dirty="0" err="1"/>
              <a:t>ui.html</a:t>
            </a:r>
            <a:endParaRPr lang="en-US" dirty="0"/>
          </a:p>
        </p:txBody>
      </p:sp>
      <p:pic>
        <p:nvPicPr>
          <p:cNvPr id="5122" name="Picture 2" descr="images/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744" y="1724653"/>
            <a:ext cx="6661171" cy="4637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15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Airflow UI (</a:t>
            </a:r>
            <a:r>
              <a:rPr lang="en-US" dirty="0" err="1" smtClean="0"/>
              <a:t>cont</a:t>
            </a:r>
            <a:r>
              <a:rPr lang="en-US" dirty="0" smtClean="0"/>
              <a:t>)</a:t>
            </a:r>
            <a:endParaRPr lang="en-US" dirty="0"/>
          </a:p>
        </p:txBody>
      </p:sp>
      <p:sp>
        <p:nvSpPr>
          <p:cNvPr id="3" name="Text Placeholder 2"/>
          <p:cNvSpPr>
            <a:spLocks noGrp="1"/>
          </p:cNvSpPr>
          <p:nvPr>
            <p:ph type="body" sz="quarter" idx="12"/>
          </p:nvPr>
        </p:nvSpPr>
        <p:spPr/>
        <p:txBody>
          <a:bodyPr>
            <a:normAutofit fontScale="92500" lnSpcReduction="10000"/>
          </a:bodyPr>
          <a:lstStyle/>
          <a:p>
            <a:r>
              <a:rPr lang="en-US" dirty="0"/>
              <a:t>https://</a:t>
            </a:r>
            <a:r>
              <a:rPr lang="en-US" dirty="0" err="1"/>
              <a:t>airflow.apache.org</a:t>
            </a:r>
            <a:r>
              <a:rPr lang="en-US" dirty="0"/>
              <a:t>/</a:t>
            </a:r>
            <a:r>
              <a:rPr lang="en-US" dirty="0" err="1"/>
              <a:t>ui.html</a:t>
            </a:r>
            <a:endParaRPr lang="en-US" dirty="0"/>
          </a:p>
        </p:txBody>
      </p:sp>
      <p:pic>
        <p:nvPicPr>
          <p:cNvPr id="6146" name="Picture 2" descr="images/variable_hidd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900" y="1679060"/>
            <a:ext cx="5273713" cy="4885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849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Useful Links</a:t>
            </a:r>
            <a:endParaRPr lang="en-US" dirty="0"/>
          </a:p>
        </p:txBody>
      </p:sp>
      <p:sp>
        <p:nvSpPr>
          <p:cNvPr id="3" name="Text Placeholder 2"/>
          <p:cNvSpPr>
            <a:spLocks noGrp="1"/>
          </p:cNvSpPr>
          <p:nvPr>
            <p:ph type="body" sz="quarter" idx="12"/>
          </p:nvPr>
        </p:nvSpPr>
        <p:spPr/>
        <p:txBody>
          <a:bodyPr>
            <a:normAutofit fontScale="92500" lnSpcReduction="10000"/>
          </a:bodyPr>
          <a:lstStyle/>
          <a:p>
            <a:endParaRPr lang="en-US"/>
          </a:p>
        </p:txBody>
      </p:sp>
      <p:sp>
        <p:nvSpPr>
          <p:cNvPr id="5" name="Text Placeholder 4"/>
          <p:cNvSpPr>
            <a:spLocks noGrp="1"/>
          </p:cNvSpPr>
          <p:nvPr>
            <p:ph type="body" sz="quarter" idx="14"/>
          </p:nvPr>
        </p:nvSpPr>
        <p:spPr/>
        <p:txBody>
          <a:bodyPr/>
          <a:lstStyle/>
          <a:p>
            <a:pPr marL="0" indent="0">
              <a:buNone/>
            </a:pPr>
            <a:r>
              <a:rPr lang="en-US" dirty="0">
                <a:hlinkClick r:id="rId2"/>
              </a:rPr>
              <a:t>https://airflow.apache.org</a:t>
            </a:r>
            <a:r>
              <a:rPr lang="en-US" dirty="0" smtClean="0">
                <a:hlinkClick r:id="rId2"/>
              </a:rPr>
              <a:t>/</a:t>
            </a:r>
            <a:endParaRPr lang="en-US" dirty="0" smtClean="0"/>
          </a:p>
          <a:p>
            <a:pPr marL="0" indent="0">
              <a:buNone/>
            </a:pPr>
            <a:r>
              <a:rPr lang="en-US" dirty="0">
                <a:hlinkClick r:id="rId3"/>
              </a:rPr>
              <a:t>http://michal.karzynski.pl/blog/2017/03/19/developing-workflows-with-apache-airflow</a:t>
            </a:r>
            <a:r>
              <a:rPr lang="en-US" dirty="0" smtClean="0">
                <a:hlinkClick r:id="rId3"/>
              </a:rPr>
              <a:t>/</a:t>
            </a:r>
            <a:endParaRPr lang="en-US" dirty="0" smtClean="0"/>
          </a:p>
          <a:p>
            <a:pPr marL="0" indent="0">
              <a:buNone/>
            </a:pPr>
            <a:r>
              <a:rPr lang="en-US" dirty="0">
                <a:hlinkClick r:id="rId4"/>
              </a:rPr>
              <a:t>https://</a:t>
            </a:r>
            <a:r>
              <a:rPr lang="en-US" dirty="0" smtClean="0">
                <a:hlinkClick r:id="rId4"/>
              </a:rPr>
              <a:t>www.slideshare.net/cordiskinsey/data-pipelines-with-python-nwa-techfest-2017</a:t>
            </a:r>
            <a:endParaRPr lang="en-US" dirty="0" smtClean="0"/>
          </a:p>
          <a:p>
            <a:pPr marL="0" indent="0">
              <a:buNone/>
            </a:pPr>
            <a:r>
              <a:rPr lang="en-US" dirty="0">
                <a:hlinkClick r:id="rId5"/>
              </a:rPr>
              <a:t>https://</a:t>
            </a:r>
            <a:r>
              <a:rPr lang="en-US" dirty="0" smtClean="0">
                <a:hlinkClick r:id="rId5"/>
              </a:rPr>
              <a:t>medium.com/snaptravel/airflow-part-2-lessons-learned-793fa3c0841e</a:t>
            </a:r>
            <a:endParaRPr lang="en-US" dirty="0" smtClean="0"/>
          </a:p>
        </p:txBody>
      </p:sp>
    </p:spTree>
    <p:extLst>
      <p:ext uri="{BB962C8B-B14F-4D97-AF65-F5344CB8AC3E}">
        <p14:creationId xmlns:p14="http://schemas.microsoft.com/office/powerpoint/2010/main" val="1871796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Thank you!</a:t>
            </a:r>
            <a:endParaRPr lang="en-US" dirty="0"/>
          </a:p>
        </p:txBody>
      </p:sp>
      <p:sp>
        <p:nvSpPr>
          <p:cNvPr id="4" name="Text Placeholder 3"/>
          <p:cNvSpPr>
            <a:spLocks noGrp="1"/>
          </p:cNvSpPr>
          <p:nvPr>
            <p:ph type="body" sz="quarter" idx="13"/>
          </p:nvPr>
        </p:nvSpPr>
        <p:spPr/>
        <p:txBody>
          <a:bodyPr/>
          <a:lstStyle/>
          <a:p>
            <a:pPr algn="ctr"/>
            <a:r>
              <a:rPr lang="en-US" dirty="0"/>
              <a:t>Questions?</a:t>
            </a:r>
          </a:p>
        </p:txBody>
      </p:sp>
      <p:sp>
        <p:nvSpPr>
          <p:cNvPr id="7" name="TextBox 6"/>
          <p:cNvSpPr txBox="1"/>
          <p:nvPr/>
        </p:nvSpPr>
        <p:spPr>
          <a:xfrm>
            <a:off x="501127" y="3780394"/>
            <a:ext cx="11101260" cy="1200329"/>
          </a:xfrm>
          <a:prstGeom prst="rect">
            <a:avLst/>
          </a:prstGeom>
          <a:noFill/>
        </p:spPr>
        <p:txBody>
          <a:bodyPr wrap="square" rtlCol="0">
            <a:spAutoFit/>
          </a:bodyPr>
          <a:lstStyle/>
          <a:p>
            <a:pPr algn="ctr"/>
            <a:r>
              <a:rPr lang="en-US" sz="7200" dirty="0" smtClean="0"/>
              <a:t>#</a:t>
            </a:r>
            <a:r>
              <a:rPr lang="en-US" sz="7200" dirty="0" err="1" smtClean="0"/>
              <a:t>SaveTheCrew</a:t>
            </a:r>
            <a:endParaRPr lang="en-US" sz="7200" dirty="0"/>
          </a:p>
        </p:txBody>
      </p:sp>
    </p:spTree>
    <p:extLst>
      <p:ext uri="{BB962C8B-B14F-4D97-AF65-F5344CB8AC3E}">
        <p14:creationId xmlns:p14="http://schemas.microsoft.com/office/powerpoint/2010/main" val="80136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About </a:t>
            </a:r>
            <a:r>
              <a:rPr lang="en-US" dirty="0" smtClean="0"/>
              <a:t>Me</a:t>
            </a:r>
            <a:endParaRPr lang="en-US" dirty="0"/>
          </a:p>
        </p:txBody>
      </p:sp>
      <p:sp>
        <p:nvSpPr>
          <p:cNvPr id="6" name="Text Placeholder 5"/>
          <p:cNvSpPr>
            <a:spLocks noGrp="1"/>
          </p:cNvSpPr>
          <p:nvPr>
            <p:ph type="body" sz="quarter" idx="15"/>
          </p:nvPr>
        </p:nvSpPr>
        <p:spPr>
          <a:xfrm>
            <a:off x="4072646" y="2068034"/>
            <a:ext cx="5507302" cy="462674"/>
          </a:xfrm>
        </p:spPr>
        <p:txBody>
          <a:bodyPr/>
          <a:lstStyle/>
          <a:p>
            <a:r>
              <a:rPr lang="en-US" dirty="0" smtClean="0"/>
              <a:t>Software Engineer @ Fuse</a:t>
            </a:r>
            <a:endParaRPr lang="en-US" dirty="0"/>
          </a:p>
        </p:txBody>
      </p:sp>
      <p:sp>
        <p:nvSpPr>
          <p:cNvPr id="7" name="Text Placeholder 6"/>
          <p:cNvSpPr>
            <a:spLocks noGrp="1"/>
          </p:cNvSpPr>
          <p:nvPr>
            <p:ph type="body" sz="quarter" idx="16"/>
          </p:nvPr>
        </p:nvSpPr>
        <p:spPr>
          <a:xfrm>
            <a:off x="4072387" y="2551680"/>
            <a:ext cx="5507561" cy="3467100"/>
          </a:xfrm>
        </p:spPr>
        <p:txBody>
          <a:bodyPr/>
          <a:lstStyle/>
          <a:p>
            <a:r>
              <a:rPr lang="en-US" dirty="0" smtClean="0"/>
              <a:t>Currently writing mostly Python</a:t>
            </a:r>
          </a:p>
          <a:p>
            <a:r>
              <a:rPr lang="en-US" dirty="0" smtClean="0"/>
              <a:t>Data ingest -&gt; Report Output</a:t>
            </a:r>
          </a:p>
          <a:p>
            <a:r>
              <a:rPr lang="en-US" dirty="0" smtClean="0"/>
              <a:t>Previous lives have included  good deal of Front-end/Back-end development, most Java-centric</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27" y="2068034"/>
            <a:ext cx="2693655" cy="3430318"/>
          </a:xfrm>
          <a:prstGeom prst="rect">
            <a:avLst/>
          </a:prstGeom>
        </p:spPr>
      </p:pic>
      <p:sp>
        <p:nvSpPr>
          <p:cNvPr id="9" name="TextBox 8"/>
          <p:cNvSpPr txBox="1"/>
          <p:nvPr/>
        </p:nvSpPr>
        <p:spPr>
          <a:xfrm>
            <a:off x="4072387" y="4863830"/>
            <a:ext cx="3680463" cy="646331"/>
          </a:xfrm>
          <a:prstGeom prst="rect">
            <a:avLst/>
          </a:prstGeom>
          <a:noFill/>
        </p:spPr>
        <p:txBody>
          <a:bodyPr wrap="square" rtlCol="0">
            <a:spAutoFit/>
          </a:bodyPr>
          <a:lstStyle/>
          <a:p>
            <a:r>
              <a:rPr lang="en-US" dirty="0" smtClean="0"/>
              <a:t>Twitter: @</a:t>
            </a:r>
            <a:r>
              <a:rPr lang="en-US" dirty="0" err="1" smtClean="0"/>
              <a:t>guinanleo</a:t>
            </a:r>
            <a:endParaRPr lang="en-US" dirty="0" smtClean="0"/>
          </a:p>
          <a:p>
            <a:r>
              <a:rPr lang="en-US" dirty="0" smtClean="0"/>
              <a:t>Email: </a:t>
            </a:r>
            <a:r>
              <a:rPr lang="en-US" dirty="0" err="1" smtClean="0"/>
              <a:t>leo.guinan@gmail.com</a:t>
            </a:r>
            <a:endParaRPr lang="en-US" dirty="0"/>
          </a:p>
        </p:txBody>
      </p:sp>
    </p:spTree>
    <p:extLst>
      <p:ext uri="{BB962C8B-B14F-4D97-AF65-F5344CB8AC3E}">
        <p14:creationId xmlns:p14="http://schemas.microsoft.com/office/powerpoint/2010/main" val="828574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Workflows</a:t>
            </a:r>
            <a:endParaRPr lang="en-US" dirty="0"/>
          </a:p>
        </p:txBody>
      </p:sp>
      <p:pic>
        <p:nvPicPr>
          <p:cNvPr id="2050" name="Picture 2" descr="harlie Day It's Always Sunny in Philadelphia Charlie Kelly man da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27" y="1300755"/>
            <a:ext cx="6591300"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693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b="1" dirty="0" smtClean="0"/>
              <a:t>Workflows</a:t>
            </a:r>
            <a:endParaRPr lang="en-US" b="1" dirty="0"/>
          </a:p>
        </p:txBody>
      </p:sp>
      <p:sp>
        <p:nvSpPr>
          <p:cNvPr id="5" name="Text Placeholder 4"/>
          <p:cNvSpPr>
            <a:spLocks noGrp="1"/>
          </p:cNvSpPr>
          <p:nvPr>
            <p:ph type="body" sz="quarter" idx="13"/>
          </p:nvPr>
        </p:nvSpPr>
        <p:spPr>
          <a:xfrm>
            <a:off x="501128" y="1279010"/>
            <a:ext cx="3518842" cy="461669"/>
          </a:xfrm>
        </p:spPr>
        <p:txBody>
          <a:bodyPr/>
          <a:lstStyle/>
          <a:p>
            <a:r>
              <a:rPr lang="en-US" dirty="0"/>
              <a:t>Series of Operations</a:t>
            </a:r>
          </a:p>
          <a:p>
            <a:endParaRPr lang="en-US" dirty="0"/>
          </a:p>
        </p:txBody>
      </p:sp>
      <p:sp>
        <p:nvSpPr>
          <p:cNvPr id="6" name="Text Placeholder 5"/>
          <p:cNvSpPr>
            <a:spLocks noGrp="1"/>
          </p:cNvSpPr>
          <p:nvPr>
            <p:ph type="body" sz="quarter" idx="14"/>
          </p:nvPr>
        </p:nvSpPr>
        <p:spPr>
          <a:xfrm>
            <a:off x="500604" y="1762424"/>
            <a:ext cx="3519329" cy="3467100"/>
          </a:xfrm>
        </p:spPr>
        <p:txBody>
          <a:bodyPr>
            <a:normAutofit/>
          </a:bodyPr>
          <a:lstStyle/>
          <a:p>
            <a:r>
              <a:rPr lang="en-US" dirty="0" smtClean="0"/>
              <a:t>Ideally idempotent</a:t>
            </a:r>
            <a:r>
              <a:rPr lang="en-US" dirty="0" smtClean="0"/>
              <a:t>.</a:t>
            </a:r>
          </a:p>
          <a:p>
            <a:r>
              <a:rPr lang="en-US" dirty="0" smtClean="0"/>
              <a:t>Typically atomic (though not always)</a:t>
            </a:r>
            <a:endParaRPr lang="en-US" dirty="0"/>
          </a:p>
          <a:p>
            <a:endParaRPr lang="en-US" dirty="0"/>
          </a:p>
          <a:p>
            <a:endParaRPr lang="en-US" dirty="0"/>
          </a:p>
          <a:p>
            <a:endParaRPr lang="en-US" dirty="0"/>
          </a:p>
        </p:txBody>
      </p:sp>
      <p:sp>
        <p:nvSpPr>
          <p:cNvPr id="7" name="Text Placeholder 6"/>
          <p:cNvSpPr>
            <a:spLocks noGrp="1"/>
          </p:cNvSpPr>
          <p:nvPr>
            <p:ph type="body" sz="quarter" idx="15"/>
          </p:nvPr>
        </p:nvSpPr>
        <p:spPr>
          <a:xfrm>
            <a:off x="4294939" y="1300755"/>
            <a:ext cx="3518842" cy="461669"/>
          </a:xfrm>
        </p:spPr>
        <p:txBody>
          <a:bodyPr>
            <a:normAutofit/>
          </a:bodyPr>
          <a:lstStyle/>
          <a:p>
            <a:r>
              <a:rPr lang="en-US" dirty="0" smtClean="0"/>
              <a:t>Ordered</a:t>
            </a:r>
            <a:endParaRPr lang="en-US" dirty="0"/>
          </a:p>
          <a:p>
            <a:endParaRPr lang="en-US" dirty="0"/>
          </a:p>
        </p:txBody>
      </p:sp>
      <p:sp>
        <p:nvSpPr>
          <p:cNvPr id="8" name="Text Placeholder 7"/>
          <p:cNvSpPr>
            <a:spLocks noGrp="1"/>
          </p:cNvSpPr>
          <p:nvPr>
            <p:ph type="body" sz="quarter" idx="16"/>
          </p:nvPr>
        </p:nvSpPr>
        <p:spPr>
          <a:xfrm>
            <a:off x="4294415" y="1784169"/>
            <a:ext cx="3519329" cy="3467100"/>
          </a:xfrm>
        </p:spPr>
        <p:txBody>
          <a:bodyPr>
            <a:normAutofit/>
          </a:bodyPr>
          <a:lstStyle/>
          <a:p>
            <a:r>
              <a:rPr lang="en-US" dirty="0" smtClean="0"/>
              <a:t>Can be simple line</a:t>
            </a:r>
          </a:p>
          <a:p>
            <a:r>
              <a:rPr lang="en-US" dirty="0" smtClean="0"/>
              <a:t>Or more complex branches</a:t>
            </a:r>
          </a:p>
          <a:p>
            <a:r>
              <a:rPr lang="en-US" dirty="0" smtClean="0"/>
              <a:t>But never cycles!</a:t>
            </a:r>
            <a:endParaRPr lang="en-US" dirty="0"/>
          </a:p>
          <a:p>
            <a:endParaRPr lang="en-US" dirty="0"/>
          </a:p>
        </p:txBody>
      </p:sp>
      <p:sp>
        <p:nvSpPr>
          <p:cNvPr id="9" name="Text Placeholder 8"/>
          <p:cNvSpPr>
            <a:spLocks noGrp="1"/>
          </p:cNvSpPr>
          <p:nvPr>
            <p:ph type="body" sz="quarter" idx="17"/>
          </p:nvPr>
        </p:nvSpPr>
        <p:spPr>
          <a:xfrm>
            <a:off x="8083021" y="1300755"/>
            <a:ext cx="3518842" cy="461669"/>
          </a:xfrm>
        </p:spPr>
        <p:txBody>
          <a:bodyPr/>
          <a:lstStyle/>
          <a:p>
            <a:r>
              <a:rPr lang="en-US" dirty="0"/>
              <a:t>Repeated</a:t>
            </a:r>
          </a:p>
        </p:txBody>
      </p:sp>
      <p:sp>
        <p:nvSpPr>
          <p:cNvPr id="10" name="Text Placeholder 9"/>
          <p:cNvSpPr>
            <a:spLocks noGrp="1"/>
          </p:cNvSpPr>
          <p:nvPr>
            <p:ph type="body" sz="quarter" idx="18"/>
          </p:nvPr>
        </p:nvSpPr>
        <p:spPr>
          <a:xfrm>
            <a:off x="8082497" y="1784169"/>
            <a:ext cx="3519329" cy="3467100"/>
          </a:xfrm>
        </p:spPr>
        <p:txBody>
          <a:bodyPr/>
          <a:lstStyle/>
          <a:p>
            <a:r>
              <a:rPr lang="en-US" dirty="0"/>
              <a:t>Ad-Hoc</a:t>
            </a:r>
          </a:p>
          <a:p>
            <a:r>
              <a:rPr lang="en-US" dirty="0" smtClean="0"/>
              <a:t>Scheduled		</a:t>
            </a:r>
            <a:endParaRPr lang="en-US" dirty="0"/>
          </a:p>
        </p:txBody>
      </p:sp>
    </p:spTree>
    <p:extLst>
      <p:ext uri="{BB962C8B-B14F-4D97-AF65-F5344CB8AC3E}">
        <p14:creationId xmlns:p14="http://schemas.microsoft.com/office/powerpoint/2010/main" val="118817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1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1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dissolve">
                                      <p:cBhvr>
                                        <p:cTn id="22" dur="1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linds(horizontal)">
                                      <p:cBhvr>
                                        <p:cTn id="27" dur="10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blinds(horizontal)">
                                      <p:cBhvr>
                                        <p:cTn id="32" dur="10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blinds(horizontal)">
                                      <p:cBhvr>
                                        <p:cTn id="37" dur="10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dissolve">
                                      <p:cBhvr>
                                        <p:cTn id="42" dur="10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blinds(horizontal)">
                                      <p:cBhvr>
                                        <p:cTn id="47" dur="1000"/>
                                        <p:tgtEl>
                                          <p:spTgt spid="1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xEl>
                                              <p:pRg st="1" end="1"/>
                                            </p:txEl>
                                          </p:spTgt>
                                        </p:tgtEl>
                                        <p:attrNameLst>
                                          <p:attrName>style.visibility</p:attrName>
                                        </p:attrNameLst>
                                      </p:cBhvr>
                                      <p:to>
                                        <p:strVal val="visible"/>
                                      </p:to>
                                    </p:set>
                                    <p:animEffect transition="in" filter="blinds(horizontal)">
                                      <p:cBhvr>
                                        <p:cTn id="52"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Airflow</a:t>
            </a:r>
            <a:endParaRPr lang="en-US" dirty="0"/>
          </a:p>
        </p:txBody>
      </p:sp>
      <p:pic>
        <p:nvPicPr>
          <p:cNvPr id="3074" name="Picture 2" descr="images/pin_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27" y="1300755"/>
            <a:ext cx="3871609" cy="38716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s/incuba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736" y="-592491"/>
            <a:ext cx="7658100" cy="765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970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Enter Apache Airflow</a:t>
            </a:r>
          </a:p>
        </p:txBody>
      </p:sp>
      <p:sp>
        <p:nvSpPr>
          <p:cNvPr id="3" name="Text Placeholder 2"/>
          <p:cNvSpPr>
            <a:spLocks noGrp="1"/>
          </p:cNvSpPr>
          <p:nvPr>
            <p:ph type="body" sz="quarter" idx="12"/>
          </p:nvPr>
        </p:nvSpPr>
        <p:spPr/>
        <p:txBody>
          <a:bodyPr>
            <a:normAutofit fontScale="55000" lnSpcReduction="20000"/>
          </a:bodyPr>
          <a:lstStyle/>
          <a:p>
            <a:r>
              <a:rPr lang="en-US" dirty="0"/>
              <a:t>https://</a:t>
            </a:r>
            <a:r>
              <a:rPr lang="en-US" dirty="0" err="1"/>
              <a:t>airflow.apache.org</a:t>
            </a:r>
            <a:r>
              <a:rPr lang="en-US" dirty="0"/>
              <a:t>/</a:t>
            </a:r>
            <a:br>
              <a:rPr lang="en-US" dirty="0"/>
            </a:br>
            <a:endParaRPr lang="en-US" dirty="0"/>
          </a:p>
        </p:txBody>
      </p:sp>
      <p:sp>
        <p:nvSpPr>
          <p:cNvPr id="4" name="Text Placeholder 3"/>
          <p:cNvSpPr>
            <a:spLocks noGrp="1"/>
          </p:cNvSpPr>
          <p:nvPr>
            <p:ph type="body" sz="quarter" idx="13"/>
          </p:nvPr>
        </p:nvSpPr>
        <p:spPr/>
        <p:txBody>
          <a:bodyPr/>
          <a:lstStyle/>
          <a:p>
            <a:r>
              <a:rPr lang="en-US" dirty="0"/>
              <a:t>In the words of Apache</a:t>
            </a:r>
          </a:p>
          <a:p>
            <a:endParaRPr lang="en-US" dirty="0"/>
          </a:p>
        </p:txBody>
      </p:sp>
      <p:sp>
        <p:nvSpPr>
          <p:cNvPr id="5" name="Text Placeholder 4"/>
          <p:cNvSpPr>
            <a:spLocks noGrp="1"/>
          </p:cNvSpPr>
          <p:nvPr>
            <p:ph type="body" sz="quarter" idx="14"/>
          </p:nvPr>
        </p:nvSpPr>
        <p:spPr/>
        <p:txBody>
          <a:bodyPr/>
          <a:lstStyle/>
          <a:p>
            <a:r>
              <a:rPr lang="en-US" dirty="0" smtClean="0"/>
              <a:t>“</a:t>
            </a:r>
            <a:r>
              <a:rPr lang="en-US" dirty="0"/>
              <a:t>Airflow is a platform to programmatically author, schedule and monitor workflows.”</a:t>
            </a:r>
          </a:p>
          <a:p>
            <a:r>
              <a:rPr lang="en-US" dirty="0"/>
              <a:t>“Use airflow to author workflows as directed acyclic graphs (DAGs) of tasks. The airflow scheduler executes your tasks on an array of workers while following the specified dependencies. Rich command line utilities make performing complex surgeries on DAGs a snap. The rich user interface makes it easy to visualize pipelines running in production, monitor progress, and troubleshoot issues when needed.”</a:t>
            </a:r>
          </a:p>
          <a:p>
            <a:r>
              <a:rPr lang="en-US" dirty="0"/>
              <a:t>“When workflows are defined as code, they become more maintainable, </a:t>
            </a:r>
            <a:r>
              <a:rPr lang="en-US" dirty="0" err="1"/>
              <a:t>versionable</a:t>
            </a:r>
            <a:r>
              <a:rPr lang="en-US" dirty="0"/>
              <a:t>, testable, and collaborative."</a:t>
            </a:r>
          </a:p>
          <a:p>
            <a:endParaRPr lang="en-US" dirty="0"/>
          </a:p>
        </p:txBody>
      </p:sp>
    </p:spTree>
    <p:extLst>
      <p:ext uri="{BB962C8B-B14F-4D97-AF65-F5344CB8AC3E}">
        <p14:creationId xmlns:p14="http://schemas.microsoft.com/office/powerpoint/2010/main" val="163572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1115" y="2662611"/>
            <a:ext cx="11101260" cy="1167031"/>
          </a:xfrm>
        </p:spPr>
        <p:txBody>
          <a:bodyPr>
            <a:normAutofit fontScale="92500" lnSpcReduction="20000"/>
          </a:bodyPr>
          <a:lstStyle/>
          <a:p>
            <a:pPr algn="ctr"/>
            <a:r>
              <a:rPr lang="en-US" sz="9600" dirty="0">
                <a:solidFill>
                  <a:srgbClr val="FF0000"/>
                </a:solidFill>
              </a:rPr>
              <a:t>DAG</a:t>
            </a:r>
            <a:endParaRPr lang="en-US" sz="9600" dirty="0">
              <a:solidFill>
                <a:srgbClr val="FF0000"/>
              </a:solidFill>
            </a:endParaRPr>
          </a:p>
        </p:txBody>
      </p:sp>
      <p:sp>
        <p:nvSpPr>
          <p:cNvPr id="6" name="TextBox 5"/>
          <p:cNvSpPr txBox="1"/>
          <p:nvPr/>
        </p:nvSpPr>
        <p:spPr>
          <a:xfrm>
            <a:off x="1528763" y="857250"/>
            <a:ext cx="6715125" cy="1569660"/>
          </a:xfrm>
          <a:prstGeom prst="rect">
            <a:avLst/>
          </a:prstGeom>
          <a:noFill/>
        </p:spPr>
        <p:txBody>
          <a:bodyPr wrap="square" rtlCol="0">
            <a:spAutoFit/>
          </a:bodyPr>
          <a:lstStyle/>
          <a:p>
            <a:r>
              <a:rPr lang="en-US" sz="9600" dirty="0" smtClean="0"/>
              <a:t>Directed</a:t>
            </a:r>
            <a:endParaRPr lang="en-US" sz="9600" dirty="0"/>
          </a:p>
        </p:txBody>
      </p:sp>
      <p:sp>
        <p:nvSpPr>
          <p:cNvPr id="7" name="TextBox 6"/>
          <p:cNvSpPr txBox="1"/>
          <p:nvPr/>
        </p:nvSpPr>
        <p:spPr>
          <a:xfrm>
            <a:off x="1528762" y="2259982"/>
            <a:ext cx="6715125" cy="1569660"/>
          </a:xfrm>
          <a:prstGeom prst="rect">
            <a:avLst/>
          </a:prstGeom>
          <a:noFill/>
        </p:spPr>
        <p:txBody>
          <a:bodyPr wrap="square" rtlCol="0">
            <a:spAutoFit/>
          </a:bodyPr>
          <a:lstStyle/>
          <a:p>
            <a:r>
              <a:rPr lang="en-US" sz="9600" dirty="0" smtClean="0"/>
              <a:t>Acyclic</a:t>
            </a:r>
            <a:endParaRPr lang="en-US" sz="9600" dirty="0"/>
          </a:p>
        </p:txBody>
      </p:sp>
      <p:sp>
        <p:nvSpPr>
          <p:cNvPr id="8" name="TextBox 7"/>
          <p:cNvSpPr txBox="1"/>
          <p:nvPr/>
        </p:nvSpPr>
        <p:spPr>
          <a:xfrm>
            <a:off x="1528762" y="3829642"/>
            <a:ext cx="6715125" cy="1569660"/>
          </a:xfrm>
          <a:prstGeom prst="rect">
            <a:avLst/>
          </a:prstGeom>
          <a:noFill/>
        </p:spPr>
        <p:txBody>
          <a:bodyPr wrap="square" rtlCol="0">
            <a:spAutoFit/>
          </a:bodyPr>
          <a:lstStyle/>
          <a:p>
            <a:r>
              <a:rPr lang="en-US" sz="9600" dirty="0" smtClean="0"/>
              <a:t>Graph</a:t>
            </a:r>
            <a:endParaRPr lang="en-US" sz="9600" dirty="0"/>
          </a:p>
        </p:txBody>
      </p:sp>
      <p:pic>
        <p:nvPicPr>
          <p:cNvPr id="1026" name="Picture 2" descr="https://upload.wikimedia.org/wikipedia/commons/thumb/6/61/Polytree.svg/308px-Poly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887" y="1674501"/>
            <a:ext cx="2933700" cy="3143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243887" y="4914900"/>
            <a:ext cx="3514726" cy="276999"/>
          </a:xfrm>
          <a:prstGeom prst="rect">
            <a:avLst/>
          </a:prstGeom>
          <a:noFill/>
        </p:spPr>
        <p:txBody>
          <a:bodyPr wrap="square" rtlCol="0">
            <a:spAutoFit/>
          </a:bodyPr>
          <a:lstStyle/>
          <a:p>
            <a:r>
              <a:rPr lang="en-US" sz="1200" dirty="0"/>
              <a:t>https://</a:t>
            </a:r>
            <a:r>
              <a:rPr lang="en-US" sz="1200" dirty="0" err="1"/>
              <a:t>en.wikipedia.org</a:t>
            </a:r>
            <a:r>
              <a:rPr lang="en-US" sz="1200" dirty="0"/>
              <a:t>/wiki/</a:t>
            </a:r>
            <a:r>
              <a:rPr lang="en-US" sz="1200" dirty="0" err="1"/>
              <a:t>Directed_acyclic_graph</a:t>
            </a:r>
            <a:endParaRPr lang="en-US" sz="1200" dirty="0"/>
          </a:p>
        </p:txBody>
      </p:sp>
    </p:spTree>
    <p:extLst>
      <p:ext uri="{BB962C8B-B14F-4D97-AF65-F5344CB8AC3E}">
        <p14:creationId xmlns:p14="http://schemas.microsoft.com/office/powerpoint/2010/main" val="99194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25E-6 1.85185E-6 L -0.27774 -0.21273 " pathEditMode="relative" rAng="0" ptsTypes="AA">
                                      <p:cBhvr>
                                        <p:cTn id="6" dur="2000" fill="hold"/>
                                        <p:tgtEl>
                                          <p:spTgt spid="2">
                                            <p:txEl>
                                              <p:pRg st="0" end="0"/>
                                            </p:txEl>
                                          </p:spTgt>
                                        </p:tgtEl>
                                        <p:attrNameLst>
                                          <p:attrName>ppt_x</p:attrName>
                                          <p:attrName>ppt_y</p:attrName>
                                        </p:attrNameLst>
                                      </p:cBhvr>
                                      <p:rCtr x="-13893" y="-10648"/>
                                    </p:animMotion>
                                  </p:childTnLst>
                                  <p:subTnLst>
                                    <p:set>
                                      <p:cBhvr override="childStyle">
                                        <p:cTn dur="1" fill="hold" display="0" masterRel="sameClick" afterEffect="1">
                                          <p:stCondLst>
                                            <p:cond evt="end" delay="0">
                                              <p:tn val="5"/>
                                            </p:cond>
                                          </p:stCondLst>
                                        </p:cTn>
                                        <p:tgtEl>
                                          <p:spTgt spid="2">
                                            <p:txEl>
                                              <p:pRg st="0" end="0"/>
                                            </p:txEl>
                                          </p:spTgt>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7" presetClass="entr" presetSubtype="1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p:cTn id="11"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p:cTn id="1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p:cTn id="2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additive="base">
                                        <p:cTn id="29" dur="500" fill="hold"/>
                                        <p:tgtEl>
                                          <p:spTgt spid="1026"/>
                                        </p:tgtEl>
                                        <p:attrNameLst>
                                          <p:attrName>ppt_x</p:attrName>
                                        </p:attrNameLst>
                                      </p:cBhvr>
                                      <p:tavLst>
                                        <p:tav tm="0">
                                          <p:val>
                                            <p:strVal val="#ppt_x"/>
                                          </p:val>
                                        </p:tav>
                                        <p:tav tm="100000">
                                          <p:val>
                                            <p:strVal val="#ppt_x"/>
                                          </p:val>
                                        </p:tav>
                                      </p:tavLst>
                                    </p:anim>
                                    <p:anim calcmode="lin" valueType="num">
                                      <p:cBhvr additive="base">
                                        <p:cTn id="30" dur="500" fill="hold"/>
                                        <p:tgtEl>
                                          <p:spTgt spid="102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Operator</a:t>
            </a:r>
            <a:endParaRPr lang="en-US" dirty="0"/>
          </a:p>
        </p:txBody>
      </p:sp>
      <p:sp>
        <p:nvSpPr>
          <p:cNvPr id="3" name="Text Placeholder 2"/>
          <p:cNvSpPr>
            <a:spLocks noGrp="1"/>
          </p:cNvSpPr>
          <p:nvPr>
            <p:ph type="body" sz="quarter" idx="12"/>
          </p:nvPr>
        </p:nvSpPr>
        <p:spPr/>
        <p:txBody>
          <a:bodyPr>
            <a:normAutofit fontScale="92500" lnSpcReduction="10000"/>
          </a:bodyPr>
          <a:lstStyle/>
          <a:p>
            <a:endParaRPr lang="en-US"/>
          </a:p>
        </p:txBody>
      </p:sp>
      <p:sp>
        <p:nvSpPr>
          <p:cNvPr id="4" name="Text Placeholder 3"/>
          <p:cNvSpPr>
            <a:spLocks noGrp="1"/>
          </p:cNvSpPr>
          <p:nvPr>
            <p:ph type="body" sz="quarter" idx="13"/>
          </p:nvPr>
        </p:nvSpPr>
        <p:spPr/>
        <p:txBody>
          <a:bodyPr/>
          <a:lstStyle/>
          <a:p>
            <a:r>
              <a:rPr lang="en-US" dirty="0" smtClean="0"/>
              <a:t>How To Do Things</a:t>
            </a:r>
            <a:endParaRPr lang="en-US" dirty="0"/>
          </a:p>
        </p:txBody>
      </p:sp>
      <p:sp>
        <p:nvSpPr>
          <p:cNvPr id="5" name="Text Placeholder 4"/>
          <p:cNvSpPr>
            <a:spLocks noGrp="1"/>
          </p:cNvSpPr>
          <p:nvPr>
            <p:ph type="body" sz="quarter" idx="14"/>
          </p:nvPr>
        </p:nvSpPr>
        <p:spPr/>
        <p:txBody>
          <a:bodyPr/>
          <a:lstStyle/>
          <a:p>
            <a:r>
              <a:rPr lang="en-US" dirty="0"/>
              <a:t>What gets done</a:t>
            </a:r>
          </a:p>
          <a:p>
            <a:r>
              <a:rPr lang="en-US" dirty="0"/>
              <a:t>Usually atomic</a:t>
            </a:r>
          </a:p>
          <a:p>
            <a:r>
              <a:rPr lang="en-US" dirty="0"/>
              <a:t>Can be dependent on previous steps </a:t>
            </a:r>
          </a:p>
          <a:p>
            <a:r>
              <a:rPr lang="en-US" dirty="0"/>
              <a:t>Or not</a:t>
            </a:r>
          </a:p>
          <a:p>
            <a:r>
              <a:rPr lang="en-US" dirty="0"/>
              <a:t>Assigned to a </a:t>
            </a:r>
            <a:r>
              <a:rPr lang="en-US" dirty="0" smtClean="0"/>
              <a:t>DAG</a:t>
            </a:r>
            <a:endParaRPr lang="en-US" dirty="0"/>
          </a:p>
        </p:txBody>
      </p:sp>
    </p:spTree>
    <p:extLst>
      <p:ext uri="{BB962C8B-B14F-4D97-AF65-F5344CB8AC3E}">
        <p14:creationId xmlns:p14="http://schemas.microsoft.com/office/powerpoint/2010/main" val="46287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Task</a:t>
            </a:r>
            <a:endParaRPr lang="en-US" dirty="0"/>
          </a:p>
        </p:txBody>
      </p:sp>
      <p:sp>
        <p:nvSpPr>
          <p:cNvPr id="4" name="Text Placeholder 3"/>
          <p:cNvSpPr>
            <a:spLocks noGrp="1"/>
          </p:cNvSpPr>
          <p:nvPr>
            <p:ph type="body" sz="quarter" idx="13"/>
          </p:nvPr>
        </p:nvSpPr>
        <p:spPr/>
        <p:txBody>
          <a:bodyPr/>
          <a:lstStyle/>
          <a:p>
            <a:r>
              <a:rPr lang="en-US" dirty="0" smtClean="0"/>
              <a:t>Main Unit of Work In Airflow</a:t>
            </a:r>
            <a:endParaRPr lang="en-US" dirty="0"/>
          </a:p>
        </p:txBody>
      </p:sp>
      <p:sp>
        <p:nvSpPr>
          <p:cNvPr id="5" name="Text Placeholder 4"/>
          <p:cNvSpPr>
            <a:spLocks noGrp="1"/>
          </p:cNvSpPr>
          <p:nvPr>
            <p:ph type="body" sz="quarter" idx="14"/>
          </p:nvPr>
        </p:nvSpPr>
        <p:spPr/>
        <p:txBody>
          <a:bodyPr/>
          <a:lstStyle/>
          <a:p>
            <a:r>
              <a:rPr lang="en-US" dirty="0"/>
              <a:t>Instantiation of Operator</a:t>
            </a:r>
          </a:p>
          <a:p>
            <a:r>
              <a:rPr lang="en-US" dirty="0"/>
              <a:t>Defines specifics of values in templates</a:t>
            </a:r>
          </a:p>
          <a:p>
            <a:r>
              <a:rPr lang="en-US" dirty="0"/>
              <a:t>Node in DAG</a:t>
            </a:r>
          </a:p>
          <a:p>
            <a:endParaRPr lang="en-US" dirty="0"/>
          </a:p>
        </p:txBody>
      </p:sp>
    </p:spTree>
    <p:extLst>
      <p:ext uri="{BB962C8B-B14F-4D97-AF65-F5344CB8AC3E}">
        <p14:creationId xmlns:p14="http://schemas.microsoft.com/office/powerpoint/2010/main" val="157359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23299</TotalTime>
  <Words>317</Words>
  <Application>Microsoft Macintosh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Courier New</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with the Flow: Automating Your Workflows with Airflow  </dc:title>
  <dc:creator>Guinan, Leo</dc:creator>
  <cp:lastModifiedBy>Guinan, Leo</cp:lastModifiedBy>
  <cp:revision>9</cp:revision>
  <dcterms:created xsi:type="dcterms:W3CDTF">2018-07-08T15:12:33Z</dcterms:created>
  <dcterms:modified xsi:type="dcterms:W3CDTF">2018-07-28T14:02:51Z</dcterms:modified>
</cp:coreProperties>
</file>