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92BBE-F888-4233-83A3-5935BA37A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DB948-DD96-4ACF-8A7A-1CEA4DF6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2EDDF-EE46-4BA7-938D-49CFC35F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68F40-2762-4C71-9AEB-95D8F7D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3D19B-2915-4F0C-96C7-D69AED6D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D119-7EA7-4703-B416-5C17C355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89F0F-40A4-4307-8A7B-32EE59E0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ADDDD-F089-484A-89A3-3652698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60549-EFC5-426C-B6C9-A5D8B75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74CFC-7086-4450-BB04-D8556A90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0718D-B96B-4D20-9663-90972C16A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32B79-4299-4C0A-910F-10F15331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94083-D638-4AB4-8041-98E2E2E7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64FC-98C0-4C68-8DBB-8F28572F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667B5-2146-42AC-AAD7-3DD06A6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3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881A5-881C-4789-9226-D23C7183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3EAE-4EF4-4E90-B2E4-E48E149D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3174B-F6F5-4EC5-8F4E-CF832248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ADD61-AE5B-4B5D-B094-65F00892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EBDEC-9210-4542-9F8F-19792987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0F56-D6B0-425D-B3DA-C25AE6E6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ACA0A-12E8-49A9-80C7-37B21180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726B2-BF16-42D7-A3E4-2BCA1D4C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72C37-7144-4B4A-B51B-66C89985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5EAD9-35B8-4E63-94B1-3C882082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7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7356B-410B-434C-BAE6-D4F64FE5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7B1E-7371-4600-8A53-F85626312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10CE5-7034-44F8-A359-4E44932A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DE6A3-9EF3-4487-BB23-670A25C6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63035-5A05-490C-BD18-D1A375E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AD0BB-EC27-4FAE-9AB2-B993C8FA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004CF-41FB-485C-AE50-91E8626F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B72C7-50EB-48D1-9210-6ABF581E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FDCDE-20EF-42BD-A087-CEEB7CBD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4C180B-E90F-4A7B-95DB-687057266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EA472-D2D1-49F9-B166-2ADFA94D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0C78D9-FDA8-484F-B8EF-F627EED0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7EBCD-E2B1-4382-A444-B045C57F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C554A-65C0-4517-8F93-236983B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3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8791-416E-4A3E-9BE4-C6927045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EF625A-BC49-4837-8535-118269D7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F13B08-158B-43C4-9850-5810B87F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7344AB-0303-49C4-8CAE-CD6FAFD4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7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922AD4-697C-4625-9271-66D82CC5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800B6-CBDB-4BF9-B083-ED68710B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824AF-7895-4190-9E77-4BC59BB3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1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42DDE-BA1A-438F-AA6F-FA6C6D0D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4D848-FAD4-492A-8117-63C236C7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B8C52-A64F-4CFF-A3AD-1F2FF60CD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92BB3-EFE3-444D-8EB8-1BF4AA09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1DEE0-4B8A-42ED-AE64-A43FB6C4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8B72C-F5A2-47E0-B7E2-A05C28B7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5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39327-45E5-476F-93FA-F0909367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769C29-9C52-4816-8E75-42A4677D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7AA2D-C6B0-4704-A507-F1001E3BE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2505F-6308-4BAF-B9CE-10116CD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4861D-7280-4889-B652-3F5137B8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076D5-5B8F-465B-9571-0AE1CDBD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8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5738C-11FD-4370-B449-70EEC2F4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2AC5-8674-4009-A630-5B54463B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F40F2-BF13-417D-8761-F773C370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EE94-B7CB-48DD-B44C-36FD6131707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FAB37-E053-4D9A-9C67-270783E59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B707C-B831-4544-A8DE-C6AC3F81C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AF62-AD23-431A-9594-3E6AF158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7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622D55-6F95-41B1-A3FE-3BEE2A707CD5}"/>
              </a:ext>
            </a:extLst>
          </p:cNvPr>
          <p:cNvSpPr/>
          <p:nvPr/>
        </p:nvSpPr>
        <p:spPr>
          <a:xfrm>
            <a:off x="467568" y="2293929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뉴스데이터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BFDA1-C9E5-450F-AF20-7E4B2B3E5A29}"/>
              </a:ext>
            </a:extLst>
          </p:cNvPr>
          <p:cNvSpPr/>
          <p:nvPr/>
        </p:nvSpPr>
        <p:spPr>
          <a:xfrm>
            <a:off x="1645369" y="2293932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전처리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불용어처리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597E9E-A1E4-4F77-845F-0AEDEF90205A}"/>
              </a:ext>
            </a:extLst>
          </p:cNvPr>
          <p:cNvSpPr/>
          <p:nvPr/>
        </p:nvSpPr>
        <p:spPr>
          <a:xfrm>
            <a:off x="2823170" y="2293928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토큰화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0B8018-C585-4195-8CB3-D3CB06751123}"/>
              </a:ext>
            </a:extLst>
          </p:cNvPr>
          <p:cNvSpPr/>
          <p:nvPr/>
        </p:nvSpPr>
        <p:spPr>
          <a:xfrm>
            <a:off x="2823170" y="3824148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임베딩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75E5ED-47E8-4A20-93C8-6013177A8456}"/>
              </a:ext>
            </a:extLst>
          </p:cNvPr>
          <p:cNvSpPr/>
          <p:nvPr/>
        </p:nvSpPr>
        <p:spPr>
          <a:xfrm>
            <a:off x="4703798" y="3824147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유사도</a:t>
            </a:r>
            <a:endParaRPr lang="en-US" altLang="ko-KR" sz="1400" dirty="0"/>
          </a:p>
          <a:p>
            <a:pPr algn="ctr"/>
            <a:r>
              <a:rPr lang="ko-KR" altLang="en-US" sz="1400" dirty="0"/>
              <a:t>검사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EDF266-904F-4C72-A162-3E78535A433D}"/>
              </a:ext>
            </a:extLst>
          </p:cNvPr>
          <p:cNvSpPr/>
          <p:nvPr/>
        </p:nvSpPr>
        <p:spPr>
          <a:xfrm>
            <a:off x="6588924" y="3824147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감성사전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14F0E-33DF-42D6-9D98-CF192F09BEBE}"/>
              </a:ext>
            </a:extLst>
          </p:cNvPr>
          <p:cNvSpPr/>
          <p:nvPr/>
        </p:nvSpPr>
        <p:spPr>
          <a:xfrm>
            <a:off x="6588924" y="2293926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기사</a:t>
            </a:r>
            <a:endParaRPr lang="en-US" altLang="ko-KR" sz="1400" dirty="0"/>
          </a:p>
          <a:p>
            <a:pPr algn="ctr"/>
            <a:r>
              <a:rPr lang="ko-KR" altLang="en-US" sz="1400" dirty="0"/>
              <a:t>레이블링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3DB342-FDB7-4221-843B-3A379E626759}"/>
              </a:ext>
            </a:extLst>
          </p:cNvPr>
          <p:cNvSpPr/>
          <p:nvPr/>
        </p:nvSpPr>
        <p:spPr>
          <a:xfrm>
            <a:off x="7999076" y="2293926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BERT</a:t>
            </a:r>
          </a:p>
          <a:p>
            <a:pPr algn="ctr"/>
            <a:r>
              <a:rPr lang="ko-KR" altLang="en-US" sz="1400" dirty="0"/>
              <a:t>학습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F5C4D0-9621-4243-806E-CDB983A4F895}"/>
              </a:ext>
            </a:extLst>
          </p:cNvPr>
          <p:cNvSpPr/>
          <p:nvPr/>
        </p:nvSpPr>
        <p:spPr>
          <a:xfrm>
            <a:off x="9409228" y="2303516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NEW</a:t>
            </a:r>
          </a:p>
          <a:p>
            <a:pPr algn="ctr"/>
            <a:r>
              <a:rPr lang="ko-KR" altLang="en-US" sz="1400" dirty="0"/>
              <a:t>뉴스데이터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674F4-3C52-4CF5-92B3-B901EE63AF1E}"/>
              </a:ext>
            </a:extLst>
          </p:cNvPr>
          <p:cNvSpPr/>
          <p:nvPr/>
        </p:nvSpPr>
        <p:spPr>
          <a:xfrm>
            <a:off x="10727145" y="2303516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BERT</a:t>
            </a:r>
            <a:r>
              <a:rPr lang="ko-KR" altLang="en-US" sz="1400" dirty="0"/>
              <a:t>추론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뉴스 기사 감성분류</a:t>
            </a:r>
            <a:r>
              <a:rPr lang="en-US" altLang="ko-KR" sz="1400" dirty="0"/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B27180-A4C8-4198-B6EC-B4C03FFA5FD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02152" y="2730998"/>
            <a:ext cx="243217" cy="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227B18-DCF5-47E3-AA2E-1B8BB870A6A0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056216" y="3168063"/>
            <a:ext cx="0" cy="656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DCD535-DA38-466D-8E44-4C8CC924D06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523508" y="2730995"/>
            <a:ext cx="475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1CF27C-88EE-4EDF-8A6B-4C5C8BF87AF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933660" y="2730995"/>
            <a:ext cx="475568" cy="9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6C4CE09-06BD-43E2-A853-6AD2C29DDF1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0343812" y="2740585"/>
            <a:ext cx="3833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E304CE-84FE-4320-B781-86E7345F23D8}"/>
              </a:ext>
            </a:extLst>
          </p:cNvPr>
          <p:cNvSpPr/>
          <p:nvPr/>
        </p:nvSpPr>
        <p:spPr>
          <a:xfrm>
            <a:off x="10727145" y="3824146"/>
            <a:ext cx="934584" cy="87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r>
              <a:rPr lang="ko-KR" altLang="en-US" sz="1400" dirty="0"/>
              <a:t>적재</a:t>
            </a:r>
            <a:endParaRPr lang="en-US" altLang="ko-KR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47251C-4CF9-4DC7-B15A-B05BEE173F32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11194437" y="3177653"/>
            <a:ext cx="0" cy="646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BB62D4E-C230-4121-A16F-23A91E2E84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90462" y="3168065"/>
            <a:ext cx="0" cy="656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AFF194F-4AB4-414B-B14F-419A2400351B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 rot="5400000" flipH="1" flipV="1">
            <a:off x="5173338" y="411050"/>
            <a:ext cx="2" cy="3765754"/>
          </a:xfrm>
          <a:prstGeom prst="bentConnector3">
            <a:avLst>
              <a:gd name="adj1" fmla="val 1143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80A5B-E336-4FEB-B631-FFE57E56D0C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579953" y="2730997"/>
            <a:ext cx="243217" cy="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118679F-D299-4360-B752-077313EFF40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52662" y="4261215"/>
            <a:ext cx="95113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A2AB068-55BA-41B1-A271-6BEBC304F41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638382" y="4261216"/>
            <a:ext cx="9505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4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Myeonghwan</dc:creator>
  <cp:lastModifiedBy>Kim Myeonghwan</cp:lastModifiedBy>
  <cp:revision>4</cp:revision>
  <dcterms:created xsi:type="dcterms:W3CDTF">2021-08-22T13:11:46Z</dcterms:created>
  <dcterms:modified xsi:type="dcterms:W3CDTF">2021-08-22T13:28:06Z</dcterms:modified>
</cp:coreProperties>
</file>