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3" y="3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0AD2C-90D0-49C0-BD4F-E9853266FB2D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3E9D3-331F-4C4F-8898-6F7A2BD141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66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01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218C2-33E9-4B4F-A7E2-3CC37FEDD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D9B8A7-B775-4425-B268-1C57AA7D5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873A9-26EE-4F02-8320-E36C235B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ECDB-005E-4157-BC1A-7649B4A0476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0615A-4B33-4132-9552-DC9111BF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C79CB-B6B4-4F29-AC6D-EEDED4DE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3BC3-7A87-4469-85D3-E6272F9B3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83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B271F-F674-45DE-8137-B90D23F5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9DC078-E35B-4475-BAC8-F8C6B69CE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3D85F-65CF-457E-B630-698E893F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ECDB-005E-4157-BC1A-7649B4A0476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3AA19-70FD-46C6-9306-2D24156D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E812F6-22A3-467D-BA96-7AC78F82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3BC3-7A87-4469-85D3-E6272F9B3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5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3CFACE-A4BD-47C1-B6B5-0537E6660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289B62-383B-44C5-84ED-B21ADD09C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F4D42-BF3D-4E64-931F-6EA3A59B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ECDB-005E-4157-BC1A-7649B4A0476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16F9B-DCB1-4339-B645-67CD8156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74FF1-D603-4B70-BF3E-E09C3436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3BC3-7A87-4469-85D3-E6272F9B3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2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EE336-17F7-4267-B02F-60183158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316AC-0135-4002-AA5A-AA8F93D5E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4E823-B556-46D8-AF94-6BA74D89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ECDB-005E-4157-BC1A-7649B4A0476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94722-60A9-48EC-815C-248F61F3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F1A97-9C89-4F7C-8665-C624CCE3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3BC3-7A87-4469-85D3-E6272F9B3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85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76DBA-0ACE-4269-81D6-686D00D7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BA0766-4E70-47AE-A987-256F73204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20D40-0BB5-4FCE-8E71-E152428E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ECDB-005E-4157-BC1A-7649B4A0476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7848F-0CE1-4095-986B-95D6380D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C2AAC-47A2-4C14-8857-4E803B59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3BC3-7A87-4469-85D3-E6272F9B3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4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24C07-75F0-402C-BE8B-C00566F3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85362-1137-40F4-84BD-14DDEEFAD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D0C59C-A8C5-48A4-A152-B30C41EFF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6B5A18-CB25-4D7D-A606-D8CECEB8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ECDB-005E-4157-BC1A-7649B4A0476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473659-5408-44E4-824E-318C6F84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3ACBA-73BD-48A2-BEBB-96E9CCD0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3BC3-7A87-4469-85D3-E6272F9B3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56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8859D-117B-4CCE-8F90-411DAFAC5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18F898-5BD6-488B-AC47-C58572FB8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417B12-0EE9-4D71-9F61-5714DE410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9A5087-6B14-4E49-BA0F-CB2EBAFD3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8BB176-BB87-4DD8-9A27-3327B343E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2590BF-4FC7-4491-B60C-6EE5B500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ECDB-005E-4157-BC1A-7649B4A0476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9D9D6D-911A-4C5D-83E6-A21FF45E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82DE65-176B-46E8-9AD4-9A583D45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3BC3-7A87-4469-85D3-E6272F9B3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51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9EA02-0087-4F4E-AA48-9945FAFC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7B6817-75A2-428B-8D2A-42CDD08F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ECDB-005E-4157-BC1A-7649B4A0476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065D5B-62F0-412E-A791-E9D2C4B2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065DA7-EB3A-4713-9A3F-D65B4781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3BC3-7A87-4469-85D3-E6272F9B3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59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468FD4-5189-4566-AA4F-2B83E4361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ECDB-005E-4157-BC1A-7649B4A0476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2FDAAD-CEDA-44C2-B8A5-30F2F1AC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9B38D1-FBA1-4B30-B866-83F6E580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3BC3-7A87-4469-85D3-E6272F9B3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67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7EEC0-DED7-470B-8F8A-38A7A46F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5F289-969F-4FA1-B0D5-CF7897D33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BBC960-53DD-479B-90A3-2DC35F419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7C2DAF-AD3C-471F-9D6A-8F1141FB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ECDB-005E-4157-BC1A-7649B4A0476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3D592C-370C-4614-8274-8BEC8480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7F12E-2086-4A59-85A7-C1F832C0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3BC3-7A87-4469-85D3-E6272F9B3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20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98C9C-C3A3-4F01-AD97-18FED9E14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A279BD-69AC-4666-995C-0C544C9AE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A0FCD8-4FC0-4245-803E-52DF30AC6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0D8D80-4640-411D-BA33-44380671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ECDB-005E-4157-BC1A-7649B4A0476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0383C0-3843-463F-AD86-54096D3D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F3599-8F1D-4D8A-8D52-EC43E277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3BC3-7A87-4469-85D3-E6272F9B3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86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D2F052-07BE-47A4-BF1B-5430FAE9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694C86-B597-47A0-A6F0-0D44A27CF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B88BE-CF58-401C-B7DE-FAAC23419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9ECDB-005E-4157-BC1A-7649B4A04765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B0DE99-E35B-4F4F-B3C9-A64BE6219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6253F-0714-425A-BE25-5DD8B5DFD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63BC3-7A87-4469-85D3-E6272F9B3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1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4D015C2-0F3E-47BE-8695-383594A50C81}"/>
              </a:ext>
            </a:extLst>
          </p:cNvPr>
          <p:cNvSpPr/>
          <p:nvPr/>
        </p:nvSpPr>
        <p:spPr>
          <a:xfrm>
            <a:off x="209943" y="3156692"/>
            <a:ext cx="1915885" cy="892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Client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4DF2F5C-AF95-47BC-8C6B-0028F0FBF6A9}"/>
              </a:ext>
            </a:extLst>
          </p:cNvPr>
          <p:cNvSpPr/>
          <p:nvPr/>
        </p:nvSpPr>
        <p:spPr>
          <a:xfrm>
            <a:off x="3317815" y="4920060"/>
            <a:ext cx="1915885" cy="892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MYSQL</a:t>
            </a:r>
            <a:br>
              <a:rPr lang="en-US" altLang="ko-KR" sz="1400" dirty="0"/>
            </a:br>
            <a:r>
              <a:rPr lang="en-US" altLang="ko-KR" sz="1400" dirty="0"/>
              <a:t>DB</a:t>
            </a:r>
            <a:endParaRPr lang="ko-KR" altLang="en-US" sz="1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B552CE3-6743-4EDA-B5BD-69A3622CA734}"/>
              </a:ext>
            </a:extLst>
          </p:cNvPr>
          <p:cNvSpPr/>
          <p:nvPr/>
        </p:nvSpPr>
        <p:spPr>
          <a:xfrm>
            <a:off x="3317815" y="3156692"/>
            <a:ext cx="1915885" cy="892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Azure</a:t>
            </a:r>
          </a:p>
          <a:p>
            <a:pPr algn="ctr"/>
            <a:r>
              <a:rPr lang="en-US" altLang="ko-KR" sz="1400" dirty="0"/>
              <a:t>server</a:t>
            </a:r>
            <a:endParaRPr lang="ko-KR" altLang="en-US" sz="1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BF253F-1856-4710-A608-7173A917F985}"/>
              </a:ext>
            </a:extLst>
          </p:cNvPr>
          <p:cNvSpPr/>
          <p:nvPr/>
        </p:nvSpPr>
        <p:spPr>
          <a:xfrm>
            <a:off x="3328700" y="1524044"/>
            <a:ext cx="1915885" cy="892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PowerBI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C3F088B-BDCB-4C8F-92AF-0FD7976FF21E}"/>
              </a:ext>
            </a:extLst>
          </p:cNvPr>
          <p:cNvCxnSpPr>
            <a:cxnSpLocks/>
            <a:stCxn id="6" idx="7"/>
            <a:endCxn id="31" idx="1"/>
          </p:cNvCxnSpPr>
          <p:nvPr/>
        </p:nvCxnSpPr>
        <p:spPr>
          <a:xfrm flipV="1">
            <a:off x="4953125" y="3265989"/>
            <a:ext cx="1651507" cy="21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C1B6CAD-B26D-459C-834C-E94922F8BEED}"/>
              </a:ext>
            </a:extLst>
          </p:cNvPr>
          <p:cNvCxnSpPr>
            <a:cxnSpLocks/>
            <a:stCxn id="7" idx="3"/>
            <a:endCxn id="4" idx="7"/>
          </p:cNvCxnSpPr>
          <p:nvPr/>
        </p:nvCxnSpPr>
        <p:spPr>
          <a:xfrm flipH="1">
            <a:off x="1845253" y="2285951"/>
            <a:ext cx="1764023" cy="100146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E58F1BD-5C57-48A4-8631-137E528BADAC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1167886" y="1970359"/>
            <a:ext cx="2160815" cy="1186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1BB14C70-6738-49BF-A259-4FD56E78DEF5}"/>
              </a:ext>
            </a:extLst>
          </p:cNvPr>
          <p:cNvSpPr/>
          <p:nvPr/>
        </p:nvSpPr>
        <p:spPr>
          <a:xfrm>
            <a:off x="9702168" y="1077728"/>
            <a:ext cx="1915885" cy="892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크롤링</a:t>
            </a:r>
            <a:endParaRPr lang="ko-KR" altLang="en-US" sz="14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25CAC56-F99C-421C-907B-6E7212E3C20F}"/>
              </a:ext>
            </a:extLst>
          </p:cNvPr>
          <p:cNvSpPr/>
          <p:nvPr/>
        </p:nvSpPr>
        <p:spPr>
          <a:xfrm>
            <a:off x="6255507" y="3135268"/>
            <a:ext cx="2383973" cy="892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빅팀</a:t>
            </a:r>
            <a:r>
              <a:rPr lang="ko-KR" altLang="en-US" sz="1400" dirty="0"/>
              <a:t> 적재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FD2256D-6A76-4413-BFCD-B8CAB0DC25BC}"/>
              </a:ext>
            </a:extLst>
          </p:cNvPr>
          <p:cNvCxnSpPr>
            <a:cxnSpLocks/>
            <a:stCxn id="46" idx="4"/>
            <a:endCxn id="31" idx="0"/>
          </p:cNvCxnSpPr>
          <p:nvPr/>
        </p:nvCxnSpPr>
        <p:spPr>
          <a:xfrm>
            <a:off x="7440386" y="1970359"/>
            <a:ext cx="7108" cy="116490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69C7EE8-DB5E-4122-8F57-6676F51F0800}"/>
              </a:ext>
            </a:extLst>
          </p:cNvPr>
          <p:cNvCxnSpPr>
            <a:cxnSpLocks/>
            <a:stCxn id="31" idx="4"/>
            <a:endCxn id="5" idx="6"/>
          </p:cNvCxnSpPr>
          <p:nvPr/>
        </p:nvCxnSpPr>
        <p:spPr>
          <a:xfrm flipH="1">
            <a:off x="5233699" y="4027898"/>
            <a:ext cx="2213795" cy="133847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20BB310-5C5E-4E32-8EF7-B701D09F6A4B}"/>
              </a:ext>
            </a:extLst>
          </p:cNvPr>
          <p:cNvCxnSpPr>
            <a:cxnSpLocks/>
            <a:stCxn id="31" idx="3"/>
            <a:endCxn id="6" idx="5"/>
          </p:cNvCxnSpPr>
          <p:nvPr/>
        </p:nvCxnSpPr>
        <p:spPr>
          <a:xfrm flipH="1">
            <a:off x="4953125" y="3897175"/>
            <a:ext cx="1651507" cy="214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D273E081-E575-42E8-A627-47A6600743D4}"/>
              </a:ext>
            </a:extLst>
          </p:cNvPr>
          <p:cNvSpPr/>
          <p:nvPr/>
        </p:nvSpPr>
        <p:spPr>
          <a:xfrm>
            <a:off x="6248399" y="1077730"/>
            <a:ext cx="2383973" cy="892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빅팀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전처리</a:t>
            </a:r>
            <a:endParaRPr lang="ko-KR" altLang="en-US" sz="14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94AA481-3E14-40BD-BBD4-64E79B0D177D}"/>
              </a:ext>
            </a:extLst>
          </p:cNvPr>
          <p:cNvSpPr/>
          <p:nvPr/>
        </p:nvSpPr>
        <p:spPr>
          <a:xfrm>
            <a:off x="9469783" y="3156432"/>
            <a:ext cx="2383973" cy="892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빅팀</a:t>
            </a:r>
            <a:r>
              <a:rPr lang="ko-KR" altLang="en-US" sz="1400" dirty="0"/>
              <a:t> 적재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58EC8D8-368F-42B9-9FA2-E50C63452BD6}"/>
              </a:ext>
            </a:extLst>
          </p:cNvPr>
          <p:cNvCxnSpPr>
            <a:cxnSpLocks/>
            <a:stCxn id="66" idx="1"/>
            <a:endCxn id="46" idx="6"/>
          </p:cNvCxnSpPr>
          <p:nvPr/>
        </p:nvCxnSpPr>
        <p:spPr>
          <a:xfrm flipH="1" flipV="1">
            <a:off x="8632371" y="1524045"/>
            <a:ext cx="1186536" cy="176311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C9903B8-C515-40C0-ACC0-801DE53A5572}"/>
              </a:ext>
            </a:extLst>
          </p:cNvPr>
          <p:cNvCxnSpPr>
            <a:cxnSpLocks/>
            <a:stCxn id="30" idx="4"/>
            <a:endCxn id="66" idx="0"/>
          </p:cNvCxnSpPr>
          <p:nvPr/>
        </p:nvCxnSpPr>
        <p:spPr>
          <a:xfrm>
            <a:off x="10660111" y="1970357"/>
            <a:ext cx="1659" cy="118607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55A0222-72CF-475C-87C6-8DDF139A3530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V="1">
            <a:off x="3598389" y="3918599"/>
            <a:ext cx="0" cy="113218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352D22A-7C4D-4AC4-B9F6-DD2AA5448749}"/>
              </a:ext>
            </a:extLst>
          </p:cNvPr>
          <p:cNvCxnSpPr>
            <a:cxnSpLocks/>
            <a:stCxn id="4" idx="7"/>
            <a:endCxn id="6" idx="1"/>
          </p:cNvCxnSpPr>
          <p:nvPr/>
        </p:nvCxnSpPr>
        <p:spPr>
          <a:xfrm>
            <a:off x="1845253" y="3287413"/>
            <a:ext cx="17531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F70A2AB-5437-4D08-8052-E62E224E0DAE}"/>
              </a:ext>
            </a:extLst>
          </p:cNvPr>
          <p:cNvCxnSpPr>
            <a:cxnSpLocks/>
            <a:stCxn id="6" idx="3"/>
            <a:endCxn id="4" idx="5"/>
          </p:cNvCxnSpPr>
          <p:nvPr/>
        </p:nvCxnSpPr>
        <p:spPr>
          <a:xfrm flipH="1">
            <a:off x="1845253" y="3918599"/>
            <a:ext cx="1753137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33AA154F-9AD0-433A-A6A9-67E666682D91}"/>
              </a:ext>
            </a:extLst>
          </p:cNvPr>
          <p:cNvCxnSpPr>
            <a:cxnSpLocks/>
            <a:stCxn id="6" idx="5"/>
            <a:endCxn id="5" idx="7"/>
          </p:cNvCxnSpPr>
          <p:nvPr/>
        </p:nvCxnSpPr>
        <p:spPr>
          <a:xfrm>
            <a:off x="4953124" y="3918599"/>
            <a:ext cx="0" cy="11321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63510017-CFA9-4C96-A13C-FD2341333EB7}"/>
              </a:ext>
            </a:extLst>
          </p:cNvPr>
          <p:cNvCxnSpPr>
            <a:cxnSpLocks/>
          </p:cNvCxnSpPr>
          <p:nvPr/>
        </p:nvCxnSpPr>
        <p:spPr>
          <a:xfrm>
            <a:off x="287135" y="353935"/>
            <a:ext cx="10409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78CAA949-31B5-4511-BD29-D523435D16DA}"/>
              </a:ext>
            </a:extLst>
          </p:cNvPr>
          <p:cNvCxnSpPr>
            <a:cxnSpLocks/>
          </p:cNvCxnSpPr>
          <p:nvPr/>
        </p:nvCxnSpPr>
        <p:spPr>
          <a:xfrm>
            <a:off x="293915" y="774435"/>
            <a:ext cx="1034143" cy="481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BA1D0002-7974-432A-83B2-3887EFCB89BC}"/>
              </a:ext>
            </a:extLst>
          </p:cNvPr>
          <p:cNvSpPr txBox="1"/>
          <p:nvPr/>
        </p:nvSpPr>
        <p:spPr>
          <a:xfrm>
            <a:off x="1482814" y="167797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input</a:t>
            </a:r>
            <a:endParaRPr lang="ko-KR" altLang="en-US" sz="1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D792893-FEE8-49D3-AB21-B34AA7C9AAB9}"/>
              </a:ext>
            </a:extLst>
          </p:cNvPr>
          <p:cNvSpPr txBox="1"/>
          <p:nvPr/>
        </p:nvSpPr>
        <p:spPr>
          <a:xfrm>
            <a:off x="1482814" y="590108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output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134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16</Words>
  <Application>Microsoft Office PowerPoint</Application>
  <PresentationFormat>와이드스크린</PresentationFormat>
  <Paragraphs>11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Myeonghwan</dc:creator>
  <cp:lastModifiedBy>Kim Myeonghwan</cp:lastModifiedBy>
  <cp:revision>2</cp:revision>
  <dcterms:created xsi:type="dcterms:W3CDTF">2021-08-06T12:26:18Z</dcterms:created>
  <dcterms:modified xsi:type="dcterms:W3CDTF">2021-08-06T14:47:07Z</dcterms:modified>
</cp:coreProperties>
</file>