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6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F525F-91E1-42D3-963C-A25EA1705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A17909-5DBF-46DF-83E1-5AE1A5F5A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A5A29-DA42-4446-83FB-30B3E2C5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4F43-02BA-475A-8ECE-8030627E8973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41DD0-12D3-4946-BCD6-0820DE34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888B5-653F-4275-955F-D6FB05C2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8C3-752B-4FA4-9FE9-439ED280F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92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021D5-6933-4927-A563-68A98430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835136-CB38-4E2A-9333-1F39849D9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40A0-5976-466F-88DD-3EF6266D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4F43-02BA-475A-8ECE-8030627E8973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BB323-EC4E-437F-9707-4B7E1BAC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1FDD8-CCF9-4E20-AA42-435612D5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8C3-752B-4FA4-9FE9-439ED280F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43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5BFD27-6557-498B-8C7C-7F87F160E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A566F4-9F6F-48ED-B193-904EC2219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64AAC7-CF2C-4ED4-AA30-809D24B4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4F43-02BA-475A-8ECE-8030627E8973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EF663B-5A55-4F22-A7C0-86509023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3B6C4-9D25-43BC-BCD7-DC2F4A18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8C3-752B-4FA4-9FE9-439ED280F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95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0E88E-FE39-414B-AFBB-27D342CB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C74D8D-8563-4355-A807-A93499A08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B703E-61E9-47BD-96BA-F7B6112A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4F43-02BA-475A-8ECE-8030627E8973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71AC9B-2178-4303-B148-60273C1D2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5B27C-EBAB-44CE-B6B9-FEB372D9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8C3-752B-4FA4-9FE9-439ED280F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33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BD451-7907-458D-A797-1205B11F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C127BE-4853-4342-AE86-5ADC3944C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D33A28-D61F-49E5-931E-D8FF7730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4F43-02BA-475A-8ECE-8030627E8973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C6611-EF9E-438C-8645-8C1A6655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FF65C-721C-41C7-858F-26722423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8C3-752B-4FA4-9FE9-439ED280F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9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AA9DD-2E76-4A1B-A77E-CAA9853E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E9C8B9-6B05-4AB7-BA5B-DE3DE400E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D166AF-FAB3-4916-8A00-FFBD87D92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3DF6A9-20D0-48AC-B686-319B4986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4F43-02BA-475A-8ECE-8030627E8973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42FC2F-688E-405A-8E2B-69DBA304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088C15-D286-43FA-9298-15486D7B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8C3-752B-4FA4-9FE9-439ED280F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9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49135-6332-4E77-A45E-DF7F8805E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5E0CA2-DDEF-46DD-90FB-505EC0742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41BF1B-F15B-4F37-B2A9-0DADFB5C2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83FFDD-CB99-4E79-B6F9-FE4B1F34C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0672D7-CA77-4E21-9472-34E0E078E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805E9E-54D5-49BF-8A46-0E8CC4CB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4F43-02BA-475A-8ECE-8030627E8973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BF6A03-EEF2-4262-970F-BC39D74E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7B49FF-34CC-4254-8541-F8B7F2FC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8C3-752B-4FA4-9FE9-439ED280F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34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F3A80-FE55-4A70-AA18-387A2C4F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2D702F-97E8-4420-A227-6970CCC6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4F43-02BA-475A-8ECE-8030627E8973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79E884-0CBA-4B81-BC0A-48ED9F02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D4BB33-1ED1-4A9D-AFD3-03AE6635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8C3-752B-4FA4-9FE9-439ED280F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1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5CE9FE-B83A-44EA-BD43-62CFB2F9C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4F43-02BA-475A-8ECE-8030627E8973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C5819A-8B30-4BD1-A4F4-50B0FB130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C1519F-9485-4199-A2C0-21EC2E9F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8C3-752B-4FA4-9FE9-439ED280F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00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4C819-33D1-4D73-BF4A-389335E3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F1ACD1-70E2-439A-9DA3-F6BB5CB5A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04D34D-B0E7-4F0F-8982-398EA34A3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DABD13-0FC4-4953-92B9-EBCE403F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4F43-02BA-475A-8ECE-8030627E8973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33E5E6-F245-4A31-BC48-9ADF9C44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222A4F-895F-4196-82B0-53E003F6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8C3-752B-4FA4-9FE9-439ED280F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02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262E9-2BD9-420E-95EE-B1D38FF3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1FFC6A-4B40-49DC-BA6C-A4C12DE89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28F223-E03F-44D2-ABC5-F61A84AA9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C3FCCF-39F9-4EAC-A849-0EAE417F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4F43-02BA-475A-8ECE-8030627E8973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1CE23E-7906-4782-B584-2236A9E0E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DEBE19-BDA9-42D4-801D-78E972DB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8C3-752B-4FA4-9FE9-439ED280F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30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B5420B-EA17-4847-B68C-AC4FD570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9DBF65-9404-43BE-BE21-36E32DDBE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513972-F971-4A99-B3F0-B4268C040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C4F43-02BA-475A-8ECE-8030627E8973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3E6B9-7FDA-4E5F-963B-1ED705ADC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2AAB6-3307-42CB-ABEF-72FA76CAC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198C3-752B-4FA4-9FE9-439ED280F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57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12EB072-C021-4970-ABB5-09896FBCD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012118"/>
              </p:ext>
            </p:extLst>
          </p:nvPr>
        </p:nvGraphicFramePr>
        <p:xfrm>
          <a:off x="500269" y="775252"/>
          <a:ext cx="11191462" cy="59038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5033">
                  <a:extLst>
                    <a:ext uri="{9D8B030D-6E8A-4147-A177-3AD203B41FA5}">
                      <a16:colId xmlns:a16="http://schemas.microsoft.com/office/drawing/2014/main" val="479325572"/>
                    </a:ext>
                  </a:extLst>
                </a:gridCol>
                <a:gridCol w="1565033">
                  <a:extLst>
                    <a:ext uri="{9D8B030D-6E8A-4147-A177-3AD203B41FA5}">
                      <a16:colId xmlns:a16="http://schemas.microsoft.com/office/drawing/2014/main" val="3862153185"/>
                    </a:ext>
                  </a:extLst>
                </a:gridCol>
                <a:gridCol w="1565033">
                  <a:extLst>
                    <a:ext uri="{9D8B030D-6E8A-4147-A177-3AD203B41FA5}">
                      <a16:colId xmlns:a16="http://schemas.microsoft.com/office/drawing/2014/main" val="2144880572"/>
                    </a:ext>
                  </a:extLst>
                </a:gridCol>
                <a:gridCol w="1565033">
                  <a:extLst>
                    <a:ext uri="{9D8B030D-6E8A-4147-A177-3AD203B41FA5}">
                      <a16:colId xmlns:a16="http://schemas.microsoft.com/office/drawing/2014/main" val="475433348"/>
                    </a:ext>
                  </a:extLst>
                </a:gridCol>
                <a:gridCol w="1565033">
                  <a:extLst>
                    <a:ext uri="{9D8B030D-6E8A-4147-A177-3AD203B41FA5}">
                      <a16:colId xmlns:a16="http://schemas.microsoft.com/office/drawing/2014/main" val="857517842"/>
                    </a:ext>
                  </a:extLst>
                </a:gridCol>
                <a:gridCol w="1801264">
                  <a:extLst>
                    <a:ext uri="{9D8B030D-6E8A-4147-A177-3AD203B41FA5}">
                      <a16:colId xmlns:a16="http://schemas.microsoft.com/office/drawing/2014/main" val="4131460896"/>
                    </a:ext>
                  </a:extLst>
                </a:gridCol>
                <a:gridCol w="1565033">
                  <a:extLst>
                    <a:ext uri="{9D8B030D-6E8A-4147-A177-3AD203B41FA5}">
                      <a16:colId xmlns:a16="http://schemas.microsoft.com/office/drawing/2014/main" val="1348309413"/>
                    </a:ext>
                  </a:extLst>
                </a:gridCol>
              </a:tblGrid>
              <a:tr h="4541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ver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epoch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batch_size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acc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update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876510"/>
                  </a:ext>
                </a:extLst>
              </a:tr>
              <a:tr h="454142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ver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epoch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batch_size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acc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update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066731"/>
                  </a:ext>
                </a:extLst>
              </a:tr>
              <a:tr h="4541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16000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0.79885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 학습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795509"/>
                  </a:ext>
                </a:extLst>
              </a:tr>
              <a:tr h="4541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80000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0.80423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 데이터 증가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911633"/>
                  </a:ext>
                </a:extLst>
              </a:tr>
              <a:tr h="4541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0.82772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감성사전 업데이트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243646"/>
                  </a:ext>
                </a:extLst>
              </a:tr>
              <a:tr h="4541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0.71265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 길이대비 나누기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650769"/>
                  </a:ext>
                </a:extLst>
              </a:tr>
              <a:tr h="4541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68544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17137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0.84225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감성사전 업데이트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070517"/>
                  </a:ext>
                </a:extLst>
              </a:tr>
              <a:tr h="4541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0.92127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Okt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</a:rPr>
                        <a:t>토크나이징 사용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974168"/>
                  </a:ext>
                </a:extLst>
              </a:tr>
              <a:tr h="4541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64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0.92157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감성사전 업데이트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858623"/>
                  </a:ext>
                </a:extLst>
              </a:tr>
              <a:tr h="4541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64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0.92392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감성사전 업데이트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19559"/>
                  </a:ext>
                </a:extLst>
              </a:tr>
              <a:tr h="4541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0.92796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Khaii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</a:rPr>
                        <a:t>토크나이징 사용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052089"/>
                  </a:ext>
                </a:extLst>
              </a:tr>
              <a:tr h="4541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152502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38126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0.93897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학습 데이터 증가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653859"/>
                  </a:ext>
                </a:extLst>
              </a:tr>
              <a:tr h="4541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311592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77899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0.9395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학습 데이터 증가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439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4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104</Words>
  <Application>Microsoft Office PowerPoint</Application>
  <PresentationFormat>와이드스크린</PresentationFormat>
  <Paragraphs>85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Myeonghwan</dc:creator>
  <cp:lastModifiedBy>Kim Myeonghwan</cp:lastModifiedBy>
  <cp:revision>2</cp:revision>
  <dcterms:created xsi:type="dcterms:W3CDTF">2021-08-20T18:42:36Z</dcterms:created>
  <dcterms:modified xsi:type="dcterms:W3CDTF">2021-08-20T19:15:29Z</dcterms:modified>
</cp:coreProperties>
</file>