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4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6F5"/>
    <a:srgbClr val="2B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86235" autoAdjust="0"/>
  </p:normalViewPr>
  <p:slideViewPr>
    <p:cSldViewPr snapToGrid="0">
      <p:cViewPr varScale="1">
        <p:scale>
          <a:sx n="65" d="100"/>
          <a:sy n="65" d="100"/>
        </p:scale>
        <p:origin x="14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20A13-590D-4455-B67C-0ADE212B1E69}" type="datetimeFigureOut">
              <a:rPr lang="ko-KR" altLang="en-US" smtClean="0"/>
              <a:t>2021-2-1(Mon)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C82E6-1E0C-496C-87FB-EA02D5C51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40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82E6-1E0C-496C-87FB-EA02D5C514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7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8B6D0-974E-44B9-80F3-33E59C227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6886AC-B3CD-45F7-A5EA-200F9E29A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8212A-F7C1-45FB-A514-A3CA5A4A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E322-0DC1-41D7-BD09-E94D55F8D0C6}" type="datetimeFigureOut">
              <a:rPr lang="ko-KR" altLang="en-US" smtClean="0"/>
              <a:t>2021-2-1(Mon)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1EA3E-79C6-4FFE-9965-0DA7572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D5085-A1E5-4053-9F9C-1CF5D4D5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AC51-26C3-4DB8-8427-13B00583A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2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A158B-EE05-464A-B5A6-F356E633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04B169-EF0C-4468-AE9C-1D59B4B8B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09E97-948E-4D85-B1D2-8E73FD7F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E322-0DC1-41D7-BD09-E94D55F8D0C6}" type="datetimeFigureOut">
              <a:rPr lang="ko-KR" altLang="en-US" smtClean="0"/>
              <a:t>2021-2-1(Mon)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6B305-2B51-4829-970B-D7439CF7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2581A-B6FA-4ACA-9129-D05FAD74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AC51-26C3-4DB8-8427-13B00583A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8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1570C6-112C-4DDF-AD3B-2490CA3FB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1BF7E-3392-4071-A8B1-64B7B38C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B6438-6CDC-441B-8E9B-0D7D2A5D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E322-0DC1-41D7-BD09-E94D55F8D0C6}" type="datetimeFigureOut">
              <a:rPr lang="ko-KR" altLang="en-US" smtClean="0"/>
              <a:t>2021-2-1(Mon)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4F9EB-D71F-4A04-9442-DA3B90EC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094D6-C52B-41A2-A064-29C55968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AC51-26C3-4DB8-8427-13B00583A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4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89BF-3560-462F-A740-3240B3F8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FF609-77DA-43AF-AC36-6AEB78ED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244EE-FD0F-431A-9C00-51286E93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E322-0DC1-41D7-BD09-E94D55F8D0C6}" type="datetimeFigureOut">
              <a:rPr lang="ko-KR" altLang="en-US" smtClean="0"/>
              <a:t>2021-2-1(Mon)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AFFD2-02D1-4C31-9F8A-2CEBA002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4F084-C04A-4DC9-AE3C-431DEA46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AC51-26C3-4DB8-8427-13B00583A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2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60B9-8468-423F-B2D3-0B660129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70991-F815-4EDE-A61B-88929500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46B6B-7020-4933-8112-E7CE12CB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E322-0DC1-41D7-BD09-E94D55F8D0C6}" type="datetimeFigureOut">
              <a:rPr lang="ko-KR" altLang="en-US" smtClean="0"/>
              <a:t>2021-2-1(Mon)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FC58A-5176-4378-A3FF-B0E6E3F0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94AAA-4590-4DCD-8498-4E307C4D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AC51-26C3-4DB8-8427-13B00583A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1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D12B4-CABC-4956-8A95-7651B410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04D89-39BA-4509-BC90-90EE65CCE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7DD352-C8D2-47D3-A6A9-1D7BBEEBD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12658-B94B-434E-BAE8-A7CAF19D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E322-0DC1-41D7-BD09-E94D55F8D0C6}" type="datetimeFigureOut">
              <a:rPr lang="ko-KR" altLang="en-US" smtClean="0"/>
              <a:t>2021-2-1(Mon)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1B1A1-EF5E-4E2A-B3DB-B2675F2F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F49645-D009-457D-8354-CDA16D0C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AC51-26C3-4DB8-8427-13B00583A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1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DE7C5-6E2F-44BE-B5FC-2A03B1A6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685892-3F12-44B0-BB68-4892DE75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7F7FC9-E6D7-433C-AA0E-E3E4A98F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F9364E-CD3F-4A70-BFA2-D11F8004C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866E28-9C64-4728-B1CA-CC8E699BE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5094B4-BB40-4793-911E-1A63E7B4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E322-0DC1-41D7-BD09-E94D55F8D0C6}" type="datetimeFigureOut">
              <a:rPr lang="ko-KR" altLang="en-US" smtClean="0"/>
              <a:t>2021-2-1(Mon)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E2632A-7F0E-4CD6-A864-B10F7FF7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5F09FA-5B1F-44AF-96BD-89C8302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AC51-26C3-4DB8-8427-13B00583A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9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3D018-9F27-4F14-B52B-8A3EFA3D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F3CBA1-131D-4D07-9D3D-D4742722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E322-0DC1-41D7-BD09-E94D55F8D0C6}" type="datetimeFigureOut">
              <a:rPr lang="ko-KR" altLang="en-US" smtClean="0"/>
              <a:t>2021-2-1(Mon)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DA91FB-182E-4CA2-8E1C-5D6BF6B4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DDA04D-5B5C-41AB-9092-28D5F8DD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AC51-26C3-4DB8-8427-13B00583A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0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64B415-FE08-4776-9752-085B8797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E322-0DC1-41D7-BD09-E94D55F8D0C6}" type="datetimeFigureOut">
              <a:rPr lang="ko-KR" altLang="en-US" smtClean="0"/>
              <a:t>2021-2-1(Mon)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70CBA-F046-467D-9F48-CB02103C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BA7E-1840-4B85-9490-D1BE71D9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AC51-26C3-4DB8-8427-13B00583A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9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FB6BA-9C19-40E7-8702-19FB4609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260A6-C6F7-464D-A254-03294C294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0ADE55-56E1-4038-8CFA-652A7E38B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D84BC-6879-48BF-B88E-D5A6BC28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E322-0DC1-41D7-BD09-E94D55F8D0C6}" type="datetimeFigureOut">
              <a:rPr lang="ko-KR" altLang="en-US" smtClean="0"/>
              <a:t>2021-2-1(Mon)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5463C-883B-417E-8E72-95511AA3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12E07-697D-43AC-8EB2-4C39E485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AC51-26C3-4DB8-8427-13B00583A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5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3F1CE-0038-4663-B45B-92912344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ED432A-97F6-4E66-BE16-1E093E08C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A005D6-70BA-4C62-B274-9273E0F6D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41752-5D08-4269-871F-998834EE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E322-0DC1-41D7-BD09-E94D55F8D0C6}" type="datetimeFigureOut">
              <a:rPr lang="ko-KR" altLang="en-US" smtClean="0"/>
              <a:t>2021-2-1(Mon)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98405-6318-43E6-B2D0-689D09AF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9B25A-D476-42B6-89FE-A65803AE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AC51-26C3-4DB8-8427-13B00583A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8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62290B-5172-40D1-B780-E2D0937C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1A9FE-EAE6-4B0D-B8DC-6F52FAFA6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E5BF3-16EB-4EDF-B8E7-531B0387B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E322-0DC1-41D7-BD09-E94D55F8D0C6}" type="datetimeFigureOut">
              <a:rPr lang="ko-KR" altLang="en-US" smtClean="0"/>
              <a:t>2021-2-1(Mon)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F287E-C8D0-4376-9BBA-0D803A526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73DBD-1870-4B4B-8E7A-1083CF5F3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AC51-26C3-4DB8-8427-13B00583A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14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C92D14D-1258-4C8F-B25F-86BC1433566F}"/>
              </a:ext>
            </a:extLst>
          </p:cNvPr>
          <p:cNvSpPr/>
          <p:nvPr/>
        </p:nvSpPr>
        <p:spPr>
          <a:xfrm>
            <a:off x="-1" y="1707051"/>
            <a:ext cx="12192000" cy="2873666"/>
          </a:xfrm>
          <a:prstGeom prst="rect">
            <a:avLst/>
          </a:prstGeom>
          <a:solidFill>
            <a:srgbClr val="2B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AA7B4-E28F-46EF-B423-4C35E57D6347}"/>
              </a:ext>
            </a:extLst>
          </p:cNvPr>
          <p:cNvSpPr txBox="1"/>
          <p:nvPr/>
        </p:nvSpPr>
        <p:spPr>
          <a:xfrm>
            <a:off x="1" y="278994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CF6F5"/>
                </a:solidFill>
                <a:latin typeface="Times New Roman" panose="02020603050405020304" pitchFamily="18" charset="0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Title</a:t>
            </a:r>
            <a:endParaRPr lang="en-US" altLang="ko-KR" sz="4000" b="1" i="0" dirty="0">
              <a:solidFill>
                <a:srgbClr val="FCF6F5"/>
              </a:solidFill>
              <a:effectLst/>
              <a:latin typeface="Times New Roman" panose="02020603050405020304" pitchFamily="18" charset="0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5F100-C7E0-437E-963D-3436D9CEA1BA}"/>
              </a:ext>
            </a:extLst>
          </p:cNvPr>
          <p:cNvSpPr txBox="1"/>
          <p:nvPr/>
        </p:nvSpPr>
        <p:spPr>
          <a:xfrm>
            <a:off x="0" y="458071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BAE66"/>
                </a:solidFill>
                <a:effectLst/>
                <a:latin typeface="Times New Roman" panose="02020603050405020304" pitchFamily="18" charset="0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Author et al.</a:t>
            </a:r>
          </a:p>
          <a:p>
            <a:pPr algn="ctr"/>
            <a:r>
              <a:rPr lang="en-US" altLang="ko-KR" sz="2000" b="1" dirty="0">
                <a:solidFill>
                  <a:srgbClr val="2BAE66"/>
                </a:solidFill>
                <a:latin typeface="Times New Roman" panose="02020603050405020304" pitchFamily="18" charset="0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Published Journals (year)</a:t>
            </a:r>
            <a:endParaRPr lang="en-US" altLang="ko-KR" sz="2000" b="1" i="0" dirty="0">
              <a:solidFill>
                <a:srgbClr val="2BAE66"/>
              </a:solidFill>
              <a:effectLst/>
              <a:latin typeface="Times New Roman" panose="02020603050405020304" pitchFamily="18" charset="0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D6632-B27D-4197-B90D-DB64DDA30488}"/>
              </a:ext>
            </a:extLst>
          </p:cNvPr>
          <p:cNvSpPr txBox="1"/>
          <p:nvPr/>
        </p:nvSpPr>
        <p:spPr>
          <a:xfrm>
            <a:off x="1" y="383921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CF6F5"/>
                </a:solidFill>
                <a:latin typeface="Times New Roman" panose="02020603050405020304" pitchFamily="18" charset="0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*Keyword</a:t>
            </a:r>
            <a:endParaRPr lang="en-US" altLang="ko-KR" sz="2000" b="1" i="0" dirty="0">
              <a:solidFill>
                <a:srgbClr val="FCF6F5"/>
              </a:solidFill>
              <a:effectLst/>
              <a:latin typeface="Times New Roman" panose="02020603050405020304" pitchFamily="18" charset="0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5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62AA7B4-E28F-46EF-B423-4C35E57D6347}"/>
              </a:ext>
            </a:extLst>
          </p:cNvPr>
          <p:cNvSpPr txBox="1"/>
          <p:nvPr/>
        </p:nvSpPr>
        <p:spPr>
          <a:xfrm>
            <a:off x="28575" y="0"/>
            <a:ext cx="279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i="0" dirty="0">
                <a:solidFill>
                  <a:srgbClr val="2BAE66"/>
                </a:solidFill>
                <a:effectLst/>
                <a:latin typeface="Times New Roman" panose="02020603050405020304" pitchFamily="18" charset="0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3EE12-A9B4-43F1-859B-DC0EE6989CB6}"/>
              </a:ext>
            </a:extLst>
          </p:cNvPr>
          <p:cNvSpPr txBox="1"/>
          <p:nvPr/>
        </p:nvSpPr>
        <p:spPr>
          <a:xfrm>
            <a:off x="314325" y="923330"/>
            <a:ext cx="1187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2BAE66"/>
                </a:solidFill>
                <a:latin typeface="Times New Roman" panose="02020603050405020304" pitchFamily="18" charset="0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페</a:t>
            </a:r>
            <a:endParaRPr lang="en-US" altLang="ko-KR" b="1" i="0" dirty="0">
              <a:solidFill>
                <a:srgbClr val="2BAE66"/>
              </a:solidFill>
              <a:effectLst/>
              <a:latin typeface="Times New Roman" panose="02020603050405020304" pitchFamily="18" charset="0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9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62AA7B4-E28F-46EF-B423-4C35E57D6347}"/>
              </a:ext>
            </a:extLst>
          </p:cNvPr>
          <p:cNvSpPr txBox="1"/>
          <p:nvPr/>
        </p:nvSpPr>
        <p:spPr>
          <a:xfrm>
            <a:off x="28575" y="0"/>
            <a:ext cx="394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2BAE66"/>
                </a:solidFill>
                <a:latin typeface="Times New Roman" panose="02020603050405020304" pitchFamily="18" charset="0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Introduction</a:t>
            </a:r>
            <a:endParaRPr lang="en-US" altLang="ko-KR" sz="5400" b="1" i="0" dirty="0">
              <a:solidFill>
                <a:srgbClr val="2BAE66"/>
              </a:solidFill>
              <a:effectLst/>
              <a:latin typeface="Times New Roman" panose="02020603050405020304" pitchFamily="18" charset="0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90E9D-9AEE-4F24-97E2-BFAE52E11410}"/>
              </a:ext>
            </a:extLst>
          </p:cNvPr>
          <p:cNvSpPr txBox="1"/>
          <p:nvPr/>
        </p:nvSpPr>
        <p:spPr>
          <a:xfrm>
            <a:off x="314325" y="923330"/>
            <a:ext cx="1187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BAE66"/>
                </a:solidFill>
                <a:latin typeface="Times New Roman" panose="02020603050405020304" pitchFamily="18" charset="0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645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62AA7B4-E28F-46EF-B423-4C35E57D6347}"/>
              </a:ext>
            </a:extLst>
          </p:cNvPr>
          <p:cNvSpPr txBox="1"/>
          <p:nvPr/>
        </p:nvSpPr>
        <p:spPr>
          <a:xfrm>
            <a:off x="28575" y="0"/>
            <a:ext cx="2488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2BAE66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01081-FF11-4E14-8A08-FE4436116327}"/>
              </a:ext>
            </a:extLst>
          </p:cNvPr>
          <p:cNvSpPr txBox="1"/>
          <p:nvPr/>
        </p:nvSpPr>
        <p:spPr>
          <a:xfrm>
            <a:off x="314325" y="923330"/>
            <a:ext cx="1187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BAE66"/>
                </a:solidFill>
                <a:latin typeface="Times New Roman" panose="02020603050405020304" pitchFamily="18" charset="0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419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04BC59-E3F9-4728-80DF-694F417A8404}"/>
              </a:ext>
            </a:extLst>
          </p:cNvPr>
          <p:cNvSpPr txBox="1"/>
          <p:nvPr/>
        </p:nvSpPr>
        <p:spPr>
          <a:xfrm>
            <a:off x="314325" y="272639"/>
            <a:ext cx="1187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BAE66"/>
                </a:solidFill>
                <a:latin typeface="Times New Roman" panose="02020603050405020304" pitchFamily="18" charset="0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996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3A569-653B-4C2F-81EA-11E30B46EC29}"/>
              </a:ext>
            </a:extLst>
          </p:cNvPr>
          <p:cNvSpPr txBox="1"/>
          <p:nvPr/>
        </p:nvSpPr>
        <p:spPr>
          <a:xfrm>
            <a:off x="314325" y="272639"/>
            <a:ext cx="1187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BAE66"/>
                </a:solidFill>
                <a:latin typeface="Times New Roman" panose="02020603050405020304" pitchFamily="18" charset="0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1301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62AA7B4-E28F-46EF-B423-4C35E57D6347}"/>
              </a:ext>
            </a:extLst>
          </p:cNvPr>
          <p:cNvSpPr txBox="1"/>
          <p:nvPr/>
        </p:nvSpPr>
        <p:spPr>
          <a:xfrm>
            <a:off x="28575" y="0"/>
            <a:ext cx="3711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2BAE66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01081-FF11-4E14-8A08-FE4436116327}"/>
              </a:ext>
            </a:extLst>
          </p:cNvPr>
          <p:cNvSpPr txBox="1"/>
          <p:nvPr/>
        </p:nvSpPr>
        <p:spPr>
          <a:xfrm>
            <a:off x="314325" y="923330"/>
            <a:ext cx="1187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2BAE66"/>
                </a:solidFill>
                <a:latin typeface="Times New Roman" panose="02020603050405020304" pitchFamily="18" charset="0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6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2BAE66"/>
              </a:solidFill>
              <a:effectLst/>
              <a:uLnTx/>
              <a:uFillTx/>
              <a:latin typeface="Times New Roman" panose="02020603050405020304" pitchFamily="18" charset="0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23</Words>
  <Application>Microsoft Office PowerPoint</Application>
  <PresentationFormat>와이드스크린</PresentationFormat>
  <Paragraphs>15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김대우 (인공지능대학원(정보바이오융합대학))</dc:creator>
  <cp:lastModifiedBy>(대학원생) 김대우 (인공지능대학원(정보바이오융합대학))</cp:lastModifiedBy>
  <cp:revision>76</cp:revision>
  <dcterms:created xsi:type="dcterms:W3CDTF">2020-12-30T01:23:05Z</dcterms:created>
  <dcterms:modified xsi:type="dcterms:W3CDTF">2021-02-01T05:10:08Z</dcterms:modified>
</cp:coreProperties>
</file>