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0" r:id="rId4"/>
    <p:sldId id="262" r:id="rId5"/>
    <p:sldId id="263" r:id="rId6"/>
    <p:sldId id="270" r:id="rId7"/>
    <p:sldId id="271" r:id="rId8"/>
    <p:sldId id="261" r:id="rId9"/>
    <p:sldId id="268" r:id="rId10"/>
    <p:sldId id="267" r:id="rId11"/>
    <p:sldId id="269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A7A7"/>
    <a:srgbClr val="57C6C4"/>
    <a:srgbClr val="2EA098"/>
    <a:srgbClr val="62C7B6"/>
    <a:srgbClr val="51B19E"/>
    <a:srgbClr val="C6830A"/>
    <a:srgbClr val="8F5E07"/>
    <a:srgbClr val="F5B136"/>
    <a:srgbClr val="F5B037"/>
    <a:srgbClr val="F6B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3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7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4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8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1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FD60-582E-4BEB-8ED7-58B6A26AE99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5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5FD60-582E-4BEB-8ED7-58B6A26AE99C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A7BD-2A40-4BB8-8C7E-A3A54FF2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4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B465A60-D34C-4165-B14D-FB52B073F464}"/>
              </a:ext>
            </a:extLst>
          </p:cNvPr>
          <p:cNvSpPr/>
          <p:nvPr/>
        </p:nvSpPr>
        <p:spPr>
          <a:xfrm>
            <a:off x="1079446" y="0"/>
            <a:ext cx="11112554" cy="5835192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76982" y="3112052"/>
            <a:ext cx="2258601" cy="225860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079446" y="0"/>
            <a:ext cx="2258114" cy="4831080"/>
            <a:chOff x="2664406" y="0"/>
            <a:chExt cx="2258114" cy="4831080"/>
          </a:xfrm>
        </p:grpSpPr>
        <p:sp>
          <p:nvSpPr>
            <p:cNvPr id="3" name="직사각형 2"/>
            <p:cNvSpPr/>
            <p:nvPr/>
          </p:nvSpPr>
          <p:spPr>
            <a:xfrm>
              <a:off x="2664406" y="0"/>
              <a:ext cx="2258114" cy="48310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각 삼각형 3"/>
            <p:cNvSpPr/>
            <p:nvPr/>
          </p:nvSpPr>
          <p:spPr>
            <a:xfrm flipH="1">
              <a:off x="3507129" y="2233914"/>
              <a:ext cx="1415391" cy="259272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타원 16"/>
          <p:cNvSpPr/>
          <p:nvPr/>
        </p:nvSpPr>
        <p:spPr>
          <a:xfrm>
            <a:off x="3820339" y="5020170"/>
            <a:ext cx="230488" cy="2254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88873" y="80245"/>
            <a:ext cx="23695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PBL</a:t>
            </a:r>
            <a:endParaRPr lang="ko-KR" altLang="en-US" sz="88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3987" y="1502376"/>
            <a:ext cx="1747776" cy="48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58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PROJECT</a:t>
            </a:r>
            <a:endParaRPr lang="ko-KR" altLang="en-US" sz="258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08701" y="4932853"/>
            <a:ext cx="278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Made by 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Class MATE:</a:t>
            </a:r>
            <a:endParaRPr lang="ko-KR" altLang="en-US" sz="20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157469" y="3309586"/>
            <a:ext cx="3658529" cy="290299"/>
            <a:chOff x="4106669" y="2222466"/>
            <a:chExt cx="3658529" cy="290299"/>
          </a:xfrm>
        </p:grpSpPr>
        <p:sp>
          <p:nvSpPr>
            <p:cNvPr id="23" name="직사각형 22"/>
            <p:cNvSpPr/>
            <p:nvPr/>
          </p:nvSpPr>
          <p:spPr>
            <a:xfrm>
              <a:off x="4118861" y="2222466"/>
              <a:ext cx="3646337" cy="267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06669" y="2235766"/>
              <a:ext cx="3646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Greatest Analyst, Zealous Assistant</a:t>
              </a:r>
              <a:endPara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052912" y="1477892"/>
            <a:ext cx="4086175" cy="1199927"/>
            <a:chOff x="4042752" y="737112"/>
            <a:chExt cx="4086175" cy="1199927"/>
          </a:xfrm>
        </p:grpSpPr>
        <p:sp>
          <p:nvSpPr>
            <p:cNvPr id="21" name="TextBox 20"/>
            <p:cNvSpPr txBox="1"/>
            <p:nvPr/>
          </p:nvSpPr>
          <p:spPr>
            <a:xfrm>
              <a:off x="4071509" y="737112"/>
              <a:ext cx="364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나만의 맞춤형 주식</a:t>
              </a:r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</a:t>
              </a: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투자 비서</a:t>
              </a:r>
              <a:endParaRPr lang="ko-KR" altLang="en-US" sz="1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42752" y="1106042"/>
              <a:ext cx="4086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GAZA</a:t>
              </a:r>
              <a:endParaRPr lang="ko-KR" altLang="en-US" sz="4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050826" y="2467100"/>
            <a:ext cx="4412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여러분도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GAZA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ko-KR" altLang="en-US" sz="12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함께라면</a:t>
            </a:r>
            <a:endParaRPr lang="en-US" altLang="ko-KR" sz="12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적어도 치킨 </a:t>
            </a:r>
            <a:r>
              <a:rPr lang="ko-KR" altLang="en-US" sz="12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한마리는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사먹을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수 있습니다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우리 다같이 </a:t>
            </a:r>
            <a:r>
              <a:rPr lang="ko-KR" altLang="en-US" sz="12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성투합시다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12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가즈아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</a:p>
          <a:p>
            <a:endParaRPr lang="en-US" altLang="ko-KR" sz="12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93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710945" y="1009890"/>
            <a:ext cx="5116014" cy="5116012"/>
            <a:chOff x="830482" y="1284791"/>
            <a:chExt cx="4288420" cy="4288418"/>
          </a:xfrm>
        </p:grpSpPr>
        <p:sp>
          <p:nvSpPr>
            <p:cNvPr id="4" name="직사각형 3"/>
            <p:cNvSpPr/>
            <p:nvPr/>
          </p:nvSpPr>
          <p:spPr>
            <a:xfrm rot="2254502">
              <a:off x="1493133" y="1947441"/>
              <a:ext cx="2963119" cy="2963119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82" r="12388"/>
            <a:stretch/>
          </p:blipFill>
          <p:spPr>
            <a:xfrm rot="944980">
              <a:off x="830482" y="1284791"/>
              <a:ext cx="4288420" cy="4288418"/>
            </a:xfrm>
            <a:prstGeom prst="diamond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17302" y="870994"/>
            <a:ext cx="4173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PICTURE</a:t>
            </a:r>
            <a:r>
              <a:rPr lang="en-US" altLang="ko-KR" sz="44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NAME</a:t>
            </a:r>
            <a:endParaRPr lang="ko-KR" altLang="en-US" sz="4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081295" y="1723396"/>
            <a:ext cx="2637961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7302" y="2077905"/>
            <a:ext cx="46679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여기서는 장문으로 적으면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되요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하지만 텍스트를 적을 때는 논리적으로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적어주셔야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합니다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그래야 보는 사람들이 이해하기 쉽거든요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우측의 사진은 텍스트와 관련된 사진을 선택해서 넣으시면 합니다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아 진짜 배고프다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.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족발도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먹고 싶고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찜닭도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먹고 싶다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날씨가 좀 쌀쌀하니까 우동 생각도 간절해지고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!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시간이 나면 회 한 점에 소주 한잔도 생각 나는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10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월 시험이 끝난 오늘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717302" y="4339214"/>
            <a:ext cx="1580882" cy="1345478"/>
            <a:chOff x="361702" y="4339214"/>
            <a:chExt cx="1580882" cy="1345478"/>
          </a:xfrm>
        </p:grpSpPr>
        <p:sp>
          <p:nvSpPr>
            <p:cNvPr id="15" name="TextBox 14"/>
            <p:cNvSpPr txBox="1"/>
            <p:nvPr/>
          </p:nvSpPr>
          <p:spPr>
            <a:xfrm>
              <a:off x="361702" y="4339214"/>
              <a:ext cx="158088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latin typeface="-윤고딕350" panose="02030504000101010101" pitchFamily="18" charset="-127"/>
                  <a:ea typeface="-윤고딕350" panose="02030504000101010101" pitchFamily="18" charset="-127"/>
                </a:rPr>
                <a:t>65</a:t>
              </a:r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%</a:t>
              </a:r>
              <a:endParaRPr lang="ko-KR" altLang="en-US" sz="44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80617" y="5394393"/>
              <a:ext cx="1302463" cy="290299"/>
              <a:chOff x="4106669" y="2222466"/>
              <a:chExt cx="3658529" cy="290299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118861" y="2222466"/>
                <a:ext cx="3646337" cy="2670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106669" y="2235766"/>
                <a:ext cx="3646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숫자에 대한 설명</a:t>
                </a:r>
                <a:endPara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2300917" y="4339214"/>
            <a:ext cx="1540806" cy="1345478"/>
            <a:chOff x="2788598" y="4339214"/>
            <a:chExt cx="1540806" cy="1345478"/>
          </a:xfrm>
        </p:grpSpPr>
        <p:sp>
          <p:nvSpPr>
            <p:cNvPr id="16" name="TextBox 15"/>
            <p:cNvSpPr txBox="1"/>
            <p:nvPr/>
          </p:nvSpPr>
          <p:spPr>
            <a:xfrm>
              <a:off x="2788598" y="4339214"/>
              <a:ext cx="15408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latin typeface="-윤고딕350" panose="02030504000101010101" pitchFamily="18" charset="-127"/>
                  <a:ea typeface="-윤고딕350" panose="02030504000101010101" pitchFamily="18" charset="-127"/>
                </a:rPr>
                <a:t>78</a:t>
              </a:r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%</a:t>
              </a:r>
              <a:endParaRPr lang="ko-KR" altLang="en-US" sz="44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907769" y="5394393"/>
              <a:ext cx="1302463" cy="290299"/>
              <a:chOff x="4106669" y="2222466"/>
              <a:chExt cx="3658529" cy="290299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118861" y="2222466"/>
                <a:ext cx="3646337" cy="2670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06669" y="2235766"/>
                <a:ext cx="3646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숫자에 대한 설명</a:t>
                </a:r>
                <a:endPara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3844457" y="4339214"/>
            <a:ext cx="1540806" cy="1345478"/>
            <a:chOff x="5175417" y="4339214"/>
            <a:chExt cx="1540806" cy="1345478"/>
          </a:xfrm>
        </p:grpSpPr>
        <p:sp>
          <p:nvSpPr>
            <p:cNvPr id="17" name="TextBox 16"/>
            <p:cNvSpPr txBox="1"/>
            <p:nvPr/>
          </p:nvSpPr>
          <p:spPr>
            <a:xfrm>
              <a:off x="5175417" y="4339214"/>
              <a:ext cx="15408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latin typeface="-윤고딕350" panose="02030504000101010101" pitchFamily="18" charset="-127"/>
                  <a:ea typeface="-윤고딕350" panose="02030504000101010101" pitchFamily="18" charset="-127"/>
                </a:rPr>
                <a:t>62</a:t>
              </a:r>
              <a:r>
                <a:rPr lang="en-US" altLang="ko-KR" sz="3200" dirty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%</a:t>
              </a:r>
              <a:endParaRPr lang="ko-KR" altLang="en-US" sz="44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280340" y="5394393"/>
              <a:ext cx="1302463" cy="290299"/>
              <a:chOff x="4106669" y="2222466"/>
              <a:chExt cx="3658529" cy="290299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4118861" y="2222466"/>
                <a:ext cx="3646337" cy="2670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106669" y="2235766"/>
                <a:ext cx="3646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숫자에 대한 설명</a:t>
                </a:r>
                <a:endPara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28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5718802" y="1259840"/>
            <a:ext cx="6991358" cy="4835918"/>
            <a:chOff x="7376160" y="1483360"/>
            <a:chExt cx="5140962" cy="3556000"/>
          </a:xfrm>
          <a:blipFill>
            <a:blip r:embed="rId2"/>
            <a:stretch>
              <a:fillRect/>
            </a:stretch>
          </a:blipFill>
        </p:grpSpPr>
        <p:sp>
          <p:nvSpPr>
            <p:cNvPr id="4" name="모서리가 둥근 직사각형 3"/>
            <p:cNvSpPr/>
            <p:nvPr/>
          </p:nvSpPr>
          <p:spPr>
            <a:xfrm>
              <a:off x="8811524" y="1483360"/>
              <a:ext cx="3705596" cy="447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772400" y="2001520"/>
              <a:ext cx="4744720" cy="447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169022" y="2519680"/>
              <a:ext cx="4348100" cy="447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376160" y="3037840"/>
              <a:ext cx="5140960" cy="447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004660" y="3556000"/>
              <a:ext cx="4512460" cy="447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646160" y="4074160"/>
              <a:ext cx="3870960" cy="447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763760" y="4592320"/>
              <a:ext cx="2753360" cy="447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4645" y="486360"/>
            <a:ext cx="5729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50" panose="02030504000101010101" pitchFamily="18" charset="-127"/>
                <a:ea typeface="-윤고딕350" panose="02030504000101010101" pitchFamily="18" charset="-127"/>
              </a:rPr>
              <a:t>WEDDING</a:t>
            </a:r>
            <a:endParaRPr lang="ko-KR" altLang="en-US" sz="8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 flipV="1">
            <a:off x="5637524" y="1991360"/>
            <a:ext cx="407676" cy="35560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680721" y="1602706"/>
            <a:ext cx="4869598" cy="290299"/>
            <a:chOff x="4106669" y="2222466"/>
            <a:chExt cx="3658529" cy="290299"/>
          </a:xfrm>
        </p:grpSpPr>
        <p:sp>
          <p:nvSpPr>
            <p:cNvPr id="18" name="직사각형 17"/>
            <p:cNvSpPr/>
            <p:nvPr/>
          </p:nvSpPr>
          <p:spPr>
            <a:xfrm>
              <a:off x="4118861" y="2222466"/>
              <a:ext cx="3646337" cy="267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06669" y="2235766"/>
              <a:ext cx="3646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역시 파워포인트의 시작은 고화질사진으로부터 시작되는 것 같다</a:t>
              </a:r>
              <a:endPara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21" name="도넛 20"/>
          <p:cNvSpPr/>
          <p:nvPr/>
        </p:nvSpPr>
        <p:spPr>
          <a:xfrm>
            <a:off x="838083" y="2611066"/>
            <a:ext cx="1846653" cy="1846653"/>
          </a:xfrm>
          <a:prstGeom prst="donut">
            <a:avLst>
              <a:gd name="adj" fmla="val 327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막힌 원호 21"/>
          <p:cNvSpPr/>
          <p:nvPr/>
        </p:nvSpPr>
        <p:spPr>
          <a:xfrm rot="8935503">
            <a:off x="842069" y="2607578"/>
            <a:ext cx="1842666" cy="1857618"/>
          </a:xfrm>
          <a:prstGeom prst="blockArc">
            <a:avLst>
              <a:gd name="adj1" fmla="val 7307901"/>
              <a:gd name="adj2" fmla="val 117991"/>
              <a:gd name="adj3" fmla="val 33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도넛 23"/>
          <p:cNvSpPr/>
          <p:nvPr/>
        </p:nvSpPr>
        <p:spPr>
          <a:xfrm>
            <a:off x="3563921" y="2611066"/>
            <a:ext cx="1846653" cy="1846653"/>
          </a:xfrm>
          <a:prstGeom prst="donut">
            <a:avLst>
              <a:gd name="adj" fmla="val 327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막힌 원호 24"/>
          <p:cNvSpPr/>
          <p:nvPr/>
        </p:nvSpPr>
        <p:spPr>
          <a:xfrm rot="11700000">
            <a:off x="3567907" y="2607578"/>
            <a:ext cx="1842666" cy="1857618"/>
          </a:xfrm>
          <a:prstGeom prst="blockArc">
            <a:avLst>
              <a:gd name="adj1" fmla="val 4394892"/>
              <a:gd name="adj2" fmla="val 117991"/>
              <a:gd name="adj3" fmla="val 33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0705" y="2934227"/>
            <a:ext cx="1580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-윤고딕350" panose="02030504000101010101" pitchFamily="18" charset="-127"/>
                <a:ea typeface="-윤고딕350" panose="02030504000101010101" pitchFamily="18" charset="-127"/>
              </a:rPr>
              <a:t>65</a:t>
            </a:r>
            <a:r>
              <a:rPr lang="en-US" altLang="ko-KR" sz="32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%</a:t>
            </a:r>
            <a:endParaRPr lang="ko-KR" altLang="en-US" sz="4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89403" y="2934227"/>
            <a:ext cx="1540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-윤고딕350" panose="02030504000101010101" pitchFamily="18" charset="-127"/>
                <a:ea typeface="-윤고딕350" panose="02030504000101010101" pitchFamily="18" charset="-127"/>
              </a:rPr>
              <a:t>78</a:t>
            </a:r>
            <a:r>
              <a:rPr lang="en-US" altLang="ko-KR" sz="32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%</a:t>
            </a:r>
            <a:endParaRPr lang="ko-KR" altLang="en-US" sz="4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97207" y="3906432"/>
            <a:ext cx="1144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&lt;Graph Name&gt;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14942" y="3906432"/>
            <a:ext cx="1144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&lt;Graph Name&gt;</a:t>
            </a:r>
            <a:endParaRPr lang="ko-KR" altLang="en-US" sz="12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680721" y="5102211"/>
            <a:ext cx="4869598" cy="290299"/>
            <a:chOff x="4106669" y="2222466"/>
            <a:chExt cx="3658529" cy="290298"/>
          </a:xfrm>
        </p:grpSpPr>
        <p:sp>
          <p:nvSpPr>
            <p:cNvPr id="32" name="직사각형 31"/>
            <p:cNvSpPr/>
            <p:nvPr/>
          </p:nvSpPr>
          <p:spPr>
            <a:xfrm>
              <a:off x="4118861" y="2222466"/>
              <a:ext cx="3646337" cy="267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06669" y="2235765"/>
              <a:ext cx="3646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종합적인 결론을 적어주세요</a:t>
              </a:r>
              <a:endPara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80721" y="5398428"/>
            <a:ext cx="750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그래프의 수치들과 결론에 대해서 자세히 적어주세요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저는 이 숫자들과 그래프를 그냥 만들어서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딱히 별다른 의미는 없어요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</a:p>
          <a:p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결정했어요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시원하게 맥주를 한 잔 하는 걸로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09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76982" y="3112052"/>
            <a:ext cx="2258601" cy="225860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079446" y="0"/>
            <a:ext cx="2258114" cy="4831080"/>
            <a:chOff x="2664406" y="0"/>
            <a:chExt cx="2258114" cy="4831080"/>
          </a:xfrm>
        </p:grpSpPr>
        <p:sp>
          <p:nvSpPr>
            <p:cNvPr id="3" name="직사각형 2"/>
            <p:cNvSpPr/>
            <p:nvPr/>
          </p:nvSpPr>
          <p:spPr>
            <a:xfrm>
              <a:off x="2664406" y="0"/>
              <a:ext cx="2258114" cy="48310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각 삼각형 3"/>
            <p:cNvSpPr/>
            <p:nvPr/>
          </p:nvSpPr>
          <p:spPr>
            <a:xfrm flipH="1">
              <a:off x="3507129" y="2233914"/>
              <a:ext cx="1415391" cy="259272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타원 16"/>
          <p:cNvSpPr/>
          <p:nvPr/>
        </p:nvSpPr>
        <p:spPr>
          <a:xfrm>
            <a:off x="3820339" y="5020170"/>
            <a:ext cx="230488" cy="2254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08701" y="4932853"/>
            <a:ext cx="2895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Made by 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Class MATE:</a:t>
            </a:r>
            <a:endParaRPr lang="ko-KR" altLang="en-US" sz="20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122745" y="2754002"/>
            <a:ext cx="3605261" cy="290299"/>
            <a:chOff x="4106669" y="2222466"/>
            <a:chExt cx="3658529" cy="290299"/>
          </a:xfrm>
        </p:grpSpPr>
        <p:sp>
          <p:nvSpPr>
            <p:cNvPr id="23" name="직사각형 22"/>
            <p:cNvSpPr/>
            <p:nvPr/>
          </p:nvSpPr>
          <p:spPr>
            <a:xfrm>
              <a:off x="4118861" y="2222466"/>
              <a:ext cx="3646337" cy="267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06669" y="2235766"/>
              <a:ext cx="3646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GAZA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와 </a:t>
              </a:r>
              <a:r>
                <a:rPr lang="ko-KR" altLang="en-US" sz="1200" dirty="0" err="1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함께라면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 당신도 투자분석가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052912" y="1477892"/>
            <a:ext cx="4086175" cy="1199927"/>
            <a:chOff x="4042752" y="737112"/>
            <a:chExt cx="4086175" cy="1199927"/>
          </a:xfrm>
        </p:grpSpPr>
        <p:sp>
          <p:nvSpPr>
            <p:cNvPr id="21" name="TextBox 20"/>
            <p:cNvSpPr txBox="1"/>
            <p:nvPr/>
          </p:nvSpPr>
          <p:spPr>
            <a:xfrm>
              <a:off x="4071509" y="737112"/>
              <a:ext cx="364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나만의 맞춤형 주식 투자 비서</a:t>
              </a:r>
              <a:endParaRPr lang="ko-KR" altLang="en-US" sz="1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42752" y="1106042"/>
              <a:ext cx="4086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THANK YOU</a:t>
              </a:r>
              <a:endParaRPr lang="ko-KR" altLang="en-US" sz="48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391069" y="2467100"/>
            <a:ext cx="4412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With GAZA, We all Analyst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E2CF26-5279-4082-A703-5364CA9236DA}"/>
              </a:ext>
            </a:extLst>
          </p:cNvPr>
          <p:cNvSpPr txBox="1"/>
          <p:nvPr/>
        </p:nvSpPr>
        <p:spPr>
          <a:xfrm>
            <a:off x="1088873" y="80245"/>
            <a:ext cx="23695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PBL</a:t>
            </a:r>
            <a:endParaRPr lang="ko-KR" altLang="en-US" sz="88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C474FB-CA9A-4B73-BD66-3F02D8444179}"/>
              </a:ext>
            </a:extLst>
          </p:cNvPr>
          <p:cNvSpPr txBox="1"/>
          <p:nvPr/>
        </p:nvSpPr>
        <p:spPr>
          <a:xfrm>
            <a:off x="1273987" y="1502376"/>
            <a:ext cx="1747776" cy="48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58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PROJECT</a:t>
            </a:r>
            <a:endParaRPr lang="ko-KR" altLang="en-US" sz="258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48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/>
          <p:cNvCxnSpPr/>
          <p:nvPr/>
        </p:nvCxnSpPr>
        <p:spPr>
          <a:xfrm>
            <a:off x="4850860" y="1225685"/>
            <a:ext cx="2490281" cy="0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31205" y="641388"/>
            <a:ext cx="5729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WHY USE THIS</a:t>
            </a:r>
            <a:endParaRPr lang="ko-KR" altLang="en-US" sz="28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81923" y="2166274"/>
            <a:ext cx="1846653" cy="1857618"/>
            <a:chOff x="1498059" y="1736713"/>
            <a:chExt cx="2402732" cy="2416999"/>
          </a:xfrm>
        </p:grpSpPr>
        <p:sp>
          <p:nvSpPr>
            <p:cNvPr id="27" name="도넛 26"/>
            <p:cNvSpPr/>
            <p:nvPr/>
          </p:nvSpPr>
          <p:spPr>
            <a:xfrm>
              <a:off x="1498059" y="1741251"/>
              <a:ext cx="2402732" cy="2402732"/>
            </a:xfrm>
            <a:prstGeom prst="donut">
              <a:avLst>
                <a:gd name="adj" fmla="val 327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막힌 원호 27"/>
            <p:cNvSpPr/>
            <p:nvPr/>
          </p:nvSpPr>
          <p:spPr>
            <a:xfrm rot="8935503">
              <a:off x="1503245" y="1736713"/>
              <a:ext cx="2397545" cy="2416999"/>
            </a:xfrm>
            <a:prstGeom prst="blockArc">
              <a:avLst>
                <a:gd name="adj1" fmla="val 7307901"/>
                <a:gd name="adj2" fmla="val 117991"/>
                <a:gd name="adj3" fmla="val 337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07761" y="2166274"/>
            <a:ext cx="1846653" cy="1857618"/>
            <a:chOff x="1498059" y="1736713"/>
            <a:chExt cx="2402732" cy="2416999"/>
          </a:xfrm>
        </p:grpSpPr>
        <p:sp>
          <p:nvSpPr>
            <p:cNvPr id="31" name="도넛 30"/>
            <p:cNvSpPr/>
            <p:nvPr/>
          </p:nvSpPr>
          <p:spPr>
            <a:xfrm>
              <a:off x="1498059" y="1741251"/>
              <a:ext cx="2402732" cy="2402732"/>
            </a:xfrm>
            <a:prstGeom prst="donut">
              <a:avLst>
                <a:gd name="adj" fmla="val 327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막힌 원호 31"/>
            <p:cNvSpPr/>
            <p:nvPr/>
          </p:nvSpPr>
          <p:spPr>
            <a:xfrm rot="11700000">
              <a:off x="1503245" y="1736713"/>
              <a:ext cx="2397545" cy="2416999"/>
            </a:xfrm>
            <a:prstGeom prst="blockArc">
              <a:avLst>
                <a:gd name="adj1" fmla="val 4394892"/>
                <a:gd name="adj2" fmla="val 117991"/>
                <a:gd name="adj3" fmla="val 337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533599" y="2166274"/>
            <a:ext cx="1846653" cy="1857618"/>
            <a:chOff x="1498059" y="1736713"/>
            <a:chExt cx="2402732" cy="2416999"/>
          </a:xfrm>
        </p:grpSpPr>
        <p:sp>
          <p:nvSpPr>
            <p:cNvPr id="34" name="도넛 33"/>
            <p:cNvSpPr/>
            <p:nvPr/>
          </p:nvSpPr>
          <p:spPr>
            <a:xfrm>
              <a:off x="1498059" y="1741251"/>
              <a:ext cx="2402732" cy="2402732"/>
            </a:xfrm>
            <a:prstGeom prst="donut">
              <a:avLst>
                <a:gd name="adj" fmla="val 327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막힌 원호 34"/>
            <p:cNvSpPr/>
            <p:nvPr/>
          </p:nvSpPr>
          <p:spPr>
            <a:xfrm rot="8100000">
              <a:off x="1503245" y="1736713"/>
              <a:ext cx="2397545" cy="2416999"/>
            </a:xfrm>
            <a:prstGeom prst="blockArc">
              <a:avLst>
                <a:gd name="adj1" fmla="val 8219378"/>
                <a:gd name="adj2" fmla="val 117991"/>
                <a:gd name="adj3" fmla="val 337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9259438" y="2166274"/>
            <a:ext cx="1846653" cy="1857618"/>
            <a:chOff x="1498059" y="1736713"/>
            <a:chExt cx="2402732" cy="2416999"/>
          </a:xfrm>
        </p:grpSpPr>
        <p:sp>
          <p:nvSpPr>
            <p:cNvPr id="37" name="도넛 36"/>
            <p:cNvSpPr/>
            <p:nvPr/>
          </p:nvSpPr>
          <p:spPr>
            <a:xfrm>
              <a:off x="1498059" y="1741251"/>
              <a:ext cx="2402732" cy="2402732"/>
            </a:xfrm>
            <a:prstGeom prst="donut">
              <a:avLst>
                <a:gd name="adj" fmla="val 327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 rot="1800000">
              <a:off x="1503245" y="1736713"/>
              <a:ext cx="2397545" cy="2416999"/>
            </a:xfrm>
            <a:prstGeom prst="blockArc">
              <a:avLst>
                <a:gd name="adj1" fmla="val 14297437"/>
                <a:gd name="adj2" fmla="val 117991"/>
                <a:gd name="adj3" fmla="val 337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324545" y="2492923"/>
            <a:ext cx="1580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-윤고딕350" panose="02030504000101010101" pitchFamily="18" charset="-127"/>
                <a:ea typeface="-윤고딕350" panose="02030504000101010101" pitchFamily="18" charset="-127"/>
              </a:rPr>
              <a:t>65</a:t>
            </a:r>
            <a:r>
              <a:rPr lang="en-US" altLang="ko-KR" sz="32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%</a:t>
            </a:r>
            <a:endParaRPr lang="ko-KR" altLang="en-US" sz="4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33243" y="2492923"/>
            <a:ext cx="1540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-윤고딕350" panose="02030504000101010101" pitchFamily="18" charset="-127"/>
                <a:ea typeface="-윤고딕350" panose="02030504000101010101" pitchFamily="18" charset="-127"/>
              </a:rPr>
              <a:t>78</a:t>
            </a:r>
            <a:r>
              <a:rPr lang="en-US" altLang="ko-KR" sz="32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%</a:t>
            </a:r>
            <a:endParaRPr lang="ko-KR" altLang="en-US" sz="4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24357" y="2492923"/>
            <a:ext cx="1540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-윤고딕350" panose="02030504000101010101" pitchFamily="18" charset="-127"/>
                <a:ea typeface="-윤고딕350" panose="02030504000101010101" pitchFamily="18" charset="-127"/>
              </a:rPr>
              <a:t>62</a:t>
            </a:r>
            <a:r>
              <a:rPr lang="en-US" altLang="ko-KR" sz="32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%</a:t>
            </a:r>
            <a:endParaRPr lang="ko-KR" altLang="en-US" sz="4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461771" y="2492923"/>
            <a:ext cx="1540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-윤고딕350" panose="02030504000101010101" pitchFamily="18" charset="-127"/>
                <a:ea typeface="-윤고딕350" panose="02030504000101010101" pitchFamily="18" charset="-127"/>
              </a:rPr>
              <a:t>38</a:t>
            </a:r>
            <a:r>
              <a:rPr lang="en-US" altLang="ko-KR" sz="32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%</a:t>
            </a:r>
            <a:endParaRPr lang="ko-KR" altLang="en-US" sz="44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2425430" y="4769468"/>
            <a:ext cx="734114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31205" y="5093899"/>
            <a:ext cx="5729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주식 투자의 어려움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81340" y="5682886"/>
            <a:ext cx="750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그래프의 수치들과 결론에 대해서 자세히 적어주세요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저는 이 숫자들과 그래프를 그냥 만들어서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딱히 별다른 의미는 없어요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하지만 만드시는 분께서는 그래프의 수치의 의미를 알고 있을 테니 자세히 적어주세요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그나저나 새벽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시인데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배가 고프네요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옆에 같이 있는 친구도 배고파 해서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빨리 끝내고 나가서 뭔가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먹어야겠어요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2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76982" y="3112052"/>
            <a:ext cx="2258601" cy="225860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079446" y="0"/>
            <a:ext cx="2258114" cy="4831080"/>
            <a:chOff x="2664406" y="0"/>
            <a:chExt cx="2258114" cy="4831080"/>
          </a:xfrm>
        </p:grpSpPr>
        <p:sp>
          <p:nvSpPr>
            <p:cNvPr id="3" name="직사각형 2"/>
            <p:cNvSpPr/>
            <p:nvPr/>
          </p:nvSpPr>
          <p:spPr>
            <a:xfrm>
              <a:off x="2664406" y="0"/>
              <a:ext cx="2258114" cy="48310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각 삼각형 3"/>
            <p:cNvSpPr/>
            <p:nvPr/>
          </p:nvSpPr>
          <p:spPr>
            <a:xfrm flipH="1">
              <a:off x="3507129" y="2233914"/>
              <a:ext cx="1415391" cy="259272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타원 16"/>
          <p:cNvSpPr/>
          <p:nvPr/>
        </p:nvSpPr>
        <p:spPr>
          <a:xfrm>
            <a:off x="3820339" y="3332770"/>
            <a:ext cx="230488" cy="2254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108701" y="3228945"/>
            <a:ext cx="2739139" cy="549514"/>
            <a:chOff x="4108701" y="3228945"/>
            <a:chExt cx="2739139" cy="549514"/>
          </a:xfrm>
        </p:grpSpPr>
        <p:sp>
          <p:nvSpPr>
            <p:cNvPr id="20" name="TextBox 19"/>
            <p:cNvSpPr txBox="1"/>
            <p:nvPr/>
          </p:nvSpPr>
          <p:spPr>
            <a:xfrm>
              <a:off x="4108701" y="3228945"/>
              <a:ext cx="264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주요 알림 기능</a:t>
              </a: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4159963" y="3547627"/>
              <a:ext cx="2687877" cy="230832"/>
              <a:chOff x="4078800" y="2207897"/>
              <a:chExt cx="3686398" cy="316583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118861" y="2222466"/>
                <a:ext cx="3646337" cy="2670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078800" y="2207897"/>
                <a:ext cx="3646336" cy="31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드디어 시험이 끝이 났다</a:t>
                </a:r>
                <a:r>
                  <a:rPr lang="en-US" altLang="ko-KR" sz="9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광복이 이런 느낌일까</a:t>
                </a:r>
                <a:endPara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215720" y="4266305"/>
            <a:ext cx="186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108701" y="3865313"/>
            <a:ext cx="2739139" cy="549514"/>
            <a:chOff x="4108701" y="3228945"/>
            <a:chExt cx="2739139" cy="549514"/>
          </a:xfrm>
        </p:grpSpPr>
        <p:sp>
          <p:nvSpPr>
            <p:cNvPr id="30" name="TextBox 29"/>
            <p:cNvSpPr txBox="1"/>
            <p:nvPr/>
          </p:nvSpPr>
          <p:spPr>
            <a:xfrm>
              <a:off x="4108701" y="3228945"/>
              <a:ext cx="264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커뮤니티 기능</a:t>
              </a: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4159963" y="3547627"/>
              <a:ext cx="2687877" cy="230832"/>
              <a:chOff x="4078800" y="2207897"/>
              <a:chExt cx="3686398" cy="316583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4118861" y="2222466"/>
                <a:ext cx="3646337" cy="2670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078800" y="2207897"/>
                <a:ext cx="3646336" cy="31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드디어 시험이 끝이 났다</a:t>
                </a:r>
                <a:r>
                  <a:rPr lang="en-US" altLang="ko-KR" sz="9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광복이 이런 느낌일까</a:t>
                </a:r>
                <a:endPara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4108701" y="4501681"/>
            <a:ext cx="2739139" cy="549514"/>
            <a:chOff x="4108701" y="3228945"/>
            <a:chExt cx="2739139" cy="549514"/>
          </a:xfrm>
        </p:grpSpPr>
        <p:sp>
          <p:nvSpPr>
            <p:cNvPr id="35" name="TextBox 34"/>
            <p:cNvSpPr txBox="1"/>
            <p:nvPr/>
          </p:nvSpPr>
          <p:spPr>
            <a:xfrm>
              <a:off x="4108701" y="3228945"/>
              <a:ext cx="264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나만의 알고리즘 기능</a:t>
              </a: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4159963" y="3547627"/>
              <a:ext cx="2687877" cy="230832"/>
              <a:chOff x="4078800" y="2207897"/>
              <a:chExt cx="3686398" cy="31658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4118861" y="2222466"/>
                <a:ext cx="3646337" cy="2670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078800" y="2207897"/>
                <a:ext cx="3646336" cy="31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드디어 시험이 끝이 났다</a:t>
                </a:r>
                <a:r>
                  <a:rPr lang="en-US" altLang="ko-KR" sz="9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광복이 이런 느낌일까</a:t>
                </a:r>
                <a:endPara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</p:grpSp>
      <p:grpSp>
        <p:nvGrpSpPr>
          <p:cNvPr id="39" name="그룹 38"/>
          <p:cNvGrpSpPr/>
          <p:nvPr/>
        </p:nvGrpSpPr>
        <p:grpSpPr>
          <a:xfrm>
            <a:off x="4108701" y="5138049"/>
            <a:ext cx="2739139" cy="549514"/>
            <a:chOff x="4108701" y="3228945"/>
            <a:chExt cx="2739139" cy="549514"/>
          </a:xfrm>
        </p:grpSpPr>
        <p:sp>
          <p:nvSpPr>
            <p:cNvPr id="40" name="TextBox 39"/>
            <p:cNvSpPr txBox="1"/>
            <p:nvPr/>
          </p:nvSpPr>
          <p:spPr>
            <a:xfrm>
              <a:off x="4108701" y="3228945"/>
              <a:ext cx="2648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선물하기 기능</a:t>
              </a: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4159963" y="3547627"/>
              <a:ext cx="2687877" cy="230832"/>
              <a:chOff x="4078800" y="2207897"/>
              <a:chExt cx="3686398" cy="31658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18861" y="2222466"/>
                <a:ext cx="3646337" cy="26702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078800" y="2207897"/>
                <a:ext cx="3646336" cy="31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드디어 시험이 끝이 났다</a:t>
                </a:r>
                <a:r>
                  <a:rPr lang="en-US" altLang="ko-KR" sz="9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광복이 이런 느낌일까</a:t>
                </a:r>
                <a:endParaRPr lang="ko-KR" altLang="en-US" sz="9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0D8C648-851F-4300-8A4E-5E4FDAB1AB33}"/>
              </a:ext>
            </a:extLst>
          </p:cNvPr>
          <p:cNvSpPr txBox="1"/>
          <p:nvPr/>
        </p:nvSpPr>
        <p:spPr>
          <a:xfrm>
            <a:off x="1088873" y="80245"/>
            <a:ext cx="23695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PBL</a:t>
            </a:r>
            <a:endParaRPr lang="ko-KR" altLang="en-US" sz="88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0CC4DE-C749-43E3-BDF6-2F6ED79C6684}"/>
              </a:ext>
            </a:extLst>
          </p:cNvPr>
          <p:cNvSpPr txBox="1"/>
          <p:nvPr/>
        </p:nvSpPr>
        <p:spPr>
          <a:xfrm>
            <a:off x="1273987" y="1502376"/>
            <a:ext cx="1747776" cy="48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580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PROJECT</a:t>
            </a:r>
            <a:endParaRPr lang="ko-KR" altLang="en-US" sz="2580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75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309642" y="1729367"/>
            <a:ext cx="3572718" cy="3399268"/>
            <a:chOff x="4848446" y="2290249"/>
            <a:chExt cx="2373845" cy="2258601"/>
          </a:xfrm>
        </p:grpSpPr>
        <p:sp>
          <p:nvSpPr>
            <p:cNvPr id="6" name="직사각형 5"/>
            <p:cNvSpPr/>
            <p:nvPr/>
          </p:nvSpPr>
          <p:spPr>
            <a:xfrm>
              <a:off x="4848446" y="2290249"/>
              <a:ext cx="2258601" cy="2258601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991803" y="4198367"/>
              <a:ext cx="230488" cy="2254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846655" y="2346768"/>
            <a:ext cx="925974" cy="2164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46653" y="1868667"/>
            <a:ext cx="161935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9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endParaRPr lang="ko-KR" altLang="en-US" sz="3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7300" y="2419252"/>
            <a:ext cx="2648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템플릿 컨텐츠 제목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668562" y="2772094"/>
            <a:ext cx="2687877" cy="230832"/>
            <a:chOff x="4078800" y="2191248"/>
            <a:chExt cx="3686398" cy="316583"/>
          </a:xfrm>
        </p:grpSpPr>
        <p:sp>
          <p:nvSpPr>
            <p:cNvPr id="14" name="직사각형 13"/>
            <p:cNvSpPr/>
            <p:nvPr/>
          </p:nvSpPr>
          <p:spPr>
            <a:xfrm>
              <a:off x="4118861" y="2222466"/>
              <a:ext cx="3646337" cy="267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78800" y="2191248"/>
              <a:ext cx="3646335" cy="316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드디어 시험이 끝이 났다</a:t>
              </a: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, </a:t>
              </a:r>
              <a:r>
                <a:rPr lang="ko-KR" altLang="en-US" sz="900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광복이 이런 느낌일까</a:t>
              </a:r>
              <a:endParaRPr lang="ko-KR" altLang="en-US" sz="9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17300" y="3321064"/>
            <a:ext cx="2648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좀 자세하게 내용을 적어주세요</a:t>
            </a:r>
            <a:r>
              <a: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</a:p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슬라이드만 보더라도 이 목차의 </a:t>
            </a:r>
            <a:endParaRPr lang="en-US" altLang="ko-KR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내용을 이해할 수 있도록 말이죠 </a:t>
            </a:r>
            <a:r>
              <a: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! </a:t>
            </a:r>
          </a:p>
          <a:p>
            <a:endParaRPr lang="en-US" altLang="ko-KR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하나의 목차 카테고리를 짧게 요약해서</a:t>
            </a:r>
            <a:endParaRPr lang="en-US" altLang="ko-KR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설명을 해주고 넘어간다면 뒤쪽의</a:t>
            </a:r>
            <a:endParaRPr lang="en-US" altLang="ko-KR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본문에서 이해도를 높일 수 있어요</a:t>
            </a:r>
          </a:p>
        </p:txBody>
      </p:sp>
    </p:spTree>
    <p:extLst>
      <p:ext uri="{BB962C8B-B14F-4D97-AF65-F5344CB8AC3E}">
        <p14:creationId xmlns:p14="http://schemas.microsoft.com/office/powerpoint/2010/main" val="307155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309642" y="1729367"/>
            <a:ext cx="3572718" cy="3399268"/>
            <a:chOff x="4848446" y="2290249"/>
            <a:chExt cx="2373845" cy="2258601"/>
          </a:xfrm>
        </p:grpSpPr>
        <p:sp>
          <p:nvSpPr>
            <p:cNvPr id="6" name="직사각형 5"/>
            <p:cNvSpPr/>
            <p:nvPr/>
          </p:nvSpPr>
          <p:spPr>
            <a:xfrm>
              <a:off x="4848446" y="2290249"/>
              <a:ext cx="2258601" cy="2258601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991803" y="4198367"/>
              <a:ext cx="230488" cy="2254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846655" y="2346768"/>
            <a:ext cx="925974" cy="2164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45712" y="1868667"/>
            <a:ext cx="161935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9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endParaRPr lang="ko-KR" altLang="en-US" sz="3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7300" y="2419252"/>
            <a:ext cx="2648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드디어 시험이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668562" y="2772094"/>
            <a:ext cx="2687877" cy="230832"/>
            <a:chOff x="4078800" y="2191248"/>
            <a:chExt cx="3686398" cy="316583"/>
          </a:xfrm>
        </p:grpSpPr>
        <p:sp>
          <p:nvSpPr>
            <p:cNvPr id="14" name="직사각형 13"/>
            <p:cNvSpPr/>
            <p:nvPr/>
          </p:nvSpPr>
          <p:spPr>
            <a:xfrm>
              <a:off x="4118861" y="2222466"/>
              <a:ext cx="3646337" cy="267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78800" y="2191248"/>
              <a:ext cx="3646335" cy="316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드디어 시험이 끝이 났다</a:t>
              </a: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, </a:t>
              </a:r>
              <a:r>
                <a:rPr lang="ko-KR" altLang="en-US" sz="900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광복이 이런 느낌일까</a:t>
              </a:r>
              <a:endParaRPr lang="ko-KR" altLang="en-US" sz="9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17300" y="3321064"/>
            <a:ext cx="2648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좀 자세하게 내용을 적어주세요</a:t>
            </a:r>
            <a:r>
              <a: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</a:p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슬라이드만 보더라도 이 목차의 </a:t>
            </a:r>
            <a:endParaRPr lang="en-US" altLang="ko-KR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내용을 이해할 수 있도록 말이죠 </a:t>
            </a:r>
            <a:r>
              <a: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! </a:t>
            </a:r>
          </a:p>
          <a:p>
            <a:endParaRPr lang="en-US" altLang="ko-KR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하나의 목차 카테고리를 짧게 요약해서</a:t>
            </a:r>
            <a:endParaRPr lang="en-US" altLang="ko-KR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설명을 해주고 넘어간다면 뒤쪽의</a:t>
            </a:r>
            <a:endParaRPr lang="en-US" altLang="ko-KR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본문에서 이해도를 높일 수 있어요</a:t>
            </a:r>
          </a:p>
        </p:txBody>
      </p:sp>
    </p:spTree>
    <p:extLst>
      <p:ext uri="{BB962C8B-B14F-4D97-AF65-F5344CB8AC3E}">
        <p14:creationId xmlns:p14="http://schemas.microsoft.com/office/powerpoint/2010/main" val="182822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309642" y="1729367"/>
            <a:ext cx="3572718" cy="3399268"/>
            <a:chOff x="4848446" y="2290249"/>
            <a:chExt cx="2373845" cy="2258601"/>
          </a:xfrm>
        </p:grpSpPr>
        <p:sp>
          <p:nvSpPr>
            <p:cNvPr id="6" name="직사각형 5"/>
            <p:cNvSpPr/>
            <p:nvPr/>
          </p:nvSpPr>
          <p:spPr>
            <a:xfrm>
              <a:off x="4848446" y="2290249"/>
              <a:ext cx="2258601" cy="2258601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991803" y="4198367"/>
              <a:ext cx="230488" cy="2254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846655" y="2346768"/>
            <a:ext cx="925974" cy="2164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45712" y="1868667"/>
            <a:ext cx="161935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9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endParaRPr lang="ko-KR" altLang="en-US" sz="3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7300" y="2419252"/>
            <a:ext cx="2648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드디어 시험이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668562" y="2772094"/>
            <a:ext cx="2687877" cy="230832"/>
            <a:chOff x="4078800" y="2191248"/>
            <a:chExt cx="3686398" cy="316583"/>
          </a:xfrm>
        </p:grpSpPr>
        <p:sp>
          <p:nvSpPr>
            <p:cNvPr id="14" name="직사각형 13"/>
            <p:cNvSpPr/>
            <p:nvPr/>
          </p:nvSpPr>
          <p:spPr>
            <a:xfrm>
              <a:off x="4118861" y="2222466"/>
              <a:ext cx="3646337" cy="267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78800" y="2191248"/>
              <a:ext cx="3646335" cy="316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드디어 시험이 끝이 났다</a:t>
              </a: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, </a:t>
              </a:r>
              <a:r>
                <a:rPr lang="ko-KR" altLang="en-US" sz="900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광복이 이런 느낌일까</a:t>
              </a:r>
              <a:endParaRPr lang="ko-KR" altLang="en-US" sz="9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17300" y="3321064"/>
            <a:ext cx="2648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좀 자세하게 내용을 적어주세요</a:t>
            </a:r>
            <a:r>
              <a: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</a:p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슬라이드만 보더라도 이 목차의 </a:t>
            </a:r>
            <a:endParaRPr lang="en-US" altLang="ko-KR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내용을 이해할 수 있도록 말이죠 </a:t>
            </a:r>
            <a:r>
              <a: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! </a:t>
            </a:r>
          </a:p>
          <a:p>
            <a:endParaRPr lang="en-US" altLang="ko-KR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하나의 목차 카테고리를 짧게 요약해서</a:t>
            </a:r>
            <a:endParaRPr lang="en-US" altLang="ko-KR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설명을 해주고 넘어간다면 뒤쪽의</a:t>
            </a:r>
            <a:endParaRPr lang="en-US" altLang="ko-KR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본문에서 이해도를 높일 수 있어요</a:t>
            </a:r>
          </a:p>
        </p:txBody>
      </p:sp>
    </p:spTree>
    <p:extLst>
      <p:ext uri="{BB962C8B-B14F-4D97-AF65-F5344CB8AC3E}">
        <p14:creationId xmlns:p14="http://schemas.microsoft.com/office/powerpoint/2010/main" val="264373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309642" y="1729367"/>
            <a:ext cx="3572718" cy="3399268"/>
            <a:chOff x="4848446" y="2290249"/>
            <a:chExt cx="2373845" cy="2258601"/>
          </a:xfrm>
        </p:grpSpPr>
        <p:sp>
          <p:nvSpPr>
            <p:cNvPr id="6" name="직사각형 5"/>
            <p:cNvSpPr/>
            <p:nvPr/>
          </p:nvSpPr>
          <p:spPr>
            <a:xfrm>
              <a:off x="4848446" y="2290249"/>
              <a:ext cx="2258601" cy="2258601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991803" y="4198367"/>
              <a:ext cx="230488" cy="2254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846655" y="2346768"/>
            <a:ext cx="925974" cy="2164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45712" y="1868667"/>
            <a:ext cx="161935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9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  <a:endParaRPr lang="ko-KR" altLang="en-US" sz="3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7300" y="2419252"/>
            <a:ext cx="2648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드디어 시험이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668562" y="2772094"/>
            <a:ext cx="2687877" cy="230832"/>
            <a:chOff x="4078800" y="2191248"/>
            <a:chExt cx="3686398" cy="316583"/>
          </a:xfrm>
        </p:grpSpPr>
        <p:sp>
          <p:nvSpPr>
            <p:cNvPr id="14" name="직사각형 13"/>
            <p:cNvSpPr/>
            <p:nvPr/>
          </p:nvSpPr>
          <p:spPr>
            <a:xfrm>
              <a:off x="4118861" y="2222466"/>
              <a:ext cx="3646337" cy="267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78800" y="2191248"/>
              <a:ext cx="3646335" cy="316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드디어 시험이 끝이 났다</a:t>
              </a: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, </a:t>
              </a:r>
              <a:r>
                <a:rPr lang="ko-KR" altLang="en-US" sz="900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광복이 이런 느낌일까</a:t>
              </a:r>
              <a:endParaRPr lang="ko-KR" altLang="en-US" sz="90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17300" y="3321064"/>
            <a:ext cx="2648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좀 자세하게 내용을 적어주세요</a:t>
            </a:r>
            <a:r>
              <a: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</a:p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슬라이드만 보더라도 이 목차의 </a:t>
            </a:r>
            <a:endParaRPr lang="en-US" altLang="ko-KR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내용을 이해할 수 있도록 말이죠 </a:t>
            </a:r>
            <a:r>
              <a: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! </a:t>
            </a:r>
          </a:p>
          <a:p>
            <a:endParaRPr lang="en-US" altLang="ko-KR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하나의 목차 카테고리를 짧게 요약해서</a:t>
            </a:r>
            <a:endParaRPr lang="en-US" altLang="ko-KR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설명을 해주고 넘어간다면 뒤쪽의</a:t>
            </a:r>
            <a:endParaRPr lang="en-US" altLang="ko-KR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본문에서 이해도를 높일 수 있어요</a:t>
            </a:r>
          </a:p>
        </p:txBody>
      </p:sp>
    </p:spTree>
    <p:extLst>
      <p:ext uri="{BB962C8B-B14F-4D97-AF65-F5344CB8AC3E}">
        <p14:creationId xmlns:p14="http://schemas.microsoft.com/office/powerpoint/2010/main" val="279095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/>
          <a:stretch/>
        </p:blipFill>
        <p:spPr>
          <a:xfrm>
            <a:off x="-1" y="-1"/>
            <a:ext cx="11341913" cy="6872181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7902417" y="3090441"/>
            <a:ext cx="3680784" cy="691296"/>
            <a:chOff x="7793752" y="1477286"/>
            <a:chExt cx="3017003" cy="566630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8574151" y="1612250"/>
              <a:ext cx="152880" cy="296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>
              <a:off x="9836271" y="1612250"/>
              <a:ext cx="152880" cy="296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42"/>
            <p:cNvGrpSpPr>
              <a:grpSpLocks noChangeAspect="1"/>
            </p:cNvGrpSpPr>
            <p:nvPr/>
          </p:nvGrpSpPr>
          <p:grpSpPr bwMode="auto">
            <a:xfrm>
              <a:off x="10246862" y="1477286"/>
              <a:ext cx="563893" cy="566630"/>
              <a:chOff x="3222" y="2027"/>
              <a:chExt cx="824" cy="828"/>
            </a:xfrm>
            <a:solidFill>
              <a:schemeClr val="bg1"/>
            </a:solidFill>
          </p:grpSpPr>
          <p:sp>
            <p:nvSpPr>
              <p:cNvPr id="7" name="Rectangle 44"/>
              <p:cNvSpPr>
                <a:spLocks noChangeArrowheads="1"/>
              </p:cNvSpPr>
              <p:nvPr/>
            </p:nvSpPr>
            <p:spPr bwMode="auto">
              <a:xfrm>
                <a:off x="3222" y="2362"/>
                <a:ext cx="145" cy="439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45"/>
              <p:cNvSpPr>
                <a:spLocks noEditPoints="1"/>
              </p:cNvSpPr>
              <p:nvPr/>
            </p:nvSpPr>
            <p:spPr bwMode="auto">
              <a:xfrm>
                <a:off x="3429" y="2027"/>
                <a:ext cx="617" cy="828"/>
              </a:xfrm>
              <a:custGeom>
                <a:avLst/>
                <a:gdLst>
                  <a:gd name="T0" fmla="*/ 844 w 2470"/>
                  <a:gd name="T1" fmla="*/ 1122 h 3310"/>
                  <a:gd name="T2" fmla="*/ 688 w 2470"/>
                  <a:gd name="T3" fmla="*/ 1166 h 3310"/>
                  <a:gd name="T4" fmla="*/ 548 w 2470"/>
                  <a:gd name="T5" fmla="*/ 1255 h 3310"/>
                  <a:gd name="T6" fmla="*/ 434 w 2470"/>
                  <a:gd name="T7" fmla="*/ 1383 h 3310"/>
                  <a:gd name="T8" fmla="*/ 362 w 2470"/>
                  <a:gd name="T9" fmla="*/ 1534 h 3310"/>
                  <a:gd name="T10" fmla="*/ 333 w 2470"/>
                  <a:gd name="T11" fmla="*/ 1696 h 3310"/>
                  <a:gd name="T12" fmla="*/ 347 w 2470"/>
                  <a:gd name="T13" fmla="*/ 1859 h 3310"/>
                  <a:gd name="T14" fmla="*/ 404 w 2470"/>
                  <a:gd name="T15" fmla="*/ 2016 h 3310"/>
                  <a:gd name="T16" fmla="*/ 505 w 2470"/>
                  <a:gd name="T17" fmla="*/ 2153 h 3310"/>
                  <a:gd name="T18" fmla="*/ 640 w 2470"/>
                  <a:gd name="T19" fmla="*/ 2256 h 3310"/>
                  <a:gd name="T20" fmla="*/ 791 w 2470"/>
                  <a:gd name="T21" fmla="*/ 2315 h 3310"/>
                  <a:gd name="T22" fmla="*/ 951 w 2470"/>
                  <a:gd name="T23" fmla="*/ 2330 h 3310"/>
                  <a:gd name="T24" fmla="*/ 1109 w 2470"/>
                  <a:gd name="T25" fmla="*/ 2300 h 3310"/>
                  <a:gd name="T26" fmla="*/ 1255 w 2470"/>
                  <a:gd name="T27" fmla="*/ 2227 h 3310"/>
                  <a:gd name="T28" fmla="*/ 1381 w 2470"/>
                  <a:gd name="T29" fmla="*/ 2109 h 3310"/>
                  <a:gd name="T30" fmla="*/ 1468 w 2470"/>
                  <a:gd name="T31" fmla="*/ 1965 h 3310"/>
                  <a:gd name="T32" fmla="*/ 1510 w 2470"/>
                  <a:gd name="T33" fmla="*/ 1806 h 3310"/>
                  <a:gd name="T34" fmla="*/ 1510 w 2470"/>
                  <a:gd name="T35" fmla="*/ 1642 h 3310"/>
                  <a:gd name="T36" fmla="*/ 1468 w 2470"/>
                  <a:gd name="T37" fmla="*/ 1482 h 3310"/>
                  <a:gd name="T38" fmla="*/ 1381 w 2470"/>
                  <a:gd name="T39" fmla="*/ 1337 h 3310"/>
                  <a:gd name="T40" fmla="*/ 1255 w 2470"/>
                  <a:gd name="T41" fmla="*/ 1220 h 3310"/>
                  <a:gd name="T42" fmla="*/ 1109 w 2470"/>
                  <a:gd name="T43" fmla="*/ 1146 h 3310"/>
                  <a:gd name="T44" fmla="*/ 951 w 2470"/>
                  <a:gd name="T45" fmla="*/ 1116 h 3310"/>
                  <a:gd name="T46" fmla="*/ 1409 w 2470"/>
                  <a:gd name="T47" fmla="*/ 1116 h 3310"/>
                  <a:gd name="T48" fmla="*/ 1513 w 2470"/>
                  <a:gd name="T49" fmla="*/ 1216 h 3310"/>
                  <a:gd name="T50" fmla="*/ 1617 w 2470"/>
                  <a:gd name="T51" fmla="*/ 1383 h 3310"/>
                  <a:gd name="T52" fmla="*/ 1677 w 2470"/>
                  <a:gd name="T53" fmla="*/ 1566 h 3310"/>
                  <a:gd name="T54" fmla="*/ 1691 w 2470"/>
                  <a:gd name="T55" fmla="*/ 1757 h 3310"/>
                  <a:gd name="T56" fmla="*/ 1659 w 2470"/>
                  <a:gd name="T57" fmla="*/ 1946 h 3310"/>
                  <a:gd name="T58" fmla="*/ 1583 w 2470"/>
                  <a:gd name="T59" fmla="*/ 2124 h 3310"/>
                  <a:gd name="T60" fmla="*/ 1775 w 2470"/>
                  <a:gd name="T61" fmla="*/ 2260 h 3310"/>
                  <a:gd name="T62" fmla="*/ 2470 w 2470"/>
                  <a:gd name="T63" fmla="*/ 2986 h 3310"/>
                  <a:gd name="T64" fmla="*/ 2461 w 2470"/>
                  <a:gd name="T65" fmla="*/ 3049 h 3310"/>
                  <a:gd name="T66" fmla="*/ 2428 w 2470"/>
                  <a:gd name="T67" fmla="*/ 3139 h 3310"/>
                  <a:gd name="T68" fmla="*/ 2357 w 2470"/>
                  <a:gd name="T69" fmla="*/ 3232 h 3310"/>
                  <a:gd name="T70" fmla="*/ 2270 w 2470"/>
                  <a:gd name="T71" fmla="*/ 3283 h 3310"/>
                  <a:gd name="T72" fmla="*/ 2191 w 2470"/>
                  <a:gd name="T73" fmla="*/ 3305 h 3310"/>
                  <a:gd name="T74" fmla="*/ 2145 w 2470"/>
                  <a:gd name="T75" fmla="*/ 3310 h 3310"/>
                  <a:gd name="T76" fmla="*/ 1498 w 2470"/>
                  <a:gd name="T77" fmla="*/ 2491 h 3310"/>
                  <a:gd name="T78" fmla="*/ 827 w 2470"/>
                  <a:gd name="T79" fmla="*/ 3096 h 3310"/>
                  <a:gd name="T80" fmla="*/ 701 w 2470"/>
                  <a:gd name="T81" fmla="*/ 2475 h 3310"/>
                  <a:gd name="T82" fmla="*/ 581 w 2470"/>
                  <a:gd name="T83" fmla="*/ 3096 h 3310"/>
                  <a:gd name="T84" fmla="*/ 582 w 2470"/>
                  <a:gd name="T85" fmla="*/ 734 h 3310"/>
                  <a:gd name="T86" fmla="*/ 701 w 2470"/>
                  <a:gd name="T87" fmla="*/ 972 h 3310"/>
                  <a:gd name="T88" fmla="*/ 827 w 2470"/>
                  <a:gd name="T89" fmla="*/ 0 h 3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470" h="3310">
                    <a:moveTo>
                      <a:pt x="951" y="1116"/>
                    </a:moveTo>
                    <a:lnTo>
                      <a:pt x="897" y="1116"/>
                    </a:lnTo>
                    <a:lnTo>
                      <a:pt x="844" y="1122"/>
                    </a:lnTo>
                    <a:lnTo>
                      <a:pt x="791" y="1132"/>
                    </a:lnTo>
                    <a:lnTo>
                      <a:pt x="740" y="1146"/>
                    </a:lnTo>
                    <a:lnTo>
                      <a:pt x="688" y="1166"/>
                    </a:lnTo>
                    <a:lnTo>
                      <a:pt x="640" y="1191"/>
                    </a:lnTo>
                    <a:lnTo>
                      <a:pt x="593" y="1220"/>
                    </a:lnTo>
                    <a:lnTo>
                      <a:pt x="548" y="1255"/>
                    </a:lnTo>
                    <a:lnTo>
                      <a:pt x="506" y="1294"/>
                    </a:lnTo>
                    <a:lnTo>
                      <a:pt x="468" y="1337"/>
                    </a:lnTo>
                    <a:lnTo>
                      <a:pt x="434" y="1383"/>
                    </a:lnTo>
                    <a:lnTo>
                      <a:pt x="405" y="1432"/>
                    </a:lnTo>
                    <a:lnTo>
                      <a:pt x="381" y="1482"/>
                    </a:lnTo>
                    <a:lnTo>
                      <a:pt x="362" y="1534"/>
                    </a:lnTo>
                    <a:lnTo>
                      <a:pt x="348" y="1587"/>
                    </a:lnTo>
                    <a:lnTo>
                      <a:pt x="338" y="1642"/>
                    </a:lnTo>
                    <a:lnTo>
                      <a:pt x="333" y="1696"/>
                    </a:lnTo>
                    <a:lnTo>
                      <a:pt x="333" y="1751"/>
                    </a:lnTo>
                    <a:lnTo>
                      <a:pt x="338" y="1806"/>
                    </a:lnTo>
                    <a:lnTo>
                      <a:pt x="347" y="1859"/>
                    </a:lnTo>
                    <a:lnTo>
                      <a:pt x="362" y="1913"/>
                    </a:lnTo>
                    <a:lnTo>
                      <a:pt x="381" y="1965"/>
                    </a:lnTo>
                    <a:lnTo>
                      <a:pt x="404" y="2016"/>
                    </a:lnTo>
                    <a:lnTo>
                      <a:pt x="433" y="2064"/>
                    </a:lnTo>
                    <a:lnTo>
                      <a:pt x="467" y="2109"/>
                    </a:lnTo>
                    <a:lnTo>
                      <a:pt x="505" y="2153"/>
                    </a:lnTo>
                    <a:lnTo>
                      <a:pt x="548" y="2192"/>
                    </a:lnTo>
                    <a:lnTo>
                      <a:pt x="592" y="2227"/>
                    </a:lnTo>
                    <a:lnTo>
                      <a:pt x="640" y="2256"/>
                    </a:lnTo>
                    <a:lnTo>
                      <a:pt x="688" y="2281"/>
                    </a:lnTo>
                    <a:lnTo>
                      <a:pt x="740" y="2300"/>
                    </a:lnTo>
                    <a:lnTo>
                      <a:pt x="791" y="2315"/>
                    </a:lnTo>
                    <a:lnTo>
                      <a:pt x="844" y="2325"/>
                    </a:lnTo>
                    <a:lnTo>
                      <a:pt x="897" y="2330"/>
                    </a:lnTo>
                    <a:lnTo>
                      <a:pt x="951" y="2330"/>
                    </a:lnTo>
                    <a:lnTo>
                      <a:pt x="1005" y="2325"/>
                    </a:lnTo>
                    <a:lnTo>
                      <a:pt x="1057" y="2315"/>
                    </a:lnTo>
                    <a:lnTo>
                      <a:pt x="1109" y="2300"/>
                    </a:lnTo>
                    <a:lnTo>
                      <a:pt x="1160" y="2281"/>
                    </a:lnTo>
                    <a:lnTo>
                      <a:pt x="1208" y="2256"/>
                    </a:lnTo>
                    <a:lnTo>
                      <a:pt x="1255" y="2227"/>
                    </a:lnTo>
                    <a:lnTo>
                      <a:pt x="1300" y="2192"/>
                    </a:lnTo>
                    <a:lnTo>
                      <a:pt x="1342" y="2153"/>
                    </a:lnTo>
                    <a:lnTo>
                      <a:pt x="1381" y="2109"/>
                    </a:lnTo>
                    <a:lnTo>
                      <a:pt x="1415" y="2063"/>
                    </a:lnTo>
                    <a:lnTo>
                      <a:pt x="1443" y="2015"/>
                    </a:lnTo>
                    <a:lnTo>
                      <a:pt x="1468" y="1965"/>
                    </a:lnTo>
                    <a:lnTo>
                      <a:pt x="1487" y="1912"/>
                    </a:lnTo>
                    <a:lnTo>
                      <a:pt x="1501" y="1859"/>
                    </a:lnTo>
                    <a:lnTo>
                      <a:pt x="1510" y="1806"/>
                    </a:lnTo>
                    <a:lnTo>
                      <a:pt x="1515" y="1751"/>
                    </a:lnTo>
                    <a:lnTo>
                      <a:pt x="1515" y="1696"/>
                    </a:lnTo>
                    <a:lnTo>
                      <a:pt x="1510" y="1642"/>
                    </a:lnTo>
                    <a:lnTo>
                      <a:pt x="1501" y="1587"/>
                    </a:lnTo>
                    <a:lnTo>
                      <a:pt x="1487" y="1534"/>
                    </a:lnTo>
                    <a:lnTo>
                      <a:pt x="1468" y="1482"/>
                    </a:lnTo>
                    <a:lnTo>
                      <a:pt x="1443" y="1432"/>
                    </a:lnTo>
                    <a:lnTo>
                      <a:pt x="1414" y="1383"/>
                    </a:lnTo>
                    <a:lnTo>
                      <a:pt x="1381" y="1337"/>
                    </a:lnTo>
                    <a:lnTo>
                      <a:pt x="1342" y="1294"/>
                    </a:lnTo>
                    <a:lnTo>
                      <a:pt x="1300" y="1255"/>
                    </a:lnTo>
                    <a:lnTo>
                      <a:pt x="1255" y="1220"/>
                    </a:lnTo>
                    <a:lnTo>
                      <a:pt x="1208" y="1190"/>
                    </a:lnTo>
                    <a:lnTo>
                      <a:pt x="1159" y="1166"/>
                    </a:lnTo>
                    <a:lnTo>
                      <a:pt x="1109" y="1146"/>
                    </a:lnTo>
                    <a:lnTo>
                      <a:pt x="1057" y="1132"/>
                    </a:lnTo>
                    <a:lnTo>
                      <a:pt x="1005" y="1122"/>
                    </a:lnTo>
                    <a:lnTo>
                      <a:pt x="951" y="1116"/>
                    </a:lnTo>
                    <a:close/>
                    <a:moveTo>
                      <a:pt x="827" y="0"/>
                    </a:moveTo>
                    <a:lnTo>
                      <a:pt x="1409" y="0"/>
                    </a:lnTo>
                    <a:lnTo>
                      <a:pt x="1409" y="1116"/>
                    </a:lnTo>
                    <a:lnTo>
                      <a:pt x="1439" y="1140"/>
                    </a:lnTo>
                    <a:lnTo>
                      <a:pt x="1468" y="1167"/>
                    </a:lnTo>
                    <a:lnTo>
                      <a:pt x="1513" y="1216"/>
                    </a:lnTo>
                    <a:lnTo>
                      <a:pt x="1552" y="1270"/>
                    </a:lnTo>
                    <a:lnTo>
                      <a:pt x="1588" y="1325"/>
                    </a:lnTo>
                    <a:lnTo>
                      <a:pt x="1617" y="1383"/>
                    </a:lnTo>
                    <a:lnTo>
                      <a:pt x="1641" y="1443"/>
                    </a:lnTo>
                    <a:lnTo>
                      <a:pt x="1662" y="1504"/>
                    </a:lnTo>
                    <a:lnTo>
                      <a:pt x="1677" y="1566"/>
                    </a:lnTo>
                    <a:lnTo>
                      <a:pt x="1686" y="1630"/>
                    </a:lnTo>
                    <a:lnTo>
                      <a:pt x="1691" y="1693"/>
                    </a:lnTo>
                    <a:lnTo>
                      <a:pt x="1691" y="1757"/>
                    </a:lnTo>
                    <a:lnTo>
                      <a:pt x="1685" y="1821"/>
                    </a:lnTo>
                    <a:lnTo>
                      <a:pt x="1674" y="1884"/>
                    </a:lnTo>
                    <a:lnTo>
                      <a:pt x="1659" y="1946"/>
                    </a:lnTo>
                    <a:lnTo>
                      <a:pt x="1639" y="2007"/>
                    </a:lnTo>
                    <a:lnTo>
                      <a:pt x="1613" y="2066"/>
                    </a:lnTo>
                    <a:lnTo>
                      <a:pt x="1583" y="2124"/>
                    </a:lnTo>
                    <a:lnTo>
                      <a:pt x="1548" y="2179"/>
                    </a:lnTo>
                    <a:lnTo>
                      <a:pt x="1685" y="2316"/>
                    </a:lnTo>
                    <a:lnTo>
                      <a:pt x="1775" y="2260"/>
                    </a:lnTo>
                    <a:lnTo>
                      <a:pt x="2470" y="2972"/>
                    </a:lnTo>
                    <a:lnTo>
                      <a:pt x="2470" y="2976"/>
                    </a:lnTo>
                    <a:lnTo>
                      <a:pt x="2470" y="2986"/>
                    </a:lnTo>
                    <a:lnTo>
                      <a:pt x="2469" y="3003"/>
                    </a:lnTo>
                    <a:lnTo>
                      <a:pt x="2465" y="3024"/>
                    </a:lnTo>
                    <a:lnTo>
                      <a:pt x="2461" y="3049"/>
                    </a:lnTo>
                    <a:lnTo>
                      <a:pt x="2454" y="3077"/>
                    </a:lnTo>
                    <a:lnTo>
                      <a:pt x="2443" y="3107"/>
                    </a:lnTo>
                    <a:lnTo>
                      <a:pt x="2428" y="3139"/>
                    </a:lnTo>
                    <a:lnTo>
                      <a:pt x="2409" y="3172"/>
                    </a:lnTo>
                    <a:lnTo>
                      <a:pt x="2384" y="3205"/>
                    </a:lnTo>
                    <a:lnTo>
                      <a:pt x="2357" y="3232"/>
                    </a:lnTo>
                    <a:lnTo>
                      <a:pt x="2329" y="3254"/>
                    </a:lnTo>
                    <a:lnTo>
                      <a:pt x="2300" y="3270"/>
                    </a:lnTo>
                    <a:lnTo>
                      <a:pt x="2270" y="3283"/>
                    </a:lnTo>
                    <a:lnTo>
                      <a:pt x="2241" y="3293"/>
                    </a:lnTo>
                    <a:lnTo>
                      <a:pt x="2215" y="3301"/>
                    </a:lnTo>
                    <a:lnTo>
                      <a:pt x="2191" y="3305"/>
                    </a:lnTo>
                    <a:lnTo>
                      <a:pt x="2171" y="3309"/>
                    </a:lnTo>
                    <a:lnTo>
                      <a:pt x="2155" y="3310"/>
                    </a:lnTo>
                    <a:lnTo>
                      <a:pt x="2145" y="3310"/>
                    </a:lnTo>
                    <a:lnTo>
                      <a:pt x="2141" y="3310"/>
                    </a:lnTo>
                    <a:lnTo>
                      <a:pt x="1446" y="2597"/>
                    </a:lnTo>
                    <a:lnTo>
                      <a:pt x="1498" y="2491"/>
                    </a:lnTo>
                    <a:lnTo>
                      <a:pt x="1409" y="2403"/>
                    </a:lnTo>
                    <a:lnTo>
                      <a:pt x="1409" y="3096"/>
                    </a:lnTo>
                    <a:lnTo>
                      <a:pt x="827" y="3096"/>
                    </a:lnTo>
                    <a:lnTo>
                      <a:pt x="827" y="2502"/>
                    </a:lnTo>
                    <a:lnTo>
                      <a:pt x="763" y="2492"/>
                    </a:lnTo>
                    <a:lnTo>
                      <a:pt x="701" y="2475"/>
                    </a:lnTo>
                    <a:lnTo>
                      <a:pt x="640" y="2453"/>
                    </a:lnTo>
                    <a:lnTo>
                      <a:pt x="581" y="2426"/>
                    </a:lnTo>
                    <a:lnTo>
                      <a:pt x="581" y="3096"/>
                    </a:lnTo>
                    <a:lnTo>
                      <a:pt x="0" y="3096"/>
                    </a:lnTo>
                    <a:lnTo>
                      <a:pt x="0" y="734"/>
                    </a:lnTo>
                    <a:lnTo>
                      <a:pt x="582" y="734"/>
                    </a:lnTo>
                    <a:lnTo>
                      <a:pt x="582" y="1021"/>
                    </a:lnTo>
                    <a:lnTo>
                      <a:pt x="641" y="994"/>
                    </a:lnTo>
                    <a:lnTo>
                      <a:pt x="701" y="972"/>
                    </a:lnTo>
                    <a:lnTo>
                      <a:pt x="763" y="956"/>
                    </a:lnTo>
                    <a:lnTo>
                      <a:pt x="827" y="945"/>
                    </a:lnTo>
                    <a:lnTo>
                      <a:pt x="8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" name="Group 55"/>
            <p:cNvGrpSpPr>
              <a:grpSpLocks noChangeAspect="1"/>
            </p:cNvGrpSpPr>
            <p:nvPr/>
          </p:nvGrpSpPr>
          <p:grpSpPr bwMode="auto">
            <a:xfrm>
              <a:off x="7793752" y="1492731"/>
              <a:ext cx="522689" cy="535741"/>
              <a:chOff x="1770" y="1020"/>
              <a:chExt cx="881" cy="903"/>
            </a:xfrm>
            <a:solidFill>
              <a:schemeClr val="bg1"/>
            </a:solidFill>
          </p:grpSpPr>
          <p:sp>
            <p:nvSpPr>
              <p:cNvPr id="10" name="Freeform 57"/>
              <p:cNvSpPr>
                <a:spLocks noEditPoints="1"/>
              </p:cNvSpPr>
              <p:nvPr/>
            </p:nvSpPr>
            <p:spPr bwMode="auto">
              <a:xfrm>
                <a:off x="1975" y="1193"/>
                <a:ext cx="471" cy="730"/>
              </a:xfrm>
              <a:custGeom>
                <a:avLst/>
                <a:gdLst>
                  <a:gd name="T0" fmla="*/ 685 w 1883"/>
                  <a:gd name="T1" fmla="*/ 1298 h 2921"/>
                  <a:gd name="T2" fmla="*/ 699 w 1883"/>
                  <a:gd name="T3" fmla="*/ 1333 h 2921"/>
                  <a:gd name="T4" fmla="*/ 773 w 1883"/>
                  <a:gd name="T5" fmla="*/ 1870 h 2921"/>
                  <a:gd name="T6" fmla="*/ 804 w 1883"/>
                  <a:gd name="T7" fmla="*/ 1886 h 2921"/>
                  <a:gd name="T8" fmla="*/ 1292 w 1883"/>
                  <a:gd name="T9" fmla="*/ 1202 h 2921"/>
                  <a:gd name="T10" fmla="*/ 994 w 1883"/>
                  <a:gd name="T11" fmla="*/ 1180 h 2921"/>
                  <a:gd name="T12" fmla="*/ 1298 w 1883"/>
                  <a:gd name="T13" fmla="*/ 607 h 2921"/>
                  <a:gd name="T14" fmla="*/ 943 w 1883"/>
                  <a:gd name="T15" fmla="*/ 0 h 2921"/>
                  <a:gd name="T16" fmla="*/ 1326 w 1883"/>
                  <a:gd name="T17" fmla="*/ 82 h 2921"/>
                  <a:gd name="T18" fmla="*/ 1634 w 1883"/>
                  <a:gd name="T19" fmla="*/ 304 h 2921"/>
                  <a:gd name="T20" fmla="*/ 1831 w 1883"/>
                  <a:gd name="T21" fmla="*/ 631 h 2921"/>
                  <a:gd name="T22" fmla="*/ 1880 w 1883"/>
                  <a:gd name="T23" fmla="*/ 1026 h 2921"/>
                  <a:gd name="T24" fmla="*/ 1787 w 1883"/>
                  <a:gd name="T25" fmla="*/ 1406 h 2921"/>
                  <a:gd name="T26" fmla="*/ 1619 w 1883"/>
                  <a:gd name="T27" fmla="*/ 1734 h 2921"/>
                  <a:gd name="T28" fmla="*/ 1466 w 1883"/>
                  <a:gd name="T29" fmla="*/ 1985 h 2921"/>
                  <a:gd name="T30" fmla="*/ 1377 w 1883"/>
                  <a:gd name="T31" fmla="*/ 2179 h 2921"/>
                  <a:gd name="T32" fmla="*/ 1372 w 1883"/>
                  <a:gd name="T33" fmla="*/ 2397 h 2921"/>
                  <a:gd name="T34" fmla="*/ 1327 w 1883"/>
                  <a:gd name="T35" fmla="*/ 2460 h 2921"/>
                  <a:gd name="T36" fmla="*/ 1171 w 1883"/>
                  <a:gd name="T37" fmla="*/ 2490 h 2921"/>
                  <a:gd name="T38" fmla="*/ 983 w 1883"/>
                  <a:gd name="T39" fmla="*/ 2504 h 2921"/>
                  <a:gd name="T40" fmla="*/ 844 w 1883"/>
                  <a:gd name="T41" fmla="*/ 2508 h 2921"/>
                  <a:gd name="T42" fmla="*/ 829 w 1883"/>
                  <a:gd name="T43" fmla="*/ 2508 h 2921"/>
                  <a:gd name="T44" fmla="*/ 953 w 1883"/>
                  <a:gd name="T45" fmla="*/ 2511 h 2921"/>
                  <a:gd name="T46" fmla="*/ 1144 w 1883"/>
                  <a:gd name="T47" fmla="*/ 2524 h 2921"/>
                  <a:gd name="T48" fmla="*/ 1328 w 1883"/>
                  <a:gd name="T49" fmla="*/ 2554 h 2921"/>
                  <a:gd name="T50" fmla="*/ 1429 w 1883"/>
                  <a:gd name="T51" fmla="*/ 2605 h 2921"/>
                  <a:gd name="T52" fmla="*/ 1385 w 1883"/>
                  <a:gd name="T53" fmla="*/ 2668 h 2921"/>
                  <a:gd name="T54" fmla="*/ 1232 w 1883"/>
                  <a:gd name="T55" fmla="*/ 2706 h 2921"/>
                  <a:gd name="T56" fmla="*/ 1044 w 1883"/>
                  <a:gd name="T57" fmla="*/ 2725 h 2921"/>
                  <a:gd name="T58" fmla="*/ 1006 w 1883"/>
                  <a:gd name="T59" fmla="*/ 2730 h 2921"/>
                  <a:gd name="T60" fmla="*/ 1183 w 1883"/>
                  <a:gd name="T61" fmla="*/ 2740 h 2921"/>
                  <a:gd name="T62" fmla="*/ 1329 w 1883"/>
                  <a:gd name="T63" fmla="*/ 2773 h 2921"/>
                  <a:gd name="T64" fmla="*/ 1373 w 1883"/>
                  <a:gd name="T65" fmla="*/ 2844 h 2921"/>
                  <a:gd name="T66" fmla="*/ 1299 w 1883"/>
                  <a:gd name="T67" fmla="*/ 2918 h 2921"/>
                  <a:gd name="T68" fmla="*/ 544 w 1883"/>
                  <a:gd name="T69" fmla="*/ 2899 h 2921"/>
                  <a:gd name="T70" fmla="*/ 510 w 1883"/>
                  <a:gd name="T71" fmla="*/ 2808 h 2921"/>
                  <a:gd name="T72" fmla="*/ 555 w 1883"/>
                  <a:gd name="T73" fmla="*/ 2756 h 2921"/>
                  <a:gd name="T74" fmla="*/ 544 w 1883"/>
                  <a:gd name="T75" fmla="*/ 2704 h 2921"/>
                  <a:gd name="T76" fmla="*/ 472 w 1883"/>
                  <a:gd name="T77" fmla="*/ 2660 h 2921"/>
                  <a:gd name="T78" fmla="*/ 460 w 1883"/>
                  <a:gd name="T79" fmla="*/ 2590 h 2921"/>
                  <a:gd name="T80" fmla="*/ 526 w 1883"/>
                  <a:gd name="T81" fmla="*/ 2541 h 2921"/>
                  <a:gd name="T82" fmla="*/ 556 w 1883"/>
                  <a:gd name="T83" fmla="*/ 2496 h 2921"/>
                  <a:gd name="T84" fmla="*/ 516 w 1883"/>
                  <a:gd name="T85" fmla="*/ 2446 h 2921"/>
                  <a:gd name="T86" fmla="*/ 520 w 1883"/>
                  <a:gd name="T87" fmla="*/ 2366 h 2921"/>
                  <a:gd name="T88" fmla="*/ 477 w 1883"/>
                  <a:gd name="T89" fmla="*/ 2102 h 2921"/>
                  <a:gd name="T90" fmla="*/ 359 w 1883"/>
                  <a:gd name="T91" fmla="*/ 1884 h 2921"/>
                  <a:gd name="T92" fmla="*/ 191 w 1883"/>
                  <a:gd name="T93" fmla="*/ 1595 h 2921"/>
                  <a:gd name="T94" fmla="*/ 45 w 1883"/>
                  <a:gd name="T95" fmla="*/ 1250 h 2921"/>
                  <a:gd name="T96" fmla="*/ 3 w 1883"/>
                  <a:gd name="T97" fmla="*/ 862 h 2921"/>
                  <a:gd name="T98" fmla="*/ 115 w 1883"/>
                  <a:gd name="T99" fmla="*/ 490 h 2921"/>
                  <a:gd name="T100" fmla="*/ 361 w 1883"/>
                  <a:gd name="T101" fmla="*/ 201 h 2921"/>
                  <a:gd name="T102" fmla="*/ 703 w 1883"/>
                  <a:gd name="T103" fmla="*/ 31 h 2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83" h="2921">
                    <a:moveTo>
                      <a:pt x="1027" y="601"/>
                    </a:moveTo>
                    <a:lnTo>
                      <a:pt x="1017" y="602"/>
                    </a:lnTo>
                    <a:lnTo>
                      <a:pt x="1010" y="608"/>
                    </a:lnTo>
                    <a:lnTo>
                      <a:pt x="1004" y="616"/>
                    </a:lnTo>
                    <a:lnTo>
                      <a:pt x="685" y="1298"/>
                    </a:lnTo>
                    <a:lnTo>
                      <a:pt x="683" y="1306"/>
                    </a:lnTo>
                    <a:lnTo>
                      <a:pt x="683" y="1315"/>
                    </a:lnTo>
                    <a:lnTo>
                      <a:pt x="686" y="1322"/>
                    </a:lnTo>
                    <a:lnTo>
                      <a:pt x="692" y="1329"/>
                    </a:lnTo>
                    <a:lnTo>
                      <a:pt x="699" y="1333"/>
                    </a:lnTo>
                    <a:lnTo>
                      <a:pt x="708" y="1335"/>
                    </a:lnTo>
                    <a:lnTo>
                      <a:pt x="984" y="1336"/>
                    </a:lnTo>
                    <a:lnTo>
                      <a:pt x="773" y="1852"/>
                    </a:lnTo>
                    <a:lnTo>
                      <a:pt x="771" y="1861"/>
                    </a:lnTo>
                    <a:lnTo>
                      <a:pt x="773" y="1870"/>
                    </a:lnTo>
                    <a:lnTo>
                      <a:pt x="777" y="1879"/>
                    </a:lnTo>
                    <a:lnTo>
                      <a:pt x="785" y="1884"/>
                    </a:lnTo>
                    <a:lnTo>
                      <a:pt x="790" y="1886"/>
                    </a:lnTo>
                    <a:lnTo>
                      <a:pt x="797" y="1888"/>
                    </a:lnTo>
                    <a:lnTo>
                      <a:pt x="804" y="1886"/>
                    </a:lnTo>
                    <a:lnTo>
                      <a:pt x="811" y="1882"/>
                    </a:lnTo>
                    <a:lnTo>
                      <a:pt x="816" y="1877"/>
                    </a:lnTo>
                    <a:lnTo>
                      <a:pt x="1286" y="1219"/>
                    </a:lnTo>
                    <a:lnTo>
                      <a:pt x="1291" y="1211"/>
                    </a:lnTo>
                    <a:lnTo>
                      <a:pt x="1292" y="1202"/>
                    </a:lnTo>
                    <a:lnTo>
                      <a:pt x="1288" y="1193"/>
                    </a:lnTo>
                    <a:lnTo>
                      <a:pt x="1283" y="1186"/>
                    </a:lnTo>
                    <a:lnTo>
                      <a:pt x="1275" y="1181"/>
                    </a:lnTo>
                    <a:lnTo>
                      <a:pt x="1266" y="1180"/>
                    </a:lnTo>
                    <a:lnTo>
                      <a:pt x="994" y="1180"/>
                    </a:lnTo>
                    <a:lnTo>
                      <a:pt x="1304" y="639"/>
                    </a:lnTo>
                    <a:lnTo>
                      <a:pt x="1307" y="631"/>
                    </a:lnTo>
                    <a:lnTo>
                      <a:pt x="1307" y="622"/>
                    </a:lnTo>
                    <a:lnTo>
                      <a:pt x="1304" y="613"/>
                    </a:lnTo>
                    <a:lnTo>
                      <a:pt x="1298" y="607"/>
                    </a:lnTo>
                    <a:lnTo>
                      <a:pt x="1291" y="602"/>
                    </a:lnTo>
                    <a:lnTo>
                      <a:pt x="1282" y="601"/>
                    </a:lnTo>
                    <a:lnTo>
                      <a:pt x="1027" y="601"/>
                    </a:lnTo>
                    <a:close/>
                    <a:moveTo>
                      <a:pt x="941" y="0"/>
                    </a:moveTo>
                    <a:lnTo>
                      <a:pt x="943" y="0"/>
                    </a:lnTo>
                    <a:lnTo>
                      <a:pt x="1024" y="4"/>
                    </a:lnTo>
                    <a:lnTo>
                      <a:pt x="1103" y="14"/>
                    </a:lnTo>
                    <a:lnTo>
                      <a:pt x="1180" y="31"/>
                    </a:lnTo>
                    <a:lnTo>
                      <a:pt x="1254" y="54"/>
                    </a:lnTo>
                    <a:lnTo>
                      <a:pt x="1326" y="82"/>
                    </a:lnTo>
                    <a:lnTo>
                      <a:pt x="1395" y="116"/>
                    </a:lnTo>
                    <a:lnTo>
                      <a:pt x="1460" y="156"/>
                    </a:lnTo>
                    <a:lnTo>
                      <a:pt x="1522" y="201"/>
                    </a:lnTo>
                    <a:lnTo>
                      <a:pt x="1580" y="251"/>
                    </a:lnTo>
                    <a:lnTo>
                      <a:pt x="1634" y="304"/>
                    </a:lnTo>
                    <a:lnTo>
                      <a:pt x="1684" y="363"/>
                    </a:lnTo>
                    <a:lnTo>
                      <a:pt x="1727" y="424"/>
                    </a:lnTo>
                    <a:lnTo>
                      <a:pt x="1767" y="490"/>
                    </a:lnTo>
                    <a:lnTo>
                      <a:pt x="1802" y="558"/>
                    </a:lnTo>
                    <a:lnTo>
                      <a:pt x="1831" y="631"/>
                    </a:lnTo>
                    <a:lnTo>
                      <a:pt x="1853" y="706"/>
                    </a:lnTo>
                    <a:lnTo>
                      <a:pt x="1870" y="783"/>
                    </a:lnTo>
                    <a:lnTo>
                      <a:pt x="1880" y="862"/>
                    </a:lnTo>
                    <a:lnTo>
                      <a:pt x="1883" y="943"/>
                    </a:lnTo>
                    <a:lnTo>
                      <a:pt x="1880" y="1026"/>
                    </a:lnTo>
                    <a:lnTo>
                      <a:pt x="1871" y="1106"/>
                    </a:lnTo>
                    <a:lnTo>
                      <a:pt x="1856" y="1184"/>
                    </a:lnTo>
                    <a:lnTo>
                      <a:pt x="1837" y="1260"/>
                    </a:lnTo>
                    <a:lnTo>
                      <a:pt x="1813" y="1333"/>
                    </a:lnTo>
                    <a:lnTo>
                      <a:pt x="1787" y="1406"/>
                    </a:lnTo>
                    <a:lnTo>
                      <a:pt x="1756" y="1475"/>
                    </a:lnTo>
                    <a:lnTo>
                      <a:pt x="1724" y="1543"/>
                    </a:lnTo>
                    <a:lnTo>
                      <a:pt x="1690" y="1608"/>
                    </a:lnTo>
                    <a:lnTo>
                      <a:pt x="1655" y="1672"/>
                    </a:lnTo>
                    <a:lnTo>
                      <a:pt x="1619" y="1734"/>
                    </a:lnTo>
                    <a:lnTo>
                      <a:pt x="1584" y="1793"/>
                    </a:lnTo>
                    <a:lnTo>
                      <a:pt x="1549" y="1850"/>
                    </a:lnTo>
                    <a:lnTo>
                      <a:pt x="1520" y="1896"/>
                    </a:lnTo>
                    <a:lnTo>
                      <a:pt x="1493" y="1941"/>
                    </a:lnTo>
                    <a:lnTo>
                      <a:pt x="1466" y="1985"/>
                    </a:lnTo>
                    <a:lnTo>
                      <a:pt x="1443" y="2028"/>
                    </a:lnTo>
                    <a:lnTo>
                      <a:pt x="1421" y="2069"/>
                    </a:lnTo>
                    <a:lnTo>
                      <a:pt x="1404" y="2107"/>
                    </a:lnTo>
                    <a:lnTo>
                      <a:pt x="1388" y="2144"/>
                    </a:lnTo>
                    <a:lnTo>
                      <a:pt x="1377" y="2179"/>
                    </a:lnTo>
                    <a:lnTo>
                      <a:pt x="1370" y="2211"/>
                    </a:lnTo>
                    <a:lnTo>
                      <a:pt x="1367" y="2242"/>
                    </a:lnTo>
                    <a:lnTo>
                      <a:pt x="1363" y="2366"/>
                    </a:lnTo>
                    <a:lnTo>
                      <a:pt x="1363" y="2374"/>
                    </a:lnTo>
                    <a:lnTo>
                      <a:pt x="1372" y="2397"/>
                    </a:lnTo>
                    <a:lnTo>
                      <a:pt x="1375" y="2421"/>
                    </a:lnTo>
                    <a:lnTo>
                      <a:pt x="1372" y="2433"/>
                    </a:lnTo>
                    <a:lnTo>
                      <a:pt x="1362" y="2443"/>
                    </a:lnTo>
                    <a:lnTo>
                      <a:pt x="1347" y="2453"/>
                    </a:lnTo>
                    <a:lnTo>
                      <a:pt x="1327" y="2460"/>
                    </a:lnTo>
                    <a:lnTo>
                      <a:pt x="1302" y="2468"/>
                    </a:lnTo>
                    <a:lnTo>
                      <a:pt x="1273" y="2475"/>
                    </a:lnTo>
                    <a:lnTo>
                      <a:pt x="1241" y="2481"/>
                    </a:lnTo>
                    <a:lnTo>
                      <a:pt x="1207" y="2486"/>
                    </a:lnTo>
                    <a:lnTo>
                      <a:pt x="1171" y="2490"/>
                    </a:lnTo>
                    <a:lnTo>
                      <a:pt x="1134" y="2494"/>
                    </a:lnTo>
                    <a:lnTo>
                      <a:pt x="1095" y="2498"/>
                    </a:lnTo>
                    <a:lnTo>
                      <a:pt x="1057" y="2500"/>
                    </a:lnTo>
                    <a:lnTo>
                      <a:pt x="1020" y="2502"/>
                    </a:lnTo>
                    <a:lnTo>
                      <a:pt x="983" y="2504"/>
                    </a:lnTo>
                    <a:lnTo>
                      <a:pt x="949" y="2505"/>
                    </a:lnTo>
                    <a:lnTo>
                      <a:pt x="917" y="2507"/>
                    </a:lnTo>
                    <a:lnTo>
                      <a:pt x="889" y="2507"/>
                    </a:lnTo>
                    <a:lnTo>
                      <a:pt x="865" y="2508"/>
                    </a:lnTo>
                    <a:lnTo>
                      <a:pt x="844" y="2508"/>
                    </a:lnTo>
                    <a:lnTo>
                      <a:pt x="829" y="2508"/>
                    </a:lnTo>
                    <a:lnTo>
                      <a:pt x="819" y="2508"/>
                    </a:lnTo>
                    <a:lnTo>
                      <a:pt x="815" y="2508"/>
                    </a:lnTo>
                    <a:lnTo>
                      <a:pt x="819" y="2508"/>
                    </a:lnTo>
                    <a:lnTo>
                      <a:pt x="829" y="2508"/>
                    </a:lnTo>
                    <a:lnTo>
                      <a:pt x="844" y="2508"/>
                    </a:lnTo>
                    <a:lnTo>
                      <a:pt x="865" y="2509"/>
                    </a:lnTo>
                    <a:lnTo>
                      <a:pt x="890" y="2509"/>
                    </a:lnTo>
                    <a:lnTo>
                      <a:pt x="920" y="2510"/>
                    </a:lnTo>
                    <a:lnTo>
                      <a:pt x="953" y="2511"/>
                    </a:lnTo>
                    <a:lnTo>
                      <a:pt x="988" y="2513"/>
                    </a:lnTo>
                    <a:lnTo>
                      <a:pt x="1025" y="2514"/>
                    </a:lnTo>
                    <a:lnTo>
                      <a:pt x="1063" y="2518"/>
                    </a:lnTo>
                    <a:lnTo>
                      <a:pt x="1104" y="2521"/>
                    </a:lnTo>
                    <a:lnTo>
                      <a:pt x="1144" y="2524"/>
                    </a:lnTo>
                    <a:lnTo>
                      <a:pt x="1184" y="2529"/>
                    </a:lnTo>
                    <a:lnTo>
                      <a:pt x="1223" y="2534"/>
                    </a:lnTo>
                    <a:lnTo>
                      <a:pt x="1260" y="2540"/>
                    </a:lnTo>
                    <a:lnTo>
                      <a:pt x="1295" y="2546"/>
                    </a:lnTo>
                    <a:lnTo>
                      <a:pt x="1328" y="2554"/>
                    </a:lnTo>
                    <a:lnTo>
                      <a:pt x="1358" y="2562"/>
                    </a:lnTo>
                    <a:lnTo>
                      <a:pt x="1383" y="2571"/>
                    </a:lnTo>
                    <a:lnTo>
                      <a:pt x="1404" y="2581"/>
                    </a:lnTo>
                    <a:lnTo>
                      <a:pt x="1419" y="2593"/>
                    </a:lnTo>
                    <a:lnTo>
                      <a:pt x="1429" y="2605"/>
                    </a:lnTo>
                    <a:lnTo>
                      <a:pt x="1432" y="2620"/>
                    </a:lnTo>
                    <a:lnTo>
                      <a:pt x="1429" y="2633"/>
                    </a:lnTo>
                    <a:lnTo>
                      <a:pt x="1419" y="2646"/>
                    </a:lnTo>
                    <a:lnTo>
                      <a:pt x="1405" y="2658"/>
                    </a:lnTo>
                    <a:lnTo>
                      <a:pt x="1385" y="2668"/>
                    </a:lnTo>
                    <a:lnTo>
                      <a:pt x="1361" y="2678"/>
                    </a:lnTo>
                    <a:lnTo>
                      <a:pt x="1332" y="2686"/>
                    </a:lnTo>
                    <a:lnTo>
                      <a:pt x="1302" y="2693"/>
                    </a:lnTo>
                    <a:lnTo>
                      <a:pt x="1268" y="2700"/>
                    </a:lnTo>
                    <a:lnTo>
                      <a:pt x="1232" y="2706"/>
                    </a:lnTo>
                    <a:lnTo>
                      <a:pt x="1195" y="2711"/>
                    </a:lnTo>
                    <a:lnTo>
                      <a:pt x="1158" y="2715"/>
                    </a:lnTo>
                    <a:lnTo>
                      <a:pt x="1119" y="2719"/>
                    </a:lnTo>
                    <a:lnTo>
                      <a:pt x="1081" y="2722"/>
                    </a:lnTo>
                    <a:lnTo>
                      <a:pt x="1044" y="2725"/>
                    </a:lnTo>
                    <a:lnTo>
                      <a:pt x="1009" y="2726"/>
                    </a:lnTo>
                    <a:lnTo>
                      <a:pt x="976" y="2729"/>
                    </a:lnTo>
                    <a:lnTo>
                      <a:pt x="944" y="2730"/>
                    </a:lnTo>
                    <a:lnTo>
                      <a:pt x="975" y="2730"/>
                    </a:lnTo>
                    <a:lnTo>
                      <a:pt x="1006" y="2730"/>
                    </a:lnTo>
                    <a:lnTo>
                      <a:pt x="1040" y="2731"/>
                    </a:lnTo>
                    <a:lnTo>
                      <a:pt x="1076" y="2732"/>
                    </a:lnTo>
                    <a:lnTo>
                      <a:pt x="1112" y="2734"/>
                    </a:lnTo>
                    <a:lnTo>
                      <a:pt x="1148" y="2736"/>
                    </a:lnTo>
                    <a:lnTo>
                      <a:pt x="1183" y="2740"/>
                    </a:lnTo>
                    <a:lnTo>
                      <a:pt x="1217" y="2744"/>
                    </a:lnTo>
                    <a:lnTo>
                      <a:pt x="1249" y="2750"/>
                    </a:lnTo>
                    <a:lnTo>
                      <a:pt x="1280" y="2756"/>
                    </a:lnTo>
                    <a:lnTo>
                      <a:pt x="1306" y="2764"/>
                    </a:lnTo>
                    <a:lnTo>
                      <a:pt x="1329" y="2773"/>
                    </a:lnTo>
                    <a:lnTo>
                      <a:pt x="1349" y="2782"/>
                    </a:lnTo>
                    <a:lnTo>
                      <a:pt x="1363" y="2793"/>
                    </a:lnTo>
                    <a:lnTo>
                      <a:pt x="1372" y="2807"/>
                    </a:lnTo>
                    <a:lnTo>
                      <a:pt x="1375" y="2822"/>
                    </a:lnTo>
                    <a:lnTo>
                      <a:pt x="1373" y="2844"/>
                    </a:lnTo>
                    <a:lnTo>
                      <a:pt x="1365" y="2865"/>
                    </a:lnTo>
                    <a:lnTo>
                      <a:pt x="1353" y="2884"/>
                    </a:lnTo>
                    <a:lnTo>
                      <a:pt x="1338" y="2899"/>
                    </a:lnTo>
                    <a:lnTo>
                      <a:pt x="1320" y="2911"/>
                    </a:lnTo>
                    <a:lnTo>
                      <a:pt x="1299" y="2918"/>
                    </a:lnTo>
                    <a:lnTo>
                      <a:pt x="1276" y="2921"/>
                    </a:lnTo>
                    <a:lnTo>
                      <a:pt x="607" y="2921"/>
                    </a:lnTo>
                    <a:lnTo>
                      <a:pt x="584" y="2918"/>
                    </a:lnTo>
                    <a:lnTo>
                      <a:pt x="563" y="2911"/>
                    </a:lnTo>
                    <a:lnTo>
                      <a:pt x="544" y="2899"/>
                    </a:lnTo>
                    <a:lnTo>
                      <a:pt x="529" y="2884"/>
                    </a:lnTo>
                    <a:lnTo>
                      <a:pt x="518" y="2865"/>
                    </a:lnTo>
                    <a:lnTo>
                      <a:pt x="510" y="2844"/>
                    </a:lnTo>
                    <a:lnTo>
                      <a:pt x="508" y="2822"/>
                    </a:lnTo>
                    <a:lnTo>
                      <a:pt x="510" y="2808"/>
                    </a:lnTo>
                    <a:lnTo>
                      <a:pt x="517" y="2796"/>
                    </a:lnTo>
                    <a:lnTo>
                      <a:pt x="526" y="2786"/>
                    </a:lnTo>
                    <a:lnTo>
                      <a:pt x="536" y="2776"/>
                    </a:lnTo>
                    <a:lnTo>
                      <a:pt x="546" y="2766"/>
                    </a:lnTo>
                    <a:lnTo>
                      <a:pt x="555" y="2756"/>
                    </a:lnTo>
                    <a:lnTo>
                      <a:pt x="562" y="2745"/>
                    </a:lnTo>
                    <a:lnTo>
                      <a:pt x="564" y="2732"/>
                    </a:lnTo>
                    <a:lnTo>
                      <a:pt x="562" y="2722"/>
                    </a:lnTo>
                    <a:lnTo>
                      <a:pt x="554" y="2713"/>
                    </a:lnTo>
                    <a:lnTo>
                      <a:pt x="544" y="2704"/>
                    </a:lnTo>
                    <a:lnTo>
                      <a:pt x="530" y="2697"/>
                    </a:lnTo>
                    <a:lnTo>
                      <a:pt x="516" y="2689"/>
                    </a:lnTo>
                    <a:lnTo>
                      <a:pt x="500" y="2680"/>
                    </a:lnTo>
                    <a:lnTo>
                      <a:pt x="485" y="2671"/>
                    </a:lnTo>
                    <a:lnTo>
                      <a:pt x="472" y="2660"/>
                    </a:lnTo>
                    <a:lnTo>
                      <a:pt x="461" y="2649"/>
                    </a:lnTo>
                    <a:lnTo>
                      <a:pt x="453" y="2635"/>
                    </a:lnTo>
                    <a:lnTo>
                      <a:pt x="451" y="2620"/>
                    </a:lnTo>
                    <a:lnTo>
                      <a:pt x="453" y="2604"/>
                    </a:lnTo>
                    <a:lnTo>
                      <a:pt x="460" y="2590"/>
                    </a:lnTo>
                    <a:lnTo>
                      <a:pt x="471" y="2578"/>
                    </a:lnTo>
                    <a:lnTo>
                      <a:pt x="483" y="2568"/>
                    </a:lnTo>
                    <a:lnTo>
                      <a:pt x="497" y="2558"/>
                    </a:lnTo>
                    <a:lnTo>
                      <a:pt x="511" y="2549"/>
                    </a:lnTo>
                    <a:lnTo>
                      <a:pt x="526" y="2541"/>
                    </a:lnTo>
                    <a:lnTo>
                      <a:pt x="538" y="2533"/>
                    </a:lnTo>
                    <a:lnTo>
                      <a:pt x="549" y="2525"/>
                    </a:lnTo>
                    <a:lnTo>
                      <a:pt x="555" y="2516"/>
                    </a:lnTo>
                    <a:lnTo>
                      <a:pt x="559" y="2508"/>
                    </a:lnTo>
                    <a:lnTo>
                      <a:pt x="556" y="2496"/>
                    </a:lnTo>
                    <a:lnTo>
                      <a:pt x="551" y="2486"/>
                    </a:lnTo>
                    <a:lnTo>
                      <a:pt x="543" y="2476"/>
                    </a:lnTo>
                    <a:lnTo>
                      <a:pt x="533" y="2466"/>
                    </a:lnTo>
                    <a:lnTo>
                      <a:pt x="523" y="2456"/>
                    </a:lnTo>
                    <a:lnTo>
                      <a:pt x="516" y="2446"/>
                    </a:lnTo>
                    <a:lnTo>
                      <a:pt x="510" y="2434"/>
                    </a:lnTo>
                    <a:lnTo>
                      <a:pt x="508" y="2421"/>
                    </a:lnTo>
                    <a:lnTo>
                      <a:pt x="510" y="2397"/>
                    </a:lnTo>
                    <a:lnTo>
                      <a:pt x="520" y="2374"/>
                    </a:lnTo>
                    <a:lnTo>
                      <a:pt x="520" y="2366"/>
                    </a:lnTo>
                    <a:lnTo>
                      <a:pt x="515" y="2242"/>
                    </a:lnTo>
                    <a:lnTo>
                      <a:pt x="512" y="2211"/>
                    </a:lnTo>
                    <a:lnTo>
                      <a:pt x="505" y="2177"/>
                    </a:lnTo>
                    <a:lnTo>
                      <a:pt x="493" y="2140"/>
                    </a:lnTo>
                    <a:lnTo>
                      <a:pt x="477" y="2102"/>
                    </a:lnTo>
                    <a:lnTo>
                      <a:pt x="459" y="2061"/>
                    </a:lnTo>
                    <a:lnTo>
                      <a:pt x="437" y="2018"/>
                    </a:lnTo>
                    <a:lnTo>
                      <a:pt x="413" y="1974"/>
                    </a:lnTo>
                    <a:lnTo>
                      <a:pt x="386" y="1929"/>
                    </a:lnTo>
                    <a:lnTo>
                      <a:pt x="359" y="1884"/>
                    </a:lnTo>
                    <a:lnTo>
                      <a:pt x="330" y="1837"/>
                    </a:lnTo>
                    <a:lnTo>
                      <a:pt x="296" y="1780"/>
                    </a:lnTo>
                    <a:lnTo>
                      <a:pt x="261" y="1720"/>
                    </a:lnTo>
                    <a:lnTo>
                      <a:pt x="225" y="1659"/>
                    </a:lnTo>
                    <a:lnTo>
                      <a:pt x="191" y="1595"/>
                    </a:lnTo>
                    <a:lnTo>
                      <a:pt x="157" y="1529"/>
                    </a:lnTo>
                    <a:lnTo>
                      <a:pt x="125" y="1462"/>
                    </a:lnTo>
                    <a:lnTo>
                      <a:pt x="95" y="1393"/>
                    </a:lnTo>
                    <a:lnTo>
                      <a:pt x="68" y="1322"/>
                    </a:lnTo>
                    <a:lnTo>
                      <a:pt x="45" y="1250"/>
                    </a:lnTo>
                    <a:lnTo>
                      <a:pt x="26" y="1175"/>
                    </a:lnTo>
                    <a:lnTo>
                      <a:pt x="12" y="1099"/>
                    </a:lnTo>
                    <a:lnTo>
                      <a:pt x="2" y="1022"/>
                    </a:lnTo>
                    <a:lnTo>
                      <a:pt x="0" y="943"/>
                    </a:lnTo>
                    <a:lnTo>
                      <a:pt x="3" y="862"/>
                    </a:lnTo>
                    <a:lnTo>
                      <a:pt x="13" y="783"/>
                    </a:lnTo>
                    <a:lnTo>
                      <a:pt x="30" y="706"/>
                    </a:lnTo>
                    <a:lnTo>
                      <a:pt x="53" y="631"/>
                    </a:lnTo>
                    <a:lnTo>
                      <a:pt x="81" y="558"/>
                    </a:lnTo>
                    <a:lnTo>
                      <a:pt x="115" y="490"/>
                    </a:lnTo>
                    <a:lnTo>
                      <a:pt x="155" y="424"/>
                    </a:lnTo>
                    <a:lnTo>
                      <a:pt x="200" y="363"/>
                    </a:lnTo>
                    <a:lnTo>
                      <a:pt x="249" y="304"/>
                    </a:lnTo>
                    <a:lnTo>
                      <a:pt x="303" y="251"/>
                    </a:lnTo>
                    <a:lnTo>
                      <a:pt x="361" y="201"/>
                    </a:lnTo>
                    <a:lnTo>
                      <a:pt x="422" y="156"/>
                    </a:lnTo>
                    <a:lnTo>
                      <a:pt x="488" y="116"/>
                    </a:lnTo>
                    <a:lnTo>
                      <a:pt x="556" y="82"/>
                    </a:lnTo>
                    <a:lnTo>
                      <a:pt x="629" y="54"/>
                    </a:lnTo>
                    <a:lnTo>
                      <a:pt x="703" y="31"/>
                    </a:lnTo>
                    <a:lnTo>
                      <a:pt x="780" y="14"/>
                    </a:lnTo>
                    <a:lnTo>
                      <a:pt x="859" y="4"/>
                    </a:lnTo>
                    <a:lnTo>
                      <a:pt x="9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58"/>
              <p:cNvSpPr>
                <a:spLocks/>
              </p:cNvSpPr>
              <p:nvPr/>
            </p:nvSpPr>
            <p:spPr bwMode="auto">
              <a:xfrm>
                <a:off x="2324" y="1020"/>
                <a:ext cx="115" cy="166"/>
              </a:xfrm>
              <a:custGeom>
                <a:avLst/>
                <a:gdLst>
                  <a:gd name="T0" fmla="*/ 331 w 460"/>
                  <a:gd name="T1" fmla="*/ 0 h 664"/>
                  <a:gd name="T2" fmla="*/ 358 w 460"/>
                  <a:gd name="T3" fmla="*/ 5 h 664"/>
                  <a:gd name="T4" fmla="*/ 384 w 460"/>
                  <a:gd name="T5" fmla="*/ 13 h 664"/>
                  <a:gd name="T6" fmla="*/ 407 w 460"/>
                  <a:gd name="T7" fmla="*/ 28 h 664"/>
                  <a:gd name="T8" fmla="*/ 426 w 460"/>
                  <a:gd name="T9" fmla="*/ 46 h 664"/>
                  <a:gd name="T10" fmla="*/ 441 w 460"/>
                  <a:gd name="T11" fmla="*/ 67 h 664"/>
                  <a:gd name="T12" fmla="*/ 452 w 460"/>
                  <a:gd name="T13" fmla="*/ 90 h 664"/>
                  <a:gd name="T14" fmla="*/ 459 w 460"/>
                  <a:gd name="T15" fmla="*/ 116 h 664"/>
                  <a:gd name="T16" fmla="*/ 460 w 460"/>
                  <a:gd name="T17" fmla="*/ 142 h 664"/>
                  <a:gd name="T18" fmla="*/ 455 w 460"/>
                  <a:gd name="T19" fmla="*/ 169 h 664"/>
                  <a:gd name="T20" fmla="*/ 447 w 460"/>
                  <a:gd name="T21" fmla="*/ 194 h 664"/>
                  <a:gd name="T22" fmla="*/ 256 w 460"/>
                  <a:gd name="T23" fmla="*/ 587 h 664"/>
                  <a:gd name="T24" fmla="*/ 242 w 460"/>
                  <a:gd name="T25" fmla="*/ 610 h 664"/>
                  <a:gd name="T26" fmla="*/ 225 w 460"/>
                  <a:gd name="T27" fmla="*/ 629 h 664"/>
                  <a:gd name="T28" fmla="*/ 205 w 460"/>
                  <a:gd name="T29" fmla="*/ 643 h 664"/>
                  <a:gd name="T30" fmla="*/ 183 w 460"/>
                  <a:gd name="T31" fmla="*/ 654 h 664"/>
                  <a:gd name="T32" fmla="*/ 159 w 460"/>
                  <a:gd name="T33" fmla="*/ 661 h 664"/>
                  <a:gd name="T34" fmla="*/ 135 w 460"/>
                  <a:gd name="T35" fmla="*/ 664 h 664"/>
                  <a:gd name="T36" fmla="*/ 105 w 460"/>
                  <a:gd name="T37" fmla="*/ 660 h 664"/>
                  <a:gd name="T38" fmla="*/ 77 w 460"/>
                  <a:gd name="T39" fmla="*/ 650 h 664"/>
                  <a:gd name="T40" fmla="*/ 53 w 460"/>
                  <a:gd name="T41" fmla="*/ 636 h 664"/>
                  <a:gd name="T42" fmla="*/ 34 w 460"/>
                  <a:gd name="T43" fmla="*/ 618 h 664"/>
                  <a:gd name="T44" fmla="*/ 19 w 460"/>
                  <a:gd name="T45" fmla="*/ 597 h 664"/>
                  <a:gd name="T46" fmla="*/ 8 w 460"/>
                  <a:gd name="T47" fmla="*/ 573 h 664"/>
                  <a:gd name="T48" fmla="*/ 2 w 460"/>
                  <a:gd name="T49" fmla="*/ 548 h 664"/>
                  <a:gd name="T50" fmla="*/ 0 w 460"/>
                  <a:gd name="T51" fmla="*/ 523 h 664"/>
                  <a:gd name="T52" fmla="*/ 4 w 460"/>
                  <a:gd name="T53" fmla="*/ 496 h 664"/>
                  <a:gd name="T54" fmla="*/ 14 w 460"/>
                  <a:gd name="T55" fmla="*/ 471 h 664"/>
                  <a:gd name="T56" fmla="*/ 204 w 460"/>
                  <a:gd name="T57" fmla="*/ 76 h 664"/>
                  <a:gd name="T58" fmla="*/ 218 w 460"/>
                  <a:gd name="T59" fmla="*/ 53 h 664"/>
                  <a:gd name="T60" fmla="*/ 236 w 460"/>
                  <a:gd name="T61" fmla="*/ 33 h 664"/>
                  <a:gd name="T62" fmla="*/ 258 w 460"/>
                  <a:gd name="T63" fmla="*/ 19 h 664"/>
                  <a:gd name="T64" fmla="*/ 281 w 460"/>
                  <a:gd name="T65" fmla="*/ 8 h 664"/>
                  <a:gd name="T66" fmla="*/ 306 w 460"/>
                  <a:gd name="T67" fmla="*/ 1 h 664"/>
                  <a:gd name="T68" fmla="*/ 331 w 460"/>
                  <a:gd name="T69" fmla="*/ 0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0" h="664">
                    <a:moveTo>
                      <a:pt x="331" y="0"/>
                    </a:moveTo>
                    <a:lnTo>
                      <a:pt x="358" y="5"/>
                    </a:lnTo>
                    <a:lnTo>
                      <a:pt x="384" y="13"/>
                    </a:lnTo>
                    <a:lnTo>
                      <a:pt x="407" y="28"/>
                    </a:lnTo>
                    <a:lnTo>
                      <a:pt x="426" y="46"/>
                    </a:lnTo>
                    <a:lnTo>
                      <a:pt x="441" y="67"/>
                    </a:lnTo>
                    <a:lnTo>
                      <a:pt x="452" y="90"/>
                    </a:lnTo>
                    <a:lnTo>
                      <a:pt x="459" y="116"/>
                    </a:lnTo>
                    <a:lnTo>
                      <a:pt x="460" y="142"/>
                    </a:lnTo>
                    <a:lnTo>
                      <a:pt x="455" y="169"/>
                    </a:lnTo>
                    <a:lnTo>
                      <a:pt x="447" y="194"/>
                    </a:lnTo>
                    <a:lnTo>
                      <a:pt x="256" y="587"/>
                    </a:lnTo>
                    <a:lnTo>
                      <a:pt x="242" y="610"/>
                    </a:lnTo>
                    <a:lnTo>
                      <a:pt x="225" y="629"/>
                    </a:lnTo>
                    <a:lnTo>
                      <a:pt x="205" y="643"/>
                    </a:lnTo>
                    <a:lnTo>
                      <a:pt x="183" y="654"/>
                    </a:lnTo>
                    <a:lnTo>
                      <a:pt x="159" y="661"/>
                    </a:lnTo>
                    <a:lnTo>
                      <a:pt x="135" y="664"/>
                    </a:lnTo>
                    <a:lnTo>
                      <a:pt x="105" y="660"/>
                    </a:lnTo>
                    <a:lnTo>
                      <a:pt x="77" y="650"/>
                    </a:lnTo>
                    <a:lnTo>
                      <a:pt x="53" y="636"/>
                    </a:lnTo>
                    <a:lnTo>
                      <a:pt x="34" y="618"/>
                    </a:lnTo>
                    <a:lnTo>
                      <a:pt x="19" y="597"/>
                    </a:lnTo>
                    <a:lnTo>
                      <a:pt x="8" y="573"/>
                    </a:lnTo>
                    <a:lnTo>
                      <a:pt x="2" y="548"/>
                    </a:lnTo>
                    <a:lnTo>
                      <a:pt x="0" y="523"/>
                    </a:lnTo>
                    <a:lnTo>
                      <a:pt x="4" y="496"/>
                    </a:lnTo>
                    <a:lnTo>
                      <a:pt x="14" y="471"/>
                    </a:lnTo>
                    <a:lnTo>
                      <a:pt x="204" y="76"/>
                    </a:lnTo>
                    <a:lnTo>
                      <a:pt x="218" y="53"/>
                    </a:lnTo>
                    <a:lnTo>
                      <a:pt x="236" y="33"/>
                    </a:lnTo>
                    <a:lnTo>
                      <a:pt x="258" y="19"/>
                    </a:lnTo>
                    <a:lnTo>
                      <a:pt x="281" y="8"/>
                    </a:lnTo>
                    <a:lnTo>
                      <a:pt x="306" y="1"/>
                    </a:lnTo>
                    <a:lnTo>
                      <a:pt x="3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59"/>
              <p:cNvSpPr>
                <a:spLocks/>
              </p:cNvSpPr>
              <p:nvPr/>
            </p:nvSpPr>
            <p:spPr bwMode="auto">
              <a:xfrm>
                <a:off x="1982" y="1020"/>
                <a:ext cx="115" cy="166"/>
              </a:xfrm>
              <a:custGeom>
                <a:avLst/>
                <a:gdLst>
                  <a:gd name="T0" fmla="*/ 128 w 459"/>
                  <a:gd name="T1" fmla="*/ 0 h 664"/>
                  <a:gd name="T2" fmla="*/ 154 w 459"/>
                  <a:gd name="T3" fmla="*/ 1 h 664"/>
                  <a:gd name="T4" fmla="*/ 179 w 459"/>
                  <a:gd name="T5" fmla="*/ 8 h 664"/>
                  <a:gd name="T6" fmla="*/ 202 w 459"/>
                  <a:gd name="T7" fmla="*/ 19 h 664"/>
                  <a:gd name="T8" fmla="*/ 223 w 459"/>
                  <a:gd name="T9" fmla="*/ 33 h 664"/>
                  <a:gd name="T10" fmla="*/ 242 w 459"/>
                  <a:gd name="T11" fmla="*/ 53 h 664"/>
                  <a:gd name="T12" fmla="*/ 256 w 459"/>
                  <a:gd name="T13" fmla="*/ 76 h 664"/>
                  <a:gd name="T14" fmla="*/ 446 w 459"/>
                  <a:gd name="T15" fmla="*/ 471 h 664"/>
                  <a:gd name="T16" fmla="*/ 456 w 459"/>
                  <a:gd name="T17" fmla="*/ 496 h 664"/>
                  <a:gd name="T18" fmla="*/ 459 w 459"/>
                  <a:gd name="T19" fmla="*/ 523 h 664"/>
                  <a:gd name="T20" fmla="*/ 458 w 459"/>
                  <a:gd name="T21" fmla="*/ 548 h 664"/>
                  <a:gd name="T22" fmla="*/ 453 w 459"/>
                  <a:gd name="T23" fmla="*/ 573 h 664"/>
                  <a:gd name="T24" fmla="*/ 442 w 459"/>
                  <a:gd name="T25" fmla="*/ 597 h 664"/>
                  <a:gd name="T26" fmla="*/ 426 w 459"/>
                  <a:gd name="T27" fmla="*/ 618 h 664"/>
                  <a:gd name="T28" fmla="*/ 407 w 459"/>
                  <a:gd name="T29" fmla="*/ 636 h 664"/>
                  <a:gd name="T30" fmla="*/ 383 w 459"/>
                  <a:gd name="T31" fmla="*/ 650 h 664"/>
                  <a:gd name="T32" fmla="*/ 365 w 459"/>
                  <a:gd name="T33" fmla="*/ 658 h 664"/>
                  <a:gd name="T34" fmla="*/ 345 w 459"/>
                  <a:gd name="T35" fmla="*/ 662 h 664"/>
                  <a:gd name="T36" fmla="*/ 325 w 459"/>
                  <a:gd name="T37" fmla="*/ 664 h 664"/>
                  <a:gd name="T38" fmla="*/ 300 w 459"/>
                  <a:gd name="T39" fmla="*/ 661 h 664"/>
                  <a:gd name="T40" fmla="*/ 277 w 459"/>
                  <a:gd name="T41" fmla="*/ 654 h 664"/>
                  <a:gd name="T42" fmla="*/ 254 w 459"/>
                  <a:gd name="T43" fmla="*/ 643 h 664"/>
                  <a:gd name="T44" fmla="*/ 234 w 459"/>
                  <a:gd name="T45" fmla="*/ 629 h 664"/>
                  <a:gd name="T46" fmla="*/ 218 w 459"/>
                  <a:gd name="T47" fmla="*/ 610 h 664"/>
                  <a:gd name="T48" fmla="*/ 203 w 459"/>
                  <a:gd name="T49" fmla="*/ 587 h 664"/>
                  <a:gd name="T50" fmla="*/ 14 w 459"/>
                  <a:gd name="T51" fmla="*/ 194 h 664"/>
                  <a:gd name="T52" fmla="*/ 5 w 459"/>
                  <a:gd name="T53" fmla="*/ 169 h 664"/>
                  <a:gd name="T54" fmla="*/ 0 w 459"/>
                  <a:gd name="T55" fmla="*/ 142 h 664"/>
                  <a:gd name="T56" fmla="*/ 2 w 459"/>
                  <a:gd name="T57" fmla="*/ 116 h 664"/>
                  <a:gd name="T58" fmla="*/ 8 w 459"/>
                  <a:gd name="T59" fmla="*/ 90 h 664"/>
                  <a:gd name="T60" fmla="*/ 18 w 459"/>
                  <a:gd name="T61" fmla="*/ 67 h 664"/>
                  <a:gd name="T62" fmla="*/ 33 w 459"/>
                  <a:gd name="T63" fmla="*/ 46 h 664"/>
                  <a:gd name="T64" fmla="*/ 53 w 459"/>
                  <a:gd name="T65" fmla="*/ 28 h 664"/>
                  <a:gd name="T66" fmla="*/ 76 w 459"/>
                  <a:gd name="T67" fmla="*/ 13 h 664"/>
                  <a:gd name="T68" fmla="*/ 101 w 459"/>
                  <a:gd name="T69" fmla="*/ 5 h 664"/>
                  <a:gd name="T70" fmla="*/ 128 w 459"/>
                  <a:gd name="T71" fmla="*/ 0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9" h="664">
                    <a:moveTo>
                      <a:pt x="128" y="0"/>
                    </a:moveTo>
                    <a:lnTo>
                      <a:pt x="154" y="1"/>
                    </a:lnTo>
                    <a:lnTo>
                      <a:pt x="179" y="8"/>
                    </a:lnTo>
                    <a:lnTo>
                      <a:pt x="202" y="19"/>
                    </a:lnTo>
                    <a:lnTo>
                      <a:pt x="223" y="33"/>
                    </a:lnTo>
                    <a:lnTo>
                      <a:pt x="242" y="53"/>
                    </a:lnTo>
                    <a:lnTo>
                      <a:pt x="256" y="76"/>
                    </a:lnTo>
                    <a:lnTo>
                      <a:pt x="446" y="471"/>
                    </a:lnTo>
                    <a:lnTo>
                      <a:pt x="456" y="496"/>
                    </a:lnTo>
                    <a:lnTo>
                      <a:pt x="459" y="523"/>
                    </a:lnTo>
                    <a:lnTo>
                      <a:pt x="458" y="548"/>
                    </a:lnTo>
                    <a:lnTo>
                      <a:pt x="453" y="573"/>
                    </a:lnTo>
                    <a:lnTo>
                      <a:pt x="442" y="597"/>
                    </a:lnTo>
                    <a:lnTo>
                      <a:pt x="426" y="618"/>
                    </a:lnTo>
                    <a:lnTo>
                      <a:pt x="407" y="636"/>
                    </a:lnTo>
                    <a:lnTo>
                      <a:pt x="383" y="650"/>
                    </a:lnTo>
                    <a:lnTo>
                      <a:pt x="365" y="658"/>
                    </a:lnTo>
                    <a:lnTo>
                      <a:pt x="345" y="662"/>
                    </a:lnTo>
                    <a:lnTo>
                      <a:pt x="325" y="664"/>
                    </a:lnTo>
                    <a:lnTo>
                      <a:pt x="300" y="661"/>
                    </a:lnTo>
                    <a:lnTo>
                      <a:pt x="277" y="654"/>
                    </a:lnTo>
                    <a:lnTo>
                      <a:pt x="254" y="643"/>
                    </a:lnTo>
                    <a:lnTo>
                      <a:pt x="234" y="629"/>
                    </a:lnTo>
                    <a:lnTo>
                      <a:pt x="218" y="610"/>
                    </a:lnTo>
                    <a:lnTo>
                      <a:pt x="203" y="587"/>
                    </a:lnTo>
                    <a:lnTo>
                      <a:pt x="14" y="194"/>
                    </a:lnTo>
                    <a:lnTo>
                      <a:pt x="5" y="169"/>
                    </a:lnTo>
                    <a:lnTo>
                      <a:pt x="0" y="142"/>
                    </a:lnTo>
                    <a:lnTo>
                      <a:pt x="2" y="116"/>
                    </a:lnTo>
                    <a:lnTo>
                      <a:pt x="8" y="90"/>
                    </a:lnTo>
                    <a:lnTo>
                      <a:pt x="18" y="67"/>
                    </a:lnTo>
                    <a:lnTo>
                      <a:pt x="33" y="46"/>
                    </a:lnTo>
                    <a:lnTo>
                      <a:pt x="53" y="28"/>
                    </a:lnTo>
                    <a:lnTo>
                      <a:pt x="76" y="13"/>
                    </a:lnTo>
                    <a:lnTo>
                      <a:pt x="101" y="5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"/>
              <p:cNvSpPr>
                <a:spLocks/>
              </p:cNvSpPr>
              <p:nvPr/>
            </p:nvSpPr>
            <p:spPr bwMode="auto">
              <a:xfrm>
                <a:off x="2480" y="1336"/>
                <a:ext cx="171" cy="103"/>
              </a:xfrm>
              <a:custGeom>
                <a:avLst/>
                <a:gdLst>
                  <a:gd name="T0" fmla="*/ 555 w 681"/>
                  <a:gd name="T1" fmla="*/ 0 h 412"/>
                  <a:gd name="T2" fmla="*/ 580 w 681"/>
                  <a:gd name="T3" fmla="*/ 3 h 412"/>
                  <a:gd name="T4" fmla="*/ 605 w 681"/>
                  <a:gd name="T5" fmla="*/ 13 h 412"/>
                  <a:gd name="T6" fmla="*/ 627 w 681"/>
                  <a:gd name="T7" fmla="*/ 26 h 412"/>
                  <a:gd name="T8" fmla="*/ 646 w 681"/>
                  <a:gd name="T9" fmla="*/ 43 h 412"/>
                  <a:gd name="T10" fmla="*/ 661 w 681"/>
                  <a:gd name="T11" fmla="*/ 64 h 412"/>
                  <a:gd name="T12" fmla="*/ 674 w 681"/>
                  <a:gd name="T13" fmla="*/ 90 h 412"/>
                  <a:gd name="T14" fmla="*/ 680 w 681"/>
                  <a:gd name="T15" fmla="*/ 116 h 412"/>
                  <a:gd name="T16" fmla="*/ 681 w 681"/>
                  <a:gd name="T17" fmla="*/ 142 h 412"/>
                  <a:gd name="T18" fmla="*/ 677 w 681"/>
                  <a:gd name="T19" fmla="*/ 168 h 412"/>
                  <a:gd name="T20" fmla="*/ 667 w 681"/>
                  <a:gd name="T21" fmla="*/ 192 h 412"/>
                  <a:gd name="T22" fmla="*/ 654 w 681"/>
                  <a:gd name="T23" fmla="*/ 214 h 412"/>
                  <a:gd name="T24" fmla="*/ 636 w 681"/>
                  <a:gd name="T25" fmla="*/ 234 h 412"/>
                  <a:gd name="T26" fmla="*/ 615 w 681"/>
                  <a:gd name="T27" fmla="*/ 249 h 412"/>
                  <a:gd name="T28" fmla="*/ 590 w 681"/>
                  <a:gd name="T29" fmla="*/ 261 h 412"/>
                  <a:gd name="T30" fmla="*/ 177 w 681"/>
                  <a:gd name="T31" fmla="*/ 405 h 412"/>
                  <a:gd name="T32" fmla="*/ 155 w 681"/>
                  <a:gd name="T33" fmla="*/ 411 h 412"/>
                  <a:gd name="T34" fmla="*/ 134 w 681"/>
                  <a:gd name="T35" fmla="*/ 412 h 412"/>
                  <a:gd name="T36" fmla="*/ 110 w 681"/>
                  <a:gd name="T37" fmla="*/ 411 h 412"/>
                  <a:gd name="T38" fmla="*/ 87 w 681"/>
                  <a:gd name="T39" fmla="*/ 404 h 412"/>
                  <a:gd name="T40" fmla="*/ 67 w 681"/>
                  <a:gd name="T41" fmla="*/ 394 h 412"/>
                  <a:gd name="T42" fmla="*/ 47 w 681"/>
                  <a:gd name="T43" fmla="*/ 381 h 412"/>
                  <a:gd name="T44" fmla="*/ 30 w 681"/>
                  <a:gd name="T45" fmla="*/ 365 h 412"/>
                  <a:gd name="T46" fmla="*/ 17 w 681"/>
                  <a:gd name="T47" fmla="*/ 345 h 412"/>
                  <a:gd name="T48" fmla="*/ 6 w 681"/>
                  <a:gd name="T49" fmla="*/ 322 h 412"/>
                  <a:gd name="T50" fmla="*/ 1 w 681"/>
                  <a:gd name="T51" fmla="*/ 295 h 412"/>
                  <a:gd name="T52" fmla="*/ 0 w 681"/>
                  <a:gd name="T53" fmla="*/ 269 h 412"/>
                  <a:gd name="T54" fmla="*/ 4 w 681"/>
                  <a:gd name="T55" fmla="*/ 242 h 412"/>
                  <a:gd name="T56" fmla="*/ 13 w 681"/>
                  <a:gd name="T57" fmla="*/ 218 h 412"/>
                  <a:gd name="T58" fmla="*/ 26 w 681"/>
                  <a:gd name="T59" fmla="*/ 196 h 412"/>
                  <a:gd name="T60" fmla="*/ 44 w 681"/>
                  <a:gd name="T61" fmla="*/ 178 h 412"/>
                  <a:gd name="T62" fmla="*/ 64 w 681"/>
                  <a:gd name="T63" fmla="*/ 161 h 412"/>
                  <a:gd name="T64" fmla="*/ 90 w 681"/>
                  <a:gd name="T65" fmla="*/ 150 h 412"/>
                  <a:gd name="T66" fmla="*/ 502 w 681"/>
                  <a:gd name="T67" fmla="*/ 6 h 412"/>
                  <a:gd name="T68" fmla="*/ 529 w 681"/>
                  <a:gd name="T69" fmla="*/ 0 h 412"/>
                  <a:gd name="T70" fmla="*/ 555 w 681"/>
                  <a:gd name="T71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1" h="412">
                    <a:moveTo>
                      <a:pt x="555" y="0"/>
                    </a:moveTo>
                    <a:lnTo>
                      <a:pt x="580" y="3"/>
                    </a:lnTo>
                    <a:lnTo>
                      <a:pt x="605" y="13"/>
                    </a:lnTo>
                    <a:lnTo>
                      <a:pt x="627" y="26"/>
                    </a:lnTo>
                    <a:lnTo>
                      <a:pt x="646" y="43"/>
                    </a:lnTo>
                    <a:lnTo>
                      <a:pt x="661" y="64"/>
                    </a:lnTo>
                    <a:lnTo>
                      <a:pt x="674" y="90"/>
                    </a:lnTo>
                    <a:lnTo>
                      <a:pt x="680" y="116"/>
                    </a:lnTo>
                    <a:lnTo>
                      <a:pt x="681" y="142"/>
                    </a:lnTo>
                    <a:lnTo>
                      <a:pt x="677" y="168"/>
                    </a:lnTo>
                    <a:lnTo>
                      <a:pt x="667" y="192"/>
                    </a:lnTo>
                    <a:lnTo>
                      <a:pt x="654" y="214"/>
                    </a:lnTo>
                    <a:lnTo>
                      <a:pt x="636" y="234"/>
                    </a:lnTo>
                    <a:lnTo>
                      <a:pt x="615" y="249"/>
                    </a:lnTo>
                    <a:lnTo>
                      <a:pt x="590" y="261"/>
                    </a:lnTo>
                    <a:lnTo>
                      <a:pt x="177" y="405"/>
                    </a:lnTo>
                    <a:lnTo>
                      <a:pt x="155" y="411"/>
                    </a:lnTo>
                    <a:lnTo>
                      <a:pt x="134" y="412"/>
                    </a:lnTo>
                    <a:lnTo>
                      <a:pt x="110" y="411"/>
                    </a:lnTo>
                    <a:lnTo>
                      <a:pt x="87" y="404"/>
                    </a:lnTo>
                    <a:lnTo>
                      <a:pt x="67" y="394"/>
                    </a:lnTo>
                    <a:lnTo>
                      <a:pt x="47" y="381"/>
                    </a:lnTo>
                    <a:lnTo>
                      <a:pt x="30" y="365"/>
                    </a:lnTo>
                    <a:lnTo>
                      <a:pt x="17" y="345"/>
                    </a:lnTo>
                    <a:lnTo>
                      <a:pt x="6" y="322"/>
                    </a:lnTo>
                    <a:lnTo>
                      <a:pt x="1" y="295"/>
                    </a:lnTo>
                    <a:lnTo>
                      <a:pt x="0" y="269"/>
                    </a:lnTo>
                    <a:lnTo>
                      <a:pt x="4" y="242"/>
                    </a:lnTo>
                    <a:lnTo>
                      <a:pt x="13" y="218"/>
                    </a:lnTo>
                    <a:lnTo>
                      <a:pt x="26" y="196"/>
                    </a:lnTo>
                    <a:lnTo>
                      <a:pt x="44" y="178"/>
                    </a:lnTo>
                    <a:lnTo>
                      <a:pt x="64" y="161"/>
                    </a:lnTo>
                    <a:lnTo>
                      <a:pt x="90" y="150"/>
                    </a:lnTo>
                    <a:lnTo>
                      <a:pt x="502" y="6"/>
                    </a:lnTo>
                    <a:lnTo>
                      <a:pt x="529" y="0"/>
                    </a:lnTo>
                    <a:lnTo>
                      <a:pt x="5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1"/>
              <p:cNvSpPr>
                <a:spLocks/>
              </p:cNvSpPr>
              <p:nvPr/>
            </p:nvSpPr>
            <p:spPr bwMode="auto">
              <a:xfrm>
                <a:off x="1770" y="1336"/>
                <a:ext cx="170" cy="103"/>
              </a:xfrm>
              <a:custGeom>
                <a:avLst/>
                <a:gdLst>
                  <a:gd name="T0" fmla="*/ 126 w 682"/>
                  <a:gd name="T1" fmla="*/ 0 h 412"/>
                  <a:gd name="T2" fmla="*/ 153 w 682"/>
                  <a:gd name="T3" fmla="*/ 0 h 412"/>
                  <a:gd name="T4" fmla="*/ 179 w 682"/>
                  <a:gd name="T5" fmla="*/ 6 h 412"/>
                  <a:gd name="T6" fmla="*/ 592 w 682"/>
                  <a:gd name="T7" fmla="*/ 150 h 412"/>
                  <a:gd name="T8" fmla="*/ 616 w 682"/>
                  <a:gd name="T9" fmla="*/ 161 h 412"/>
                  <a:gd name="T10" fmla="*/ 638 w 682"/>
                  <a:gd name="T11" fmla="*/ 178 h 412"/>
                  <a:gd name="T12" fmla="*/ 655 w 682"/>
                  <a:gd name="T13" fmla="*/ 196 h 412"/>
                  <a:gd name="T14" fmla="*/ 668 w 682"/>
                  <a:gd name="T15" fmla="*/ 218 h 412"/>
                  <a:gd name="T16" fmla="*/ 677 w 682"/>
                  <a:gd name="T17" fmla="*/ 242 h 412"/>
                  <a:gd name="T18" fmla="*/ 682 w 682"/>
                  <a:gd name="T19" fmla="*/ 269 h 412"/>
                  <a:gd name="T20" fmla="*/ 680 w 682"/>
                  <a:gd name="T21" fmla="*/ 295 h 412"/>
                  <a:gd name="T22" fmla="*/ 674 w 682"/>
                  <a:gd name="T23" fmla="*/ 322 h 412"/>
                  <a:gd name="T24" fmla="*/ 664 w 682"/>
                  <a:gd name="T25" fmla="*/ 345 h 412"/>
                  <a:gd name="T26" fmla="*/ 650 w 682"/>
                  <a:gd name="T27" fmla="*/ 363 h 412"/>
                  <a:gd name="T28" fmla="*/ 633 w 682"/>
                  <a:gd name="T29" fmla="*/ 381 h 412"/>
                  <a:gd name="T30" fmla="*/ 615 w 682"/>
                  <a:gd name="T31" fmla="*/ 394 h 412"/>
                  <a:gd name="T32" fmla="*/ 594 w 682"/>
                  <a:gd name="T33" fmla="*/ 404 h 412"/>
                  <a:gd name="T34" fmla="*/ 571 w 682"/>
                  <a:gd name="T35" fmla="*/ 411 h 412"/>
                  <a:gd name="T36" fmla="*/ 547 w 682"/>
                  <a:gd name="T37" fmla="*/ 412 h 412"/>
                  <a:gd name="T38" fmla="*/ 525 w 682"/>
                  <a:gd name="T39" fmla="*/ 411 h 412"/>
                  <a:gd name="T40" fmla="*/ 503 w 682"/>
                  <a:gd name="T41" fmla="*/ 405 h 412"/>
                  <a:gd name="T42" fmla="*/ 90 w 682"/>
                  <a:gd name="T43" fmla="*/ 261 h 412"/>
                  <a:gd name="T44" fmla="*/ 66 w 682"/>
                  <a:gd name="T45" fmla="*/ 249 h 412"/>
                  <a:gd name="T46" fmla="*/ 44 w 682"/>
                  <a:gd name="T47" fmla="*/ 234 h 412"/>
                  <a:gd name="T48" fmla="*/ 26 w 682"/>
                  <a:gd name="T49" fmla="*/ 214 h 412"/>
                  <a:gd name="T50" fmla="*/ 13 w 682"/>
                  <a:gd name="T51" fmla="*/ 192 h 412"/>
                  <a:gd name="T52" fmla="*/ 4 w 682"/>
                  <a:gd name="T53" fmla="*/ 168 h 412"/>
                  <a:gd name="T54" fmla="*/ 0 w 682"/>
                  <a:gd name="T55" fmla="*/ 142 h 412"/>
                  <a:gd name="T56" fmla="*/ 1 w 682"/>
                  <a:gd name="T57" fmla="*/ 116 h 412"/>
                  <a:gd name="T58" fmla="*/ 8 w 682"/>
                  <a:gd name="T59" fmla="*/ 90 h 412"/>
                  <a:gd name="T60" fmla="*/ 19 w 682"/>
                  <a:gd name="T61" fmla="*/ 64 h 412"/>
                  <a:gd name="T62" fmla="*/ 34 w 682"/>
                  <a:gd name="T63" fmla="*/ 43 h 412"/>
                  <a:gd name="T64" fmla="*/ 54 w 682"/>
                  <a:gd name="T65" fmla="*/ 26 h 412"/>
                  <a:gd name="T66" fmla="*/ 76 w 682"/>
                  <a:gd name="T67" fmla="*/ 13 h 412"/>
                  <a:gd name="T68" fmla="*/ 100 w 682"/>
                  <a:gd name="T69" fmla="*/ 3 h 412"/>
                  <a:gd name="T70" fmla="*/ 126 w 682"/>
                  <a:gd name="T71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2" h="412">
                    <a:moveTo>
                      <a:pt x="126" y="0"/>
                    </a:moveTo>
                    <a:lnTo>
                      <a:pt x="153" y="0"/>
                    </a:lnTo>
                    <a:lnTo>
                      <a:pt x="179" y="6"/>
                    </a:lnTo>
                    <a:lnTo>
                      <a:pt x="592" y="150"/>
                    </a:lnTo>
                    <a:lnTo>
                      <a:pt x="616" y="161"/>
                    </a:lnTo>
                    <a:lnTo>
                      <a:pt x="638" y="178"/>
                    </a:lnTo>
                    <a:lnTo>
                      <a:pt x="655" y="196"/>
                    </a:lnTo>
                    <a:lnTo>
                      <a:pt x="668" y="218"/>
                    </a:lnTo>
                    <a:lnTo>
                      <a:pt x="677" y="242"/>
                    </a:lnTo>
                    <a:lnTo>
                      <a:pt x="682" y="269"/>
                    </a:lnTo>
                    <a:lnTo>
                      <a:pt x="680" y="295"/>
                    </a:lnTo>
                    <a:lnTo>
                      <a:pt x="674" y="322"/>
                    </a:lnTo>
                    <a:lnTo>
                      <a:pt x="664" y="345"/>
                    </a:lnTo>
                    <a:lnTo>
                      <a:pt x="650" y="363"/>
                    </a:lnTo>
                    <a:lnTo>
                      <a:pt x="633" y="381"/>
                    </a:lnTo>
                    <a:lnTo>
                      <a:pt x="615" y="394"/>
                    </a:lnTo>
                    <a:lnTo>
                      <a:pt x="594" y="404"/>
                    </a:lnTo>
                    <a:lnTo>
                      <a:pt x="571" y="411"/>
                    </a:lnTo>
                    <a:lnTo>
                      <a:pt x="547" y="412"/>
                    </a:lnTo>
                    <a:lnTo>
                      <a:pt x="525" y="411"/>
                    </a:lnTo>
                    <a:lnTo>
                      <a:pt x="503" y="405"/>
                    </a:lnTo>
                    <a:lnTo>
                      <a:pt x="90" y="261"/>
                    </a:lnTo>
                    <a:lnTo>
                      <a:pt x="66" y="249"/>
                    </a:lnTo>
                    <a:lnTo>
                      <a:pt x="44" y="234"/>
                    </a:lnTo>
                    <a:lnTo>
                      <a:pt x="26" y="214"/>
                    </a:lnTo>
                    <a:lnTo>
                      <a:pt x="13" y="192"/>
                    </a:lnTo>
                    <a:lnTo>
                      <a:pt x="4" y="168"/>
                    </a:lnTo>
                    <a:lnTo>
                      <a:pt x="0" y="142"/>
                    </a:lnTo>
                    <a:lnTo>
                      <a:pt x="1" y="116"/>
                    </a:lnTo>
                    <a:lnTo>
                      <a:pt x="8" y="90"/>
                    </a:lnTo>
                    <a:lnTo>
                      <a:pt x="19" y="64"/>
                    </a:lnTo>
                    <a:lnTo>
                      <a:pt x="34" y="43"/>
                    </a:lnTo>
                    <a:lnTo>
                      <a:pt x="54" y="26"/>
                    </a:lnTo>
                    <a:lnTo>
                      <a:pt x="76" y="13"/>
                    </a:lnTo>
                    <a:lnTo>
                      <a:pt x="100" y="3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Freeform 76"/>
            <p:cNvSpPr>
              <a:spLocks noEditPoints="1"/>
            </p:cNvSpPr>
            <p:nvPr/>
          </p:nvSpPr>
          <p:spPr bwMode="auto">
            <a:xfrm>
              <a:off x="8984741" y="1526853"/>
              <a:ext cx="593820" cy="467497"/>
            </a:xfrm>
            <a:custGeom>
              <a:avLst/>
              <a:gdLst>
                <a:gd name="T0" fmla="*/ 2604 w 3299"/>
                <a:gd name="T1" fmla="*/ 292 h 2600"/>
                <a:gd name="T2" fmla="*/ 2239 w 3299"/>
                <a:gd name="T3" fmla="*/ 931 h 2600"/>
                <a:gd name="T4" fmla="*/ 1737 w 3299"/>
                <a:gd name="T5" fmla="*/ 795 h 2600"/>
                <a:gd name="T6" fmla="*/ 1446 w 3299"/>
                <a:gd name="T7" fmla="*/ 1219 h 2600"/>
                <a:gd name="T8" fmla="*/ 884 w 3299"/>
                <a:gd name="T9" fmla="*/ 921 h 2600"/>
                <a:gd name="T10" fmla="*/ 591 w 3299"/>
                <a:gd name="T11" fmla="*/ 1560 h 2600"/>
                <a:gd name="T12" fmla="*/ 684 w 3299"/>
                <a:gd name="T13" fmla="*/ 1603 h 2600"/>
                <a:gd name="T14" fmla="*/ 932 w 3299"/>
                <a:gd name="T15" fmla="*/ 1063 h 2600"/>
                <a:gd name="T16" fmla="*/ 1480 w 3299"/>
                <a:gd name="T17" fmla="*/ 1354 h 2600"/>
                <a:gd name="T18" fmla="*/ 1781 w 3299"/>
                <a:gd name="T19" fmla="*/ 914 h 2600"/>
                <a:gd name="T20" fmla="*/ 2289 w 3299"/>
                <a:gd name="T21" fmla="*/ 1053 h 2600"/>
                <a:gd name="T22" fmla="*/ 2693 w 3299"/>
                <a:gd name="T23" fmla="*/ 344 h 2600"/>
                <a:gd name="T24" fmla="*/ 2604 w 3299"/>
                <a:gd name="T25" fmla="*/ 292 h 2600"/>
                <a:gd name="T26" fmla="*/ 0 w 3299"/>
                <a:gd name="T27" fmla="*/ 0 h 2600"/>
                <a:gd name="T28" fmla="*/ 3299 w 3299"/>
                <a:gd name="T29" fmla="*/ 0 h 2600"/>
                <a:gd name="T30" fmla="*/ 3299 w 3299"/>
                <a:gd name="T31" fmla="*/ 104 h 2600"/>
                <a:gd name="T32" fmla="*/ 2983 w 3299"/>
                <a:gd name="T33" fmla="*/ 104 h 2600"/>
                <a:gd name="T34" fmla="*/ 2983 w 3299"/>
                <a:gd name="T35" fmla="*/ 1983 h 2600"/>
                <a:gd name="T36" fmla="*/ 1774 w 3299"/>
                <a:gd name="T37" fmla="*/ 1983 h 2600"/>
                <a:gd name="T38" fmla="*/ 2300 w 3299"/>
                <a:gd name="T39" fmla="*/ 2512 h 2600"/>
                <a:gd name="T40" fmla="*/ 2227 w 3299"/>
                <a:gd name="T41" fmla="*/ 2585 h 2600"/>
                <a:gd name="T42" fmla="*/ 1701 w 3299"/>
                <a:gd name="T43" fmla="*/ 2056 h 2600"/>
                <a:gd name="T44" fmla="*/ 1701 w 3299"/>
                <a:gd name="T45" fmla="*/ 2593 h 2600"/>
                <a:gd name="T46" fmla="*/ 1598 w 3299"/>
                <a:gd name="T47" fmla="*/ 2593 h 2600"/>
                <a:gd name="T48" fmla="*/ 1598 w 3299"/>
                <a:gd name="T49" fmla="*/ 2056 h 2600"/>
                <a:gd name="T50" fmla="*/ 1058 w 3299"/>
                <a:gd name="T51" fmla="*/ 2600 h 2600"/>
                <a:gd name="T52" fmla="*/ 985 w 3299"/>
                <a:gd name="T53" fmla="*/ 2526 h 2600"/>
                <a:gd name="T54" fmla="*/ 1525 w 3299"/>
                <a:gd name="T55" fmla="*/ 1983 h 2600"/>
                <a:gd name="T56" fmla="*/ 316 w 3299"/>
                <a:gd name="T57" fmla="*/ 1983 h 2600"/>
                <a:gd name="T58" fmla="*/ 316 w 3299"/>
                <a:gd name="T59" fmla="*/ 104 h 2600"/>
                <a:gd name="T60" fmla="*/ 0 w 3299"/>
                <a:gd name="T61" fmla="*/ 104 h 2600"/>
                <a:gd name="T62" fmla="*/ 0 w 3299"/>
                <a:gd name="T63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99" h="2600">
                  <a:moveTo>
                    <a:pt x="2604" y="292"/>
                  </a:moveTo>
                  <a:lnTo>
                    <a:pt x="2239" y="931"/>
                  </a:lnTo>
                  <a:lnTo>
                    <a:pt x="1737" y="795"/>
                  </a:lnTo>
                  <a:lnTo>
                    <a:pt x="1446" y="1219"/>
                  </a:lnTo>
                  <a:lnTo>
                    <a:pt x="884" y="921"/>
                  </a:lnTo>
                  <a:lnTo>
                    <a:pt x="591" y="1560"/>
                  </a:lnTo>
                  <a:lnTo>
                    <a:pt x="684" y="1603"/>
                  </a:lnTo>
                  <a:lnTo>
                    <a:pt x="932" y="1063"/>
                  </a:lnTo>
                  <a:lnTo>
                    <a:pt x="1480" y="1354"/>
                  </a:lnTo>
                  <a:lnTo>
                    <a:pt x="1781" y="914"/>
                  </a:lnTo>
                  <a:lnTo>
                    <a:pt x="2289" y="1053"/>
                  </a:lnTo>
                  <a:lnTo>
                    <a:pt x="2693" y="344"/>
                  </a:lnTo>
                  <a:lnTo>
                    <a:pt x="2604" y="292"/>
                  </a:lnTo>
                  <a:close/>
                  <a:moveTo>
                    <a:pt x="0" y="0"/>
                  </a:moveTo>
                  <a:lnTo>
                    <a:pt x="3299" y="0"/>
                  </a:lnTo>
                  <a:lnTo>
                    <a:pt x="3299" y="104"/>
                  </a:lnTo>
                  <a:lnTo>
                    <a:pt x="2983" y="104"/>
                  </a:lnTo>
                  <a:lnTo>
                    <a:pt x="2983" y="1983"/>
                  </a:lnTo>
                  <a:lnTo>
                    <a:pt x="1774" y="1983"/>
                  </a:lnTo>
                  <a:lnTo>
                    <a:pt x="2300" y="2512"/>
                  </a:lnTo>
                  <a:lnTo>
                    <a:pt x="2227" y="2585"/>
                  </a:lnTo>
                  <a:lnTo>
                    <a:pt x="1701" y="2056"/>
                  </a:lnTo>
                  <a:lnTo>
                    <a:pt x="1701" y="2593"/>
                  </a:lnTo>
                  <a:lnTo>
                    <a:pt x="1598" y="2593"/>
                  </a:lnTo>
                  <a:lnTo>
                    <a:pt x="1598" y="2056"/>
                  </a:lnTo>
                  <a:lnTo>
                    <a:pt x="1058" y="2600"/>
                  </a:lnTo>
                  <a:lnTo>
                    <a:pt x="985" y="2526"/>
                  </a:lnTo>
                  <a:lnTo>
                    <a:pt x="1525" y="1983"/>
                  </a:lnTo>
                  <a:lnTo>
                    <a:pt x="316" y="1983"/>
                  </a:lnTo>
                  <a:lnTo>
                    <a:pt x="316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106120" y="1076447"/>
            <a:ext cx="3009244" cy="2922002"/>
            <a:chOff x="1106120" y="1076447"/>
            <a:chExt cx="3009244" cy="2922002"/>
          </a:xfrm>
        </p:grpSpPr>
        <p:sp>
          <p:nvSpPr>
            <p:cNvPr id="21" name="타원 20"/>
            <p:cNvSpPr/>
            <p:nvPr/>
          </p:nvSpPr>
          <p:spPr>
            <a:xfrm>
              <a:off x="1106120" y="3487409"/>
              <a:ext cx="346892" cy="3393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1279566" y="1076447"/>
              <a:ext cx="2835798" cy="2922002"/>
              <a:chOff x="2546431" y="949124"/>
              <a:chExt cx="2581154" cy="3208239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5127585" y="949124"/>
                <a:ext cx="0" cy="13310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V="1">
                <a:off x="2546431" y="949124"/>
                <a:ext cx="0" cy="3208239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2546431" y="963068"/>
                <a:ext cx="258115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2546431" y="4142897"/>
                <a:ext cx="1967696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1327896" y="1406573"/>
              <a:ext cx="26487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CONCEPT</a:t>
              </a:r>
              <a:endParaRPr lang="ko-KR" altLang="en-US" sz="3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399479" y="1911815"/>
              <a:ext cx="2406536" cy="230832"/>
              <a:chOff x="4078800" y="2191248"/>
              <a:chExt cx="3686398" cy="316583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4118861" y="2222466"/>
                <a:ext cx="3646337" cy="267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078800" y="2191248"/>
                <a:ext cx="3646335" cy="31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n>
                      <a:solidFill>
                        <a:schemeClr val="tx1">
                          <a:lumMod val="75000"/>
                          <a:lumOff val="25000"/>
                          <a:alpha val="5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아 배고파</a:t>
                </a:r>
                <a:r>
                  <a:rPr lang="en-US" altLang="ko-KR" sz="900" dirty="0">
                    <a:ln>
                      <a:solidFill>
                        <a:schemeClr val="tx1">
                          <a:lumMod val="75000"/>
                          <a:lumOff val="25000"/>
                          <a:alpha val="5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!!</a:t>
                </a:r>
                <a:r>
                  <a:rPr lang="ko-KR" altLang="en-US" sz="900" dirty="0">
                    <a:ln>
                      <a:solidFill>
                        <a:schemeClr val="tx1">
                          <a:lumMod val="75000"/>
                          <a:lumOff val="25000"/>
                          <a:alpha val="5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맥주도 마시고 싶다</a:t>
                </a:r>
                <a:r>
                  <a:rPr lang="en-US" altLang="ko-KR" sz="900" dirty="0">
                    <a:ln>
                      <a:solidFill>
                        <a:schemeClr val="tx1">
                          <a:lumMod val="75000"/>
                          <a:lumOff val="25000"/>
                          <a:alpha val="5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!!</a:t>
                </a:r>
                <a:endParaRPr lang="ko-KR" altLang="en-US" sz="900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364831" y="2297197"/>
              <a:ext cx="26487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왜 이렇게 컨셉이 이렇게 나오는지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여기서 설명을 좀 해주세요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그리고 나서 어떤 컨셉으로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정했는지도 알려주시면 </a:t>
              </a:r>
              <a:r>
                <a:rPr lang="ko-KR" altLang="en-US" sz="1200" dirty="0" err="1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되요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그리고 지금은 맥주가 마시고 싶죠 </a:t>
              </a: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7750619" y="3867644"/>
            <a:ext cx="9412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CONCEPT A</a:t>
            </a:r>
            <a:endParaRPr lang="ko-KR" altLang="en-US" sz="1050" dirty="0"/>
          </a:p>
        </p:txBody>
      </p:sp>
      <p:sp>
        <p:nvSpPr>
          <p:cNvPr id="45" name="직사각형 44"/>
          <p:cNvSpPr/>
          <p:nvPr/>
        </p:nvSpPr>
        <p:spPr>
          <a:xfrm>
            <a:off x="9247032" y="3867644"/>
            <a:ext cx="9044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CONCEPT B</a:t>
            </a:r>
            <a:endParaRPr lang="ko-KR" altLang="en-US" sz="1050" dirty="0"/>
          </a:p>
        </p:txBody>
      </p:sp>
      <p:sp>
        <p:nvSpPr>
          <p:cNvPr id="46" name="직사각형 45"/>
          <p:cNvSpPr/>
          <p:nvPr/>
        </p:nvSpPr>
        <p:spPr>
          <a:xfrm>
            <a:off x="10743445" y="3867644"/>
            <a:ext cx="9108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CONCEPT C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0621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0616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93282" y="2890390"/>
            <a:ext cx="1376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일이관지</a:t>
            </a:r>
            <a:endParaRPr lang="en-US" altLang="ko-KR" sz="24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dist"/>
            <a:r>
              <a:rPr lang="en-US" altLang="ko-KR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</a:t>
            </a:r>
            <a:r>
              <a:rPr lang="ko-KR" altLang="en-US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一以貫之</a:t>
            </a:r>
            <a:r>
              <a:rPr lang="en-US" altLang="ko-KR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]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32179" y="2967334"/>
            <a:ext cx="2091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하나를 알고 그것으로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dist"/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모든 걸 관통한다</a:t>
            </a:r>
          </a:p>
        </p:txBody>
      </p:sp>
    </p:spTree>
    <p:extLst>
      <p:ext uri="{BB962C8B-B14F-4D97-AF65-F5344CB8AC3E}">
        <p14:creationId xmlns:p14="http://schemas.microsoft.com/office/powerpoint/2010/main" val="119203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502</Words>
  <Application>Microsoft Office PowerPoint</Application>
  <PresentationFormat>와이드스크린</PresentationFormat>
  <Paragraphs>117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-윤고딕310</vt:lpstr>
      <vt:lpstr>-윤고딕320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Kim Myeonghwan</cp:lastModifiedBy>
  <cp:revision>26</cp:revision>
  <dcterms:created xsi:type="dcterms:W3CDTF">2016-10-25T14:48:09Z</dcterms:created>
  <dcterms:modified xsi:type="dcterms:W3CDTF">2021-07-13T14:15:24Z</dcterms:modified>
</cp:coreProperties>
</file>