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Países más ricos del mundo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PBI per cápita (USD)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6618357487922822E-3"/>
                  <c:y val="2.38977068662557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56-4C28-B415-DC4291605460}"/>
                </c:ext>
              </c:extLst>
            </c:dLbl>
            <c:dLbl>
              <c:idx val="4"/>
              <c:layout>
                <c:manualLayout>
                  <c:x val="-8.454106280193413E-3"/>
                  <c:y val="1.47664925133371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56-4C28-B415-DC4291605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Luxemburgo</c:v>
                </c:pt>
                <c:pt idx="1">
                  <c:v>Singapur</c:v>
                </c:pt>
                <c:pt idx="2">
                  <c:v>Catar</c:v>
                </c:pt>
                <c:pt idx="3">
                  <c:v>Irlanda</c:v>
                </c:pt>
                <c:pt idx="4">
                  <c:v>Macao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119760</c:v>
                </c:pt>
                <c:pt idx="1">
                  <c:v>101410</c:v>
                </c:pt>
                <c:pt idx="2">
                  <c:v>96100</c:v>
                </c:pt>
                <c:pt idx="3">
                  <c:v>94970</c:v>
                </c:pt>
                <c:pt idx="4">
                  <c:v>74000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6-4C28-B415-DC429160546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Población masculina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1.98224086476389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56-4C28-B415-DC4291605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Luxemburgo</c:v>
                </c:pt>
                <c:pt idx="1">
                  <c:v>Singapur</c:v>
                </c:pt>
                <c:pt idx="2">
                  <c:v>Catar</c:v>
                </c:pt>
                <c:pt idx="3">
                  <c:v>Irlanda</c:v>
                </c:pt>
                <c:pt idx="4">
                  <c:v>Macao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314964</c:v>
                </c:pt>
                <c:pt idx="1">
                  <c:v>2985477</c:v>
                </c:pt>
                <c:pt idx="2">
                  <c:v>2199518</c:v>
                </c:pt>
                <c:pt idx="3">
                  <c:v>2457657</c:v>
                </c:pt>
                <c:pt idx="4">
                  <c:v>245600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6-4C28-B415-DC429160546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Población femenina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077294685990338E-2"/>
                  <c:y val="6.2087799201073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756-4C28-B415-DC4291605460}"/>
                </c:ext>
              </c:extLst>
            </c:dLbl>
            <c:dLbl>
              <c:idx val="2"/>
              <c:layout>
                <c:manualLayout>
                  <c:x val="1.2077294685990338E-3"/>
                  <c:y val="3.38854393751990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56-4C28-B415-DC4291605460}"/>
                </c:ext>
              </c:extLst>
            </c:dLbl>
            <c:dLbl>
              <c:idx val="3"/>
              <c:layout>
                <c:manualLayout>
                  <c:x val="-8.856580457753038E-17"/>
                  <c:y val="3.97227243666201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56-4C28-B415-DC4291605460}"/>
                </c:ext>
              </c:extLst>
            </c:dLbl>
            <c:dLbl>
              <c:idx val="4"/>
              <c:layout>
                <c:manualLayout>
                  <c:x val="9.6618357487922701E-3"/>
                  <c:y val="5.13632818227403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56-4C28-B415-DC4291605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Luxemburgo</c:v>
                </c:pt>
                <c:pt idx="1">
                  <c:v>Singapur</c:v>
                </c:pt>
                <c:pt idx="2">
                  <c:v>Catar</c:v>
                </c:pt>
                <c:pt idx="3">
                  <c:v>Irlanda</c:v>
                </c:pt>
                <c:pt idx="4">
                  <c:v>Macao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311144</c:v>
                </c:pt>
                <c:pt idx="1">
                  <c:v>2718092</c:v>
                </c:pt>
                <c:pt idx="2">
                  <c:v>698549</c:v>
                </c:pt>
                <c:pt idx="3">
                  <c:v>2506783</c:v>
                </c:pt>
                <c:pt idx="4">
                  <c:v>257400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56-4C28-B415-DC429160546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31153727"/>
        <c:axId val="131155391"/>
      </c:barChart>
      <c:catAx>
        <c:axId val="13115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5391"/>
        <c:crosses val="autoZero"/>
        <c:auto val="1"/>
        <c:lblAlgn val="ctr"/>
        <c:lblOffset val="100"/>
        <c:noMultiLvlLbl val="0"/>
      </c:catAx>
      <c:valAx>
        <c:axId val="1311553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2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449178"/>
              </p:ext>
            </p:extLst>
          </p:nvPr>
        </p:nvGraphicFramePr>
        <p:xfrm>
          <a:off x="838200" y="102790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3221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2021-08-31T13:42:05Z</dcterms:created>
  <dcterms:modified xsi:type="dcterms:W3CDTF">2021-08-31T14:21:35Z</dcterms:modified>
</cp:coreProperties>
</file>