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5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0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9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0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D8238-D5EC-4668-A612-C8A69E28F5C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CDD5-CE9B-4022-A0C3-70617BBEF8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1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2021-08-31T13:42:05Z</dcterms:created>
  <dcterms:modified xsi:type="dcterms:W3CDTF">2021-08-31T13:42:44Z</dcterms:modified>
</cp:coreProperties>
</file>