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 snapToObjects="1">
      <p:cViewPr varScale="1">
        <p:scale>
          <a:sx n="123" d="100"/>
          <a:sy n="123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6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8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2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4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D95AE-6D35-F166-D1BA-4D79C4F29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43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69" name="Oval 6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03EAD-F6C9-FE03-F267-84CAB490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STELARR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0C926-4978-B354-7C0F-B98DBE0C0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/>
              <a:t>JAN RAS</a:t>
            </a:r>
          </a:p>
          <a:p>
            <a:pPr algn="ctr">
              <a:lnSpc>
                <a:spcPct val="120000"/>
              </a:lnSpc>
            </a:pPr>
            <a:r>
              <a:rPr lang="en-US"/>
              <a:t>GRANT PINKHAM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78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D72763-8D2E-477E-ADFD-28E96A52F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1"/>
            <a:ext cx="6095999" cy="533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03EAD-F6C9-FE03-F267-84CAB490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342"/>
            <a:ext cx="4572000" cy="240485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u="sng" dirty="0"/>
              <a:t>STELARR</a:t>
            </a:r>
            <a:br>
              <a:rPr lang="en-US" sz="2000" dirty="0"/>
            </a:br>
            <a:r>
              <a:rPr lang="en-US" sz="2000" dirty="0"/>
              <a:t>Standalone </a:t>
            </a:r>
            <a:br>
              <a:rPr lang="en-US" sz="2000" dirty="0"/>
            </a:br>
            <a:r>
              <a:rPr lang="en-US" sz="2000" dirty="0"/>
              <a:t>Teaching</a:t>
            </a:r>
            <a:br>
              <a:rPr lang="en-US" sz="2000" dirty="0"/>
            </a:br>
            <a:r>
              <a:rPr lang="en-US" sz="2000" dirty="0"/>
              <a:t>Learning and retention </a:t>
            </a:r>
            <a:br>
              <a:rPr lang="en-US" sz="2000" dirty="0"/>
            </a:br>
            <a:r>
              <a:rPr lang="en-US" sz="2000" dirty="0"/>
              <a:t>resource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0C926-4978-B354-7C0F-B98DBE0C0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4270"/>
            <a:ext cx="4572000" cy="222766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early education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Teaches young students basic math, reading, and writing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Educational tool for parents, teachers, and student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D95AE-6D35-F166-D1BA-4D79C4F29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8" r="21624" b="2"/>
          <a:stretch/>
        </p:blipFill>
        <p:spPr>
          <a:xfrm>
            <a:off x="6858000" y="762001"/>
            <a:ext cx="4578306" cy="53339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78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03EAD-F6C9-FE03-F267-84CAB490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93" y="1114197"/>
            <a:ext cx="5150734" cy="1989118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/>
              <a:t>Origin/</a:t>
            </a:r>
            <a:br>
              <a:rPr lang="en-US" sz="2400" u="sng" dirty="0"/>
            </a:br>
            <a:r>
              <a:rPr lang="en-US" sz="2400" u="sng" dirty="0"/>
              <a:t>motivation</a:t>
            </a:r>
            <a:br>
              <a:rPr lang="en-US" sz="2400" u="sng" dirty="0"/>
            </a:br>
            <a:br>
              <a:rPr lang="en-US" sz="2400" u="sng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0C926-4978-B354-7C0F-B98DBE0C0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035" y="1571671"/>
            <a:ext cx="4278775" cy="529168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Series of Lifestyle 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Became a Real Life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Revealed a technological gap between teacher / parent / and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tool to bridge this gap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D95AE-6D35-F166-D1BA-4D79C4F29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33"/>
          <a:stretch/>
        </p:blipFill>
        <p:spPr>
          <a:xfrm>
            <a:off x="7571457" y="2522945"/>
            <a:ext cx="3222273" cy="18121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14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392625A-FDCE-4BA7-8CA1-1678D7F6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45" y="767450"/>
            <a:ext cx="7603509" cy="51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9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3EAD-F6C9-FE03-F267-84CAB490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4572000" cy="258136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u="sng" dirty="0"/>
              <a:t>Features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0C926-4978-B354-7C0F-B98DBE0C0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6296"/>
            <a:ext cx="4572000" cy="22276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D95AE-6D35-F166-D1BA-4D79C4F29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8" r="21624" b="2"/>
          <a:stretch/>
        </p:blipFill>
        <p:spPr>
          <a:xfrm>
            <a:off x="6858000" y="762001"/>
            <a:ext cx="4578306" cy="5333997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6DC5263-81C3-412E-BDD7-BA390C34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4" y="0"/>
            <a:ext cx="1094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STELARR </vt:lpstr>
      <vt:lpstr>STELARR Standalone  Teaching Learning and retention  resource </vt:lpstr>
      <vt:lpstr>Origin/ motivation    </vt:lpstr>
      <vt:lpstr>PowerPoint Presentation</vt:lpstr>
      <vt:lpstr>Features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STELARR </dc:title>
  <dc:creator>Krypnoxica K</dc:creator>
  <cp:lastModifiedBy>grant pinkham</cp:lastModifiedBy>
  <cp:revision>17</cp:revision>
  <dcterms:created xsi:type="dcterms:W3CDTF">2022-04-26T13:45:47Z</dcterms:created>
  <dcterms:modified xsi:type="dcterms:W3CDTF">2022-04-26T19:13:52Z</dcterms:modified>
</cp:coreProperties>
</file>