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4" r:id="rId6"/>
    <p:sldId id="268" r:id="rId7"/>
    <p:sldId id="269" r:id="rId8"/>
    <p:sldId id="270" r:id="rId9"/>
    <p:sldId id="272" r:id="rId10"/>
    <p:sldId id="274" r:id="rId11"/>
    <p:sldId id="273" r:id="rId12"/>
    <p:sldId id="271" r:id="rId13"/>
    <p:sldId id="275" r:id="rId14"/>
    <p:sldId id="276" r:id="rId15"/>
    <p:sldId id="280" r:id="rId16"/>
    <p:sldId id="282" r:id="rId17"/>
    <p:sldId id="281" r:id="rId18"/>
    <p:sldId id="278" r:id="rId19"/>
    <p:sldId id="279" r:id="rId20"/>
    <p:sldId id="277" r:id="rId21"/>
    <p:sldId id="283" r:id="rId22"/>
    <p:sldId id="261" r:id="rId23"/>
    <p:sldId id="284" r:id="rId24"/>
    <p:sldId id="266" r:id="rId25"/>
    <p:sldId id="265" r:id="rId26"/>
    <p:sldId id="262" r:id="rId27"/>
    <p:sldId id="263" r:id="rId28"/>
  </p:sldIdLst>
  <p:sldSz cx="12192000" cy="6858000"/>
  <p:notesSz cx="6858000" cy="9144000"/>
  <p:defaultTextStyle>
    <a:defPPr>
      <a:defRPr lang="ru-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75E26-A2C5-439B-822D-EC082F9E3D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KZ"/>
          </a:p>
        </p:txBody>
      </p:sp>
      <p:sp>
        <p:nvSpPr>
          <p:cNvPr id="3" name="Subtitle 2">
            <a:extLst>
              <a:ext uri="{FF2B5EF4-FFF2-40B4-BE49-F238E27FC236}">
                <a16:creationId xmlns:a16="http://schemas.microsoft.com/office/drawing/2014/main" id="{354E4340-ABD0-4540-94B3-A20D60A3F0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KZ"/>
          </a:p>
        </p:txBody>
      </p:sp>
      <p:sp>
        <p:nvSpPr>
          <p:cNvPr id="4" name="Date Placeholder 3">
            <a:extLst>
              <a:ext uri="{FF2B5EF4-FFF2-40B4-BE49-F238E27FC236}">
                <a16:creationId xmlns:a16="http://schemas.microsoft.com/office/drawing/2014/main" id="{A912366A-4B64-406B-9907-92246B025C9A}"/>
              </a:ext>
            </a:extLst>
          </p:cNvPr>
          <p:cNvSpPr>
            <a:spLocks noGrp="1"/>
          </p:cNvSpPr>
          <p:nvPr>
            <p:ph type="dt" sz="half" idx="10"/>
          </p:nvPr>
        </p:nvSpPr>
        <p:spPr/>
        <p:txBody>
          <a:bodyPr/>
          <a:lstStyle/>
          <a:p>
            <a:fld id="{944850AB-F102-4AF6-B38C-D0BEB40D9C5A}" type="datetimeFigureOut">
              <a:rPr lang="ru-KZ" smtClean="0"/>
              <a:t>03/09/2021</a:t>
            </a:fld>
            <a:endParaRPr lang="ru-KZ"/>
          </a:p>
        </p:txBody>
      </p:sp>
      <p:sp>
        <p:nvSpPr>
          <p:cNvPr id="5" name="Footer Placeholder 4">
            <a:extLst>
              <a:ext uri="{FF2B5EF4-FFF2-40B4-BE49-F238E27FC236}">
                <a16:creationId xmlns:a16="http://schemas.microsoft.com/office/drawing/2014/main" id="{3C9B33F5-B8D4-418A-BEAE-C8C02AE46866}"/>
              </a:ext>
            </a:extLst>
          </p:cNvPr>
          <p:cNvSpPr>
            <a:spLocks noGrp="1"/>
          </p:cNvSpPr>
          <p:nvPr>
            <p:ph type="ftr" sz="quarter" idx="11"/>
          </p:nvPr>
        </p:nvSpPr>
        <p:spPr/>
        <p:txBody>
          <a:bodyPr/>
          <a:lstStyle/>
          <a:p>
            <a:endParaRPr lang="ru-KZ"/>
          </a:p>
        </p:txBody>
      </p:sp>
      <p:sp>
        <p:nvSpPr>
          <p:cNvPr id="6" name="Slide Number Placeholder 5">
            <a:extLst>
              <a:ext uri="{FF2B5EF4-FFF2-40B4-BE49-F238E27FC236}">
                <a16:creationId xmlns:a16="http://schemas.microsoft.com/office/drawing/2014/main" id="{87FD4DB6-A071-41F4-A513-D6CA69BEF28A}"/>
              </a:ext>
            </a:extLst>
          </p:cNvPr>
          <p:cNvSpPr>
            <a:spLocks noGrp="1"/>
          </p:cNvSpPr>
          <p:nvPr>
            <p:ph type="sldNum" sz="quarter" idx="12"/>
          </p:nvPr>
        </p:nvSpPr>
        <p:spPr/>
        <p:txBody>
          <a:bodyPr/>
          <a:lstStyle/>
          <a:p>
            <a:fld id="{8D5A92A6-1E67-4BC5-A082-261456E5D388}" type="slidenum">
              <a:rPr lang="ru-KZ" smtClean="0"/>
              <a:t>‹#›</a:t>
            </a:fld>
            <a:endParaRPr lang="ru-KZ"/>
          </a:p>
        </p:txBody>
      </p:sp>
    </p:spTree>
    <p:extLst>
      <p:ext uri="{BB962C8B-B14F-4D97-AF65-F5344CB8AC3E}">
        <p14:creationId xmlns:p14="http://schemas.microsoft.com/office/powerpoint/2010/main" val="194626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799B-C36B-49FC-A13B-EB95D4AD73B0}"/>
              </a:ext>
            </a:extLst>
          </p:cNvPr>
          <p:cNvSpPr>
            <a:spLocks noGrp="1"/>
          </p:cNvSpPr>
          <p:nvPr>
            <p:ph type="title"/>
          </p:nvPr>
        </p:nvSpPr>
        <p:spPr/>
        <p:txBody>
          <a:bodyPr/>
          <a:lstStyle/>
          <a:p>
            <a:r>
              <a:rPr lang="en-US"/>
              <a:t>Click to edit Master title style</a:t>
            </a:r>
            <a:endParaRPr lang="ru-KZ"/>
          </a:p>
        </p:txBody>
      </p:sp>
      <p:sp>
        <p:nvSpPr>
          <p:cNvPr id="3" name="Vertical Text Placeholder 2">
            <a:extLst>
              <a:ext uri="{FF2B5EF4-FFF2-40B4-BE49-F238E27FC236}">
                <a16:creationId xmlns:a16="http://schemas.microsoft.com/office/drawing/2014/main" id="{6D2BFFD8-2832-4E75-8EEE-A08EAEE6D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4" name="Date Placeholder 3">
            <a:extLst>
              <a:ext uri="{FF2B5EF4-FFF2-40B4-BE49-F238E27FC236}">
                <a16:creationId xmlns:a16="http://schemas.microsoft.com/office/drawing/2014/main" id="{1C55B88A-B069-438F-A521-EAF1F38117D5}"/>
              </a:ext>
            </a:extLst>
          </p:cNvPr>
          <p:cNvSpPr>
            <a:spLocks noGrp="1"/>
          </p:cNvSpPr>
          <p:nvPr>
            <p:ph type="dt" sz="half" idx="10"/>
          </p:nvPr>
        </p:nvSpPr>
        <p:spPr/>
        <p:txBody>
          <a:bodyPr/>
          <a:lstStyle/>
          <a:p>
            <a:fld id="{944850AB-F102-4AF6-B38C-D0BEB40D9C5A}" type="datetimeFigureOut">
              <a:rPr lang="ru-KZ" smtClean="0"/>
              <a:t>03/09/2021</a:t>
            </a:fld>
            <a:endParaRPr lang="ru-KZ"/>
          </a:p>
        </p:txBody>
      </p:sp>
      <p:sp>
        <p:nvSpPr>
          <p:cNvPr id="5" name="Footer Placeholder 4">
            <a:extLst>
              <a:ext uri="{FF2B5EF4-FFF2-40B4-BE49-F238E27FC236}">
                <a16:creationId xmlns:a16="http://schemas.microsoft.com/office/drawing/2014/main" id="{5320B99B-EE1A-4813-BC1A-2A1EE0D0EBDB}"/>
              </a:ext>
            </a:extLst>
          </p:cNvPr>
          <p:cNvSpPr>
            <a:spLocks noGrp="1"/>
          </p:cNvSpPr>
          <p:nvPr>
            <p:ph type="ftr" sz="quarter" idx="11"/>
          </p:nvPr>
        </p:nvSpPr>
        <p:spPr/>
        <p:txBody>
          <a:bodyPr/>
          <a:lstStyle/>
          <a:p>
            <a:endParaRPr lang="ru-KZ"/>
          </a:p>
        </p:txBody>
      </p:sp>
      <p:sp>
        <p:nvSpPr>
          <p:cNvPr id="6" name="Slide Number Placeholder 5">
            <a:extLst>
              <a:ext uri="{FF2B5EF4-FFF2-40B4-BE49-F238E27FC236}">
                <a16:creationId xmlns:a16="http://schemas.microsoft.com/office/drawing/2014/main" id="{D55DA738-91B9-4EEB-B542-C78DF068DC7B}"/>
              </a:ext>
            </a:extLst>
          </p:cNvPr>
          <p:cNvSpPr>
            <a:spLocks noGrp="1"/>
          </p:cNvSpPr>
          <p:nvPr>
            <p:ph type="sldNum" sz="quarter" idx="12"/>
          </p:nvPr>
        </p:nvSpPr>
        <p:spPr/>
        <p:txBody>
          <a:bodyPr/>
          <a:lstStyle/>
          <a:p>
            <a:fld id="{8D5A92A6-1E67-4BC5-A082-261456E5D388}" type="slidenum">
              <a:rPr lang="ru-KZ" smtClean="0"/>
              <a:t>‹#›</a:t>
            </a:fld>
            <a:endParaRPr lang="ru-KZ"/>
          </a:p>
        </p:txBody>
      </p:sp>
    </p:spTree>
    <p:extLst>
      <p:ext uri="{BB962C8B-B14F-4D97-AF65-F5344CB8AC3E}">
        <p14:creationId xmlns:p14="http://schemas.microsoft.com/office/powerpoint/2010/main" val="3857389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F93E6F-3817-4537-9444-89CF143A7D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KZ"/>
          </a:p>
        </p:txBody>
      </p:sp>
      <p:sp>
        <p:nvSpPr>
          <p:cNvPr id="3" name="Vertical Text Placeholder 2">
            <a:extLst>
              <a:ext uri="{FF2B5EF4-FFF2-40B4-BE49-F238E27FC236}">
                <a16:creationId xmlns:a16="http://schemas.microsoft.com/office/drawing/2014/main" id="{0ED1964F-22E7-4D79-BD70-B0B9639A07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4" name="Date Placeholder 3">
            <a:extLst>
              <a:ext uri="{FF2B5EF4-FFF2-40B4-BE49-F238E27FC236}">
                <a16:creationId xmlns:a16="http://schemas.microsoft.com/office/drawing/2014/main" id="{15BD0554-FC67-4292-A6D8-27CC0874E4E7}"/>
              </a:ext>
            </a:extLst>
          </p:cNvPr>
          <p:cNvSpPr>
            <a:spLocks noGrp="1"/>
          </p:cNvSpPr>
          <p:nvPr>
            <p:ph type="dt" sz="half" idx="10"/>
          </p:nvPr>
        </p:nvSpPr>
        <p:spPr/>
        <p:txBody>
          <a:bodyPr/>
          <a:lstStyle/>
          <a:p>
            <a:fld id="{944850AB-F102-4AF6-B38C-D0BEB40D9C5A}" type="datetimeFigureOut">
              <a:rPr lang="ru-KZ" smtClean="0"/>
              <a:t>03/09/2021</a:t>
            </a:fld>
            <a:endParaRPr lang="ru-KZ"/>
          </a:p>
        </p:txBody>
      </p:sp>
      <p:sp>
        <p:nvSpPr>
          <p:cNvPr id="5" name="Footer Placeholder 4">
            <a:extLst>
              <a:ext uri="{FF2B5EF4-FFF2-40B4-BE49-F238E27FC236}">
                <a16:creationId xmlns:a16="http://schemas.microsoft.com/office/drawing/2014/main" id="{537F53CA-E18F-445C-9E32-58C68D8047C0}"/>
              </a:ext>
            </a:extLst>
          </p:cNvPr>
          <p:cNvSpPr>
            <a:spLocks noGrp="1"/>
          </p:cNvSpPr>
          <p:nvPr>
            <p:ph type="ftr" sz="quarter" idx="11"/>
          </p:nvPr>
        </p:nvSpPr>
        <p:spPr/>
        <p:txBody>
          <a:bodyPr/>
          <a:lstStyle/>
          <a:p>
            <a:endParaRPr lang="ru-KZ"/>
          </a:p>
        </p:txBody>
      </p:sp>
      <p:sp>
        <p:nvSpPr>
          <p:cNvPr id="6" name="Slide Number Placeholder 5">
            <a:extLst>
              <a:ext uri="{FF2B5EF4-FFF2-40B4-BE49-F238E27FC236}">
                <a16:creationId xmlns:a16="http://schemas.microsoft.com/office/drawing/2014/main" id="{E099E9AF-4B95-4848-8A2F-67B63F14AAFA}"/>
              </a:ext>
            </a:extLst>
          </p:cNvPr>
          <p:cNvSpPr>
            <a:spLocks noGrp="1"/>
          </p:cNvSpPr>
          <p:nvPr>
            <p:ph type="sldNum" sz="quarter" idx="12"/>
          </p:nvPr>
        </p:nvSpPr>
        <p:spPr/>
        <p:txBody>
          <a:bodyPr/>
          <a:lstStyle/>
          <a:p>
            <a:fld id="{8D5A92A6-1E67-4BC5-A082-261456E5D388}" type="slidenum">
              <a:rPr lang="ru-KZ" smtClean="0"/>
              <a:t>‹#›</a:t>
            </a:fld>
            <a:endParaRPr lang="ru-KZ"/>
          </a:p>
        </p:txBody>
      </p:sp>
    </p:spTree>
    <p:extLst>
      <p:ext uri="{BB962C8B-B14F-4D97-AF65-F5344CB8AC3E}">
        <p14:creationId xmlns:p14="http://schemas.microsoft.com/office/powerpoint/2010/main" val="3509847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08F1-7F39-4A60-93B3-4C6F10BCB938}"/>
              </a:ext>
            </a:extLst>
          </p:cNvPr>
          <p:cNvSpPr>
            <a:spLocks noGrp="1"/>
          </p:cNvSpPr>
          <p:nvPr>
            <p:ph type="title"/>
          </p:nvPr>
        </p:nvSpPr>
        <p:spPr/>
        <p:txBody>
          <a:bodyPr/>
          <a:lstStyle/>
          <a:p>
            <a:r>
              <a:rPr lang="en-US"/>
              <a:t>Click to edit Master title style</a:t>
            </a:r>
            <a:endParaRPr lang="ru-KZ"/>
          </a:p>
        </p:txBody>
      </p:sp>
      <p:sp>
        <p:nvSpPr>
          <p:cNvPr id="3" name="Content Placeholder 2">
            <a:extLst>
              <a:ext uri="{FF2B5EF4-FFF2-40B4-BE49-F238E27FC236}">
                <a16:creationId xmlns:a16="http://schemas.microsoft.com/office/drawing/2014/main" id="{4C404CA9-6675-4A3A-9567-C23914006B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4" name="Date Placeholder 3">
            <a:extLst>
              <a:ext uri="{FF2B5EF4-FFF2-40B4-BE49-F238E27FC236}">
                <a16:creationId xmlns:a16="http://schemas.microsoft.com/office/drawing/2014/main" id="{A8C54E47-B60D-4BA6-8523-711B54D40ACE}"/>
              </a:ext>
            </a:extLst>
          </p:cNvPr>
          <p:cNvSpPr>
            <a:spLocks noGrp="1"/>
          </p:cNvSpPr>
          <p:nvPr>
            <p:ph type="dt" sz="half" idx="10"/>
          </p:nvPr>
        </p:nvSpPr>
        <p:spPr/>
        <p:txBody>
          <a:bodyPr/>
          <a:lstStyle/>
          <a:p>
            <a:fld id="{944850AB-F102-4AF6-B38C-D0BEB40D9C5A}" type="datetimeFigureOut">
              <a:rPr lang="ru-KZ" smtClean="0"/>
              <a:t>03/09/2021</a:t>
            </a:fld>
            <a:endParaRPr lang="ru-KZ"/>
          </a:p>
        </p:txBody>
      </p:sp>
      <p:sp>
        <p:nvSpPr>
          <p:cNvPr id="5" name="Footer Placeholder 4">
            <a:extLst>
              <a:ext uri="{FF2B5EF4-FFF2-40B4-BE49-F238E27FC236}">
                <a16:creationId xmlns:a16="http://schemas.microsoft.com/office/drawing/2014/main" id="{8FB62841-180A-4C27-B9AB-74C32463A9D6}"/>
              </a:ext>
            </a:extLst>
          </p:cNvPr>
          <p:cNvSpPr>
            <a:spLocks noGrp="1"/>
          </p:cNvSpPr>
          <p:nvPr>
            <p:ph type="ftr" sz="quarter" idx="11"/>
          </p:nvPr>
        </p:nvSpPr>
        <p:spPr/>
        <p:txBody>
          <a:bodyPr/>
          <a:lstStyle/>
          <a:p>
            <a:endParaRPr lang="ru-KZ"/>
          </a:p>
        </p:txBody>
      </p:sp>
      <p:sp>
        <p:nvSpPr>
          <p:cNvPr id="6" name="Slide Number Placeholder 5">
            <a:extLst>
              <a:ext uri="{FF2B5EF4-FFF2-40B4-BE49-F238E27FC236}">
                <a16:creationId xmlns:a16="http://schemas.microsoft.com/office/drawing/2014/main" id="{0DE58BA3-586B-46E0-AFCC-D0876C95F2D3}"/>
              </a:ext>
            </a:extLst>
          </p:cNvPr>
          <p:cNvSpPr>
            <a:spLocks noGrp="1"/>
          </p:cNvSpPr>
          <p:nvPr>
            <p:ph type="sldNum" sz="quarter" idx="12"/>
          </p:nvPr>
        </p:nvSpPr>
        <p:spPr/>
        <p:txBody>
          <a:bodyPr/>
          <a:lstStyle/>
          <a:p>
            <a:fld id="{8D5A92A6-1E67-4BC5-A082-261456E5D388}" type="slidenum">
              <a:rPr lang="ru-KZ" smtClean="0"/>
              <a:t>‹#›</a:t>
            </a:fld>
            <a:endParaRPr lang="ru-KZ"/>
          </a:p>
        </p:txBody>
      </p:sp>
    </p:spTree>
    <p:extLst>
      <p:ext uri="{BB962C8B-B14F-4D97-AF65-F5344CB8AC3E}">
        <p14:creationId xmlns:p14="http://schemas.microsoft.com/office/powerpoint/2010/main" val="2475030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5A18C-C17E-452C-8E10-363998551B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KZ"/>
          </a:p>
        </p:txBody>
      </p:sp>
      <p:sp>
        <p:nvSpPr>
          <p:cNvPr id="3" name="Text Placeholder 2">
            <a:extLst>
              <a:ext uri="{FF2B5EF4-FFF2-40B4-BE49-F238E27FC236}">
                <a16:creationId xmlns:a16="http://schemas.microsoft.com/office/drawing/2014/main" id="{6B07EBD3-1C9B-486F-885D-EA37A0EC26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C24E06-EE53-4055-A994-668C6B2C3F42}"/>
              </a:ext>
            </a:extLst>
          </p:cNvPr>
          <p:cNvSpPr>
            <a:spLocks noGrp="1"/>
          </p:cNvSpPr>
          <p:nvPr>
            <p:ph type="dt" sz="half" idx="10"/>
          </p:nvPr>
        </p:nvSpPr>
        <p:spPr/>
        <p:txBody>
          <a:bodyPr/>
          <a:lstStyle/>
          <a:p>
            <a:fld id="{944850AB-F102-4AF6-B38C-D0BEB40D9C5A}" type="datetimeFigureOut">
              <a:rPr lang="ru-KZ" smtClean="0"/>
              <a:t>03/09/2021</a:t>
            </a:fld>
            <a:endParaRPr lang="ru-KZ"/>
          </a:p>
        </p:txBody>
      </p:sp>
      <p:sp>
        <p:nvSpPr>
          <p:cNvPr id="5" name="Footer Placeholder 4">
            <a:extLst>
              <a:ext uri="{FF2B5EF4-FFF2-40B4-BE49-F238E27FC236}">
                <a16:creationId xmlns:a16="http://schemas.microsoft.com/office/drawing/2014/main" id="{E5E3F648-4C8F-4FDD-B05F-E0943FAD5E71}"/>
              </a:ext>
            </a:extLst>
          </p:cNvPr>
          <p:cNvSpPr>
            <a:spLocks noGrp="1"/>
          </p:cNvSpPr>
          <p:nvPr>
            <p:ph type="ftr" sz="quarter" idx="11"/>
          </p:nvPr>
        </p:nvSpPr>
        <p:spPr/>
        <p:txBody>
          <a:bodyPr/>
          <a:lstStyle/>
          <a:p>
            <a:endParaRPr lang="ru-KZ"/>
          </a:p>
        </p:txBody>
      </p:sp>
      <p:sp>
        <p:nvSpPr>
          <p:cNvPr id="6" name="Slide Number Placeholder 5">
            <a:extLst>
              <a:ext uri="{FF2B5EF4-FFF2-40B4-BE49-F238E27FC236}">
                <a16:creationId xmlns:a16="http://schemas.microsoft.com/office/drawing/2014/main" id="{12D3ACEC-B909-4E09-B303-635DBAC78A9A}"/>
              </a:ext>
            </a:extLst>
          </p:cNvPr>
          <p:cNvSpPr>
            <a:spLocks noGrp="1"/>
          </p:cNvSpPr>
          <p:nvPr>
            <p:ph type="sldNum" sz="quarter" idx="12"/>
          </p:nvPr>
        </p:nvSpPr>
        <p:spPr/>
        <p:txBody>
          <a:bodyPr/>
          <a:lstStyle/>
          <a:p>
            <a:fld id="{8D5A92A6-1E67-4BC5-A082-261456E5D388}" type="slidenum">
              <a:rPr lang="ru-KZ" smtClean="0"/>
              <a:t>‹#›</a:t>
            </a:fld>
            <a:endParaRPr lang="ru-KZ"/>
          </a:p>
        </p:txBody>
      </p:sp>
    </p:spTree>
    <p:extLst>
      <p:ext uri="{BB962C8B-B14F-4D97-AF65-F5344CB8AC3E}">
        <p14:creationId xmlns:p14="http://schemas.microsoft.com/office/powerpoint/2010/main" val="176758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AC62-EDC0-43F0-8F27-A3C59F478460}"/>
              </a:ext>
            </a:extLst>
          </p:cNvPr>
          <p:cNvSpPr>
            <a:spLocks noGrp="1"/>
          </p:cNvSpPr>
          <p:nvPr>
            <p:ph type="title"/>
          </p:nvPr>
        </p:nvSpPr>
        <p:spPr/>
        <p:txBody>
          <a:bodyPr/>
          <a:lstStyle/>
          <a:p>
            <a:r>
              <a:rPr lang="en-US"/>
              <a:t>Click to edit Master title style</a:t>
            </a:r>
            <a:endParaRPr lang="ru-KZ"/>
          </a:p>
        </p:txBody>
      </p:sp>
      <p:sp>
        <p:nvSpPr>
          <p:cNvPr id="3" name="Content Placeholder 2">
            <a:extLst>
              <a:ext uri="{FF2B5EF4-FFF2-40B4-BE49-F238E27FC236}">
                <a16:creationId xmlns:a16="http://schemas.microsoft.com/office/drawing/2014/main" id="{5389D27B-9E91-4A56-8313-056A3B35D3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4" name="Content Placeholder 3">
            <a:extLst>
              <a:ext uri="{FF2B5EF4-FFF2-40B4-BE49-F238E27FC236}">
                <a16:creationId xmlns:a16="http://schemas.microsoft.com/office/drawing/2014/main" id="{60658336-EBCD-4AB8-97A6-D8CCB8BF56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5" name="Date Placeholder 4">
            <a:extLst>
              <a:ext uri="{FF2B5EF4-FFF2-40B4-BE49-F238E27FC236}">
                <a16:creationId xmlns:a16="http://schemas.microsoft.com/office/drawing/2014/main" id="{320CC0F3-72FF-4DC6-8C9C-AFDD562EB0C0}"/>
              </a:ext>
            </a:extLst>
          </p:cNvPr>
          <p:cNvSpPr>
            <a:spLocks noGrp="1"/>
          </p:cNvSpPr>
          <p:nvPr>
            <p:ph type="dt" sz="half" idx="10"/>
          </p:nvPr>
        </p:nvSpPr>
        <p:spPr/>
        <p:txBody>
          <a:bodyPr/>
          <a:lstStyle/>
          <a:p>
            <a:fld id="{944850AB-F102-4AF6-B38C-D0BEB40D9C5A}" type="datetimeFigureOut">
              <a:rPr lang="ru-KZ" smtClean="0"/>
              <a:t>03/09/2021</a:t>
            </a:fld>
            <a:endParaRPr lang="ru-KZ"/>
          </a:p>
        </p:txBody>
      </p:sp>
      <p:sp>
        <p:nvSpPr>
          <p:cNvPr id="6" name="Footer Placeholder 5">
            <a:extLst>
              <a:ext uri="{FF2B5EF4-FFF2-40B4-BE49-F238E27FC236}">
                <a16:creationId xmlns:a16="http://schemas.microsoft.com/office/drawing/2014/main" id="{37DC5723-664C-40A3-9B5B-0DE496E64AB9}"/>
              </a:ext>
            </a:extLst>
          </p:cNvPr>
          <p:cNvSpPr>
            <a:spLocks noGrp="1"/>
          </p:cNvSpPr>
          <p:nvPr>
            <p:ph type="ftr" sz="quarter" idx="11"/>
          </p:nvPr>
        </p:nvSpPr>
        <p:spPr/>
        <p:txBody>
          <a:bodyPr/>
          <a:lstStyle/>
          <a:p>
            <a:endParaRPr lang="ru-KZ"/>
          </a:p>
        </p:txBody>
      </p:sp>
      <p:sp>
        <p:nvSpPr>
          <p:cNvPr id="7" name="Slide Number Placeholder 6">
            <a:extLst>
              <a:ext uri="{FF2B5EF4-FFF2-40B4-BE49-F238E27FC236}">
                <a16:creationId xmlns:a16="http://schemas.microsoft.com/office/drawing/2014/main" id="{2DEFEE9A-4E44-489F-8D8A-B1775F52814B}"/>
              </a:ext>
            </a:extLst>
          </p:cNvPr>
          <p:cNvSpPr>
            <a:spLocks noGrp="1"/>
          </p:cNvSpPr>
          <p:nvPr>
            <p:ph type="sldNum" sz="quarter" idx="12"/>
          </p:nvPr>
        </p:nvSpPr>
        <p:spPr/>
        <p:txBody>
          <a:bodyPr/>
          <a:lstStyle/>
          <a:p>
            <a:fld id="{8D5A92A6-1E67-4BC5-A082-261456E5D388}" type="slidenum">
              <a:rPr lang="ru-KZ" smtClean="0"/>
              <a:t>‹#›</a:t>
            </a:fld>
            <a:endParaRPr lang="ru-KZ"/>
          </a:p>
        </p:txBody>
      </p:sp>
    </p:spTree>
    <p:extLst>
      <p:ext uri="{BB962C8B-B14F-4D97-AF65-F5344CB8AC3E}">
        <p14:creationId xmlns:p14="http://schemas.microsoft.com/office/powerpoint/2010/main" val="146504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016BD-869D-491F-AF96-866C591286AE}"/>
              </a:ext>
            </a:extLst>
          </p:cNvPr>
          <p:cNvSpPr>
            <a:spLocks noGrp="1"/>
          </p:cNvSpPr>
          <p:nvPr>
            <p:ph type="title"/>
          </p:nvPr>
        </p:nvSpPr>
        <p:spPr>
          <a:xfrm>
            <a:off x="839788" y="365125"/>
            <a:ext cx="10515600" cy="1325563"/>
          </a:xfrm>
        </p:spPr>
        <p:txBody>
          <a:bodyPr/>
          <a:lstStyle/>
          <a:p>
            <a:r>
              <a:rPr lang="en-US"/>
              <a:t>Click to edit Master title style</a:t>
            </a:r>
            <a:endParaRPr lang="ru-KZ"/>
          </a:p>
        </p:txBody>
      </p:sp>
      <p:sp>
        <p:nvSpPr>
          <p:cNvPr id="3" name="Text Placeholder 2">
            <a:extLst>
              <a:ext uri="{FF2B5EF4-FFF2-40B4-BE49-F238E27FC236}">
                <a16:creationId xmlns:a16="http://schemas.microsoft.com/office/drawing/2014/main" id="{AEB3D44D-8B6F-447B-ABE7-9ECE259FD4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D19D70-C3F2-4385-8B5F-8E55EE0500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5" name="Text Placeholder 4">
            <a:extLst>
              <a:ext uri="{FF2B5EF4-FFF2-40B4-BE49-F238E27FC236}">
                <a16:creationId xmlns:a16="http://schemas.microsoft.com/office/drawing/2014/main" id="{906B106F-6E5C-429F-8AAD-A0F89ED9DE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917BC4-723D-44B0-8880-7D0E20BBE2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7" name="Date Placeholder 6">
            <a:extLst>
              <a:ext uri="{FF2B5EF4-FFF2-40B4-BE49-F238E27FC236}">
                <a16:creationId xmlns:a16="http://schemas.microsoft.com/office/drawing/2014/main" id="{9EC1B0A3-85B5-4A5E-90B1-BB4108578DDD}"/>
              </a:ext>
            </a:extLst>
          </p:cNvPr>
          <p:cNvSpPr>
            <a:spLocks noGrp="1"/>
          </p:cNvSpPr>
          <p:nvPr>
            <p:ph type="dt" sz="half" idx="10"/>
          </p:nvPr>
        </p:nvSpPr>
        <p:spPr/>
        <p:txBody>
          <a:bodyPr/>
          <a:lstStyle/>
          <a:p>
            <a:fld id="{944850AB-F102-4AF6-B38C-D0BEB40D9C5A}" type="datetimeFigureOut">
              <a:rPr lang="ru-KZ" smtClean="0"/>
              <a:t>03/09/2021</a:t>
            </a:fld>
            <a:endParaRPr lang="ru-KZ"/>
          </a:p>
        </p:txBody>
      </p:sp>
      <p:sp>
        <p:nvSpPr>
          <p:cNvPr id="8" name="Footer Placeholder 7">
            <a:extLst>
              <a:ext uri="{FF2B5EF4-FFF2-40B4-BE49-F238E27FC236}">
                <a16:creationId xmlns:a16="http://schemas.microsoft.com/office/drawing/2014/main" id="{6C4FF993-0077-422F-9D4E-05F4B60A73E1}"/>
              </a:ext>
            </a:extLst>
          </p:cNvPr>
          <p:cNvSpPr>
            <a:spLocks noGrp="1"/>
          </p:cNvSpPr>
          <p:nvPr>
            <p:ph type="ftr" sz="quarter" idx="11"/>
          </p:nvPr>
        </p:nvSpPr>
        <p:spPr/>
        <p:txBody>
          <a:bodyPr/>
          <a:lstStyle/>
          <a:p>
            <a:endParaRPr lang="ru-KZ"/>
          </a:p>
        </p:txBody>
      </p:sp>
      <p:sp>
        <p:nvSpPr>
          <p:cNvPr id="9" name="Slide Number Placeholder 8">
            <a:extLst>
              <a:ext uri="{FF2B5EF4-FFF2-40B4-BE49-F238E27FC236}">
                <a16:creationId xmlns:a16="http://schemas.microsoft.com/office/drawing/2014/main" id="{430C5D4F-5FAC-4898-BF66-72CF246FD747}"/>
              </a:ext>
            </a:extLst>
          </p:cNvPr>
          <p:cNvSpPr>
            <a:spLocks noGrp="1"/>
          </p:cNvSpPr>
          <p:nvPr>
            <p:ph type="sldNum" sz="quarter" idx="12"/>
          </p:nvPr>
        </p:nvSpPr>
        <p:spPr/>
        <p:txBody>
          <a:bodyPr/>
          <a:lstStyle/>
          <a:p>
            <a:fld id="{8D5A92A6-1E67-4BC5-A082-261456E5D388}" type="slidenum">
              <a:rPr lang="ru-KZ" smtClean="0"/>
              <a:t>‹#›</a:t>
            </a:fld>
            <a:endParaRPr lang="ru-KZ"/>
          </a:p>
        </p:txBody>
      </p:sp>
    </p:spTree>
    <p:extLst>
      <p:ext uri="{BB962C8B-B14F-4D97-AF65-F5344CB8AC3E}">
        <p14:creationId xmlns:p14="http://schemas.microsoft.com/office/powerpoint/2010/main" val="3776709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1CEE-A9AE-4706-82C4-D3A4F812C36E}"/>
              </a:ext>
            </a:extLst>
          </p:cNvPr>
          <p:cNvSpPr>
            <a:spLocks noGrp="1"/>
          </p:cNvSpPr>
          <p:nvPr>
            <p:ph type="title"/>
          </p:nvPr>
        </p:nvSpPr>
        <p:spPr/>
        <p:txBody>
          <a:bodyPr/>
          <a:lstStyle/>
          <a:p>
            <a:r>
              <a:rPr lang="en-US"/>
              <a:t>Click to edit Master title style</a:t>
            </a:r>
            <a:endParaRPr lang="ru-KZ"/>
          </a:p>
        </p:txBody>
      </p:sp>
      <p:sp>
        <p:nvSpPr>
          <p:cNvPr id="3" name="Date Placeholder 2">
            <a:extLst>
              <a:ext uri="{FF2B5EF4-FFF2-40B4-BE49-F238E27FC236}">
                <a16:creationId xmlns:a16="http://schemas.microsoft.com/office/drawing/2014/main" id="{5F2819EC-96EE-498C-8D3C-A62F26AAE1B1}"/>
              </a:ext>
            </a:extLst>
          </p:cNvPr>
          <p:cNvSpPr>
            <a:spLocks noGrp="1"/>
          </p:cNvSpPr>
          <p:nvPr>
            <p:ph type="dt" sz="half" idx="10"/>
          </p:nvPr>
        </p:nvSpPr>
        <p:spPr/>
        <p:txBody>
          <a:bodyPr/>
          <a:lstStyle/>
          <a:p>
            <a:fld id="{944850AB-F102-4AF6-B38C-D0BEB40D9C5A}" type="datetimeFigureOut">
              <a:rPr lang="ru-KZ" smtClean="0"/>
              <a:t>03/09/2021</a:t>
            </a:fld>
            <a:endParaRPr lang="ru-KZ"/>
          </a:p>
        </p:txBody>
      </p:sp>
      <p:sp>
        <p:nvSpPr>
          <p:cNvPr id="4" name="Footer Placeholder 3">
            <a:extLst>
              <a:ext uri="{FF2B5EF4-FFF2-40B4-BE49-F238E27FC236}">
                <a16:creationId xmlns:a16="http://schemas.microsoft.com/office/drawing/2014/main" id="{C640877E-7955-4EE3-B86E-EB60A19BBCE3}"/>
              </a:ext>
            </a:extLst>
          </p:cNvPr>
          <p:cNvSpPr>
            <a:spLocks noGrp="1"/>
          </p:cNvSpPr>
          <p:nvPr>
            <p:ph type="ftr" sz="quarter" idx="11"/>
          </p:nvPr>
        </p:nvSpPr>
        <p:spPr/>
        <p:txBody>
          <a:bodyPr/>
          <a:lstStyle/>
          <a:p>
            <a:endParaRPr lang="ru-KZ"/>
          </a:p>
        </p:txBody>
      </p:sp>
      <p:sp>
        <p:nvSpPr>
          <p:cNvPr id="5" name="Slide Number Placeholder 4">
            <a:extLst>
              <a:ext uri="{FF2B5EF4-FFF2-40B4-BE49-F238E27FC236}">
                <a16:creationId xmlns:a16="http://schemas.microsoft.com/office/drawing/2014/main" id="{590BF20F-AEB9-4DB6-94AC-896AD6C63D80}"/>
              </a:ext>
            </a:extLst>
          </p:cNvPr>
          <p:cNvSpPr>
            <a:spLocks noGrp="1"/>
          </p:cNvSpPr>
          <p:nvPr>
            <p:ph type="sldNum" sz="quarter" idx="12"/>
          </p:nvPr>
        </p:nvSpPr>
        <p:spPr/>
        <p:txBody>
          <a:bodyPr/>
          <a:lstStyle/>
          <a:p>
            <a:fld id="{8D5A92A6-1E67-4BC5-A082-261456E5D388}" type="slidenum">
              <a:rPr lang="ru-KZ" smtClean="0"/>
              <a:t>‹#›</a:t>
            </a:fld>
            <a:endParaRPr lang="ru-KZ"/>
          </a:p>
        </p:txBody>
      </p:sp>
    </p:spTree>
    <p:extLst>
      <p:ext uri="{BB962C8B-B14F-4D97-AF65-F5344CB8AC3E}">
        <p14:creationId xmlns:p14="http://schemas.microsoft.com/office/powerpoint/2010/main" val="3943445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423301-7617-40AD-9DE2-B0D22B71C102}"/>
              </a:ext>
            </a:extLst>
          </p:cNvPr>
          <p:cNvSpPr>
            <a:spLocks noGrp="1"/>
          </p:cNvSpPr>
          <p:nvPr>
            <p:ph type="dt" sz="half" idx="10"/>
          </p:nvPr>
        </p:nvSpPr>
        <p:spPr/>
        <p:txBody>
          <a:bodyPr/>
          <a:lstStyle/>
          <a:p>
            <a:fld id="{944850AB-F102-4AF6-B38C-D0BEB40D9C5A}" type="datetimeFigureOut">
              <a:rPr lang="ru-KZ" smtClean="0"/>
              <a:t>03/09/2021</a:t>
            </a:fld>
            <a:endParaRPr lang="ru-KZ"/>
          </a:p>
        </p:txBody>
      </p:sp>
      <p:sp>
        <p:nvSpPr>
          <p:cNvPr id="3" name="Footer Placeholder 2">
            <a:extLst>
              <a:ext uri="{FF2B5EF4-FFF2-40B4-BE49-F238E27FC236}">
                <a16:creationId xmlns:a16="http://schemas.microsoft.com/office/drawing/2014/main" id="{A98F9A48-CEE8-4C53-9AC2-4AD0FDA1F109}"/>
              </a:ext>
            </a:extLst>
          </p:cNvPr>
          <p:cNvSpPr>
            <a:spLocks noGrp="1"/>
          </p:cNvSpPr>
          <p:nvPr>
            <p:ph type="ftr" sz="quarter" idx="11"/>
          </p:nvPr>
        </p:nvSpPr>
        <p:spPr/>
        <p:txBody>
          <a:bodyPr/>
          <a:lstStyle/>
          <a:p>
            <a:endParaRPr lang="ru-KZ"/>
          </a:p>
        </p:txBody>
      </p:sp>
      <p:sp>
        <p:nvSpPr>
          <p:cNvPr id="4" name="Slide Number Placeholder 3">
            <a:extLst>
              <a:ext uri="{FF2B5EF4-FFF2-40B4-BE49-F238E27FC236}">
                <a16:creationId xmlns:a16="http://schemas.microsoft.com/office/drawing/2014/main" id="{1AF70A2C-4C09-4C00-BA01-E32628F60CE1}"/>
              </a:ext>
            </a:extLst>
          </p:cNvPr>
          <p:cNvSpPr>
            <a:spLocks noGrp="1"/>
          </p:cNvSpPr>
          <p:nvPr>
            <p:ph type="sldNum" sz="quarter" idx="12"/>
          </p:nvPr>
        </p:nvSpPr>
        <p:spPr/>
        <p:txBody>
          <a:bodyPr/>
          <a:lstStyle/>
          <a:p>
            <a:fld id="{8D5A92A6-1E67-4BC5-A082-261456E5D388}" type="slidenum">
              <a:rPr lang="ru-KZ" smtClean="0"/>
              <a:t>‹#›</a:t>
            </a:fld>
            <a:endParaRPr lang="ru-KZ"/>
          </a:p>
        </p:txBody>
      </p:sp>
    </p:spTree>
    <p:extLst>
      <p:ext uri="{BB962C8B-B14F-4D97-AF65-F5344CB8AC3E}">
        <p14:creationId xmlns:p14="http://schemas.microsoft.com/office/powerpoint/2010/main" val="872254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27C3-A60A-46E3-8F72-896B35A4B4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KZ"/>
          </a:p>
        </p:txBody>
      </p:sp>
      <p:sp>
        <p:nvSpPr>
          <p:cNvPr id="3" name="Content Placeholder 2">
            <a:extLst>
              <a:ext uri="{FF2B5EF4-FFF2-40B4-BE49-F238E27FC236}">
                <a16:creationId xmlns:a16="http://schemas.microsoft.com/office/drawing/2014/main" id="{0D8CEAEF-BF98-4F73-82B3-7273AF95D9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4" name="Text Placeholder 3">
            <a:extLst>
              <a:ext uri="{FF2B5EF4-FFF2-40B4-BE49-F238E27FC236}">
                <a16:creationId xmlns:a16="http://schemas.microsoft.com/office/drawing/2014/main" id="{E11E77F4-E889-47A9-92F0-E6D3997320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433912-1AAA-454A-9E3C-AE32A1E46E4C}"/>
              </a:ext>
            </a:extLst>
          </p:cNvPr>
          <p:cNvSpPr>
            <a:spLocks noGrp="1"/>
          </p:cNvSpPr>
          <p:nvPr>
            <p:ph type="dt" sz="half" idx="10"/>
          </p:nvPr>
        </p:nvSpPr>
        <p:spPr/>
        <p:txBody>
          <a:bodyPr/>
          <a:lstStyle/>
          <a:p>
            <a:fld id="{944850AB-F102-4AF6-B38C-D0BEB40D9C5A}" type="datetimeFigureOut">
              <a:rPr lang="ru-KZ" smtClean="0"/>
              <a:t>03/09/2021</a:t>
            </a:fld>
            <a:endParaRPr lang="ru-KZ"/>
          </a:p>
        </p:txBody>
      </p:sp>
      <p:sp>
        <p:nvSpPr>
          <p:cNvPr id="6" name="Footer Placeholder 5">
            <a:extLst>
              <a:ext uri="{FF2B5EF4-FFF2-40B4-BE49-F238E27FC236}">
                <a16:creationId xmlns:a16="http://schemas.microsoft.com/office/drawing/2014/main" id="{4FECC80C-FE19-471A-ABE3-5F76A36A7E89}"/>
              </a:ext>
            </a:extLst>
          </p:cNvPr>
          <p:cNvSpPr>
            <a:spLocks noGrp="1"/>
          </p:cNvSpPr>
          <p:nvPr>
            <p:ph type="ftr" sz="quarter" idx="11"/>
          </p:nvPr>
        </p:nvSpPr>
        <p:spPr/>
        <p:txBody>
          <a:bodyPr/>
          <a:lstStyle/>
          <a:p>
            <a:endParaRPr lang="ru-KZ"/>
          </a:p>
        </p:txBody>
      </p:sp>
      <p:sp>
        <p:nvSpPr>
          <p:cNvPr id="7" name="Slide Number Placeholder 6">
            <a:extLst>
              <a:ext uri="{FF2B5EF4-FFF2-40B4-BE49-F238E27FC236}">
                <a16:creationId xmlns:a16="http://schemas.microsoft.com/office/drawing/2014/main" id="{5F777E0C-EF70-4423-A0CE-CE0B6CDE497B}"/>
              </a:ext>
            </a:extLst>
          </p:cNvPr>
          <p:cNvSpPr>
            <a:spLocks noGrp="1"/>
          </p:cNvSpPr>
          <p:nvPr>
            <p:ph type="sldNum" sz="quarter" idx="12"/>
          </p:nvPr>
        </p:nvSpPr>
        <p:spPr/>
        <p:txBody>
          <a:bodyPr/>
          <a:lstStyle/>
          <a:p>
            <a:fld id="{8D5A92A6-1E67-4BC5-A082-261456E5D388}" type="slidenum">
              <a:rPr lang="ru-KZ" smtClean="0"/>
              <a:t>‹#›</a:t>
            </a:fld>
            <a:endParaRPr lang="ru-KZ"/>
          </a:p>
        </p:txBody>
      </p:sp>
    </p:spTree>
    <p:extLst>
      <p:ext uri="{BB962C8B-B14F-4D97-AF65-F5344CB8AC3E}">
        <p14:creationId xmlns:p14="http://schemas.microsoft.com/office/powerpoint/2010/main" val="328420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47B80-1BEC-4A4F-809D-F37FDF1166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KZ"/>
          </a:p>
        </p:txBody>
      </p:sp>
      <p:sp>
        <p:nvSpPr>
          <p:cNvPr id="3" name="Picture Placeholder 2">
            <a:extLst>
              <a:ext uri="{FF2B5EF4-FFF2-40B4-BE49-F238E27FC236}">
                <a16:creationId xmlns:a16="http://schemas.microsoft.com/office/drawing/2014/main" id="{30C254B3-D528-404B-A490-38183697B9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KZ"/>
          </a:p>
        </p:txBody>
      </p:sp>
      <p:sp>
        <p:nvSpPr>
          <p:cNvPr id="4" name="Text Placeholder 3">
            <a:extLst>
              <a:ext uri="{FF2B5EF4-FFF2-40B4-BE49-F238E27FC236}">
                <a16:creationId xmlns:a16="http://schemas.microsoft.com/office/drawing/2014/main" id="{FFD1B15D-2DBB-4A3A-9D03-2FE851D82E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C6547E-9564-43D5-8BCF-A79F92C39CEC}"/>
              </a:ext>
            </a:extLst>
          </p:cNvPr>
          <p:cNvSpPr>
            <a:spLocks noGrp="1"/>
          </p:cNvSpPr>
          <p:nvPr>
            <p:ph type="dt" sz="half" idx="10"/>
          </p:nvPr>
        </p:nvSpPr>
        <p:spPr/>
        <p:txBody>
          <a:bodyPr/>
          <a:lstStyle/>
          <a:p>
            <a:fld id="{944850AB-F102-4AF6-B38C-D0BEB40D9C5A}" type="datetimeFigureOut">
              <a:rPr lang="ru-KZ" smtClean="0"/>
              <a:t>03/09/2021</a:t>
            </a:fld>
            <a:endParaRPr lang="ru-KZ"/>
          </a:p>
        </p:txBody>
      </p:sp>
      <p:sp>
        <p:nvSpPr>
          <p:cNvPr id="6" name="Footer Placeholder 5">
            <a:extLst>
              <a:ext uri="{FF2B5EF4-FFF2-40B4-BE49-F238E27FC236}">
                <a16:creationId xmlns:a16="http://schemas.microsoft.com/office/drawing/2014/main" id="{2D8EEF6F-6DD9-4B13-AC37-B8F44DBF628D}"/>
              </a:ext>
            </a:extLst>
          </p:cNvPr>
          <p:cNvSpPr>
            <a:spLocks noGrp="1"/>
          </p:cNvSpPr>
          <p:nvPr>
            <p:ph type="ftr" sz="quarter" idx="11"/>
          </p:nvPr>
        </p:nvSpPr>
        <p:spPr/>
        <p:txBody>
          <a:bodyPr/>
          <a:lstStyle/>
          <a:p>
            <a:endParaRPr lang="ru-KZ"/>
          </a:p>
        </p:txBody>
      </p:sp>
      <p:sp>
        <p:nvSpPr>
          <p:cNvPr id="7" name="Slide Number Placeholder 6">
            <a:extLst>
              <a:ext uri="{FF2B5EF4-FFF2-40B4-BE49-F238E27FC236}">
                <a16:creationId xmlns:a16="http://schemas.microsoft.com/office/drawing/2014/main" id="{56C8AF04-BD7E-4590-984A-50E532EC1077}"/>
              </a:ext>
            </a:extLst>
          </p:cNvPr>
          <p:cNvSpPr>
            <a:spLocks noGrp="1"/>
          </p:cNvSpPr>
          <p:nvPr>
            <p:ph type="sldNum" sz="quarter" idx="12"/>
          </p:nvPr>
        </p:nvSpPr>
        <p:spPr/>
        <p:txBody>
          <a:bodyPr/>
          <a:lstStyle/>
          <a:p>
            <a:fld id="{8D5A92A6-1E67-4BC5-A082-261456E5D388}" type="slidenum">
              <a:rPr lang="ru-KZ" smtClean="0"/>
              <a:t>‹#›</a:t>
            </a:fld>
            <a:endParaRPr lang="ru-KZ"/>
          </a:p>
        </p:txBody>
      </p:sp>
    </p:spTree>
    <p:extLst>
      <p:ext uri="{BB962C8B-B14F-4D97-AF65-F5344CB8AC3E}">
        <p14:creationId xmlns:p14="http://schemas.microsoft.com/office/powerpoint/2010/main" val="1811603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2A1BEE-0951-4D51-9920-F26FCA54A7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KZ"/>
          </a:p>
        </p:txBody>
      </p:sp>
      <p:sp>
        <p:nvSpPr>
          <p:cNvPr id="3" name="Text Placeholder 2">
            <a:extLst>
              <a:ext uri="{FF2B5EF4-FFF2-40B4-BE49-F238E27FC236}">
                <a16:creationId xmlns:a16="http://schemas.microsoft.com/office/drawing/2014/main" id="{95CE0F14-BBCA-4FB3-A394-1758F8FD79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4" name="Date Placeholder 3">
            <a:extLst>
              <a:ext uri="{FF2B5EF4-FFF2-40B4-BE49-F238E27FC236}">
                <a16:creationId xmlns:a16="http://schemas.microsoft.com/office/drawing/2014/main" id="{2410DAE2-E92E-4C93-9CE6-8554517B2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4850AB-F102-4AF6-B38C-D0BEB40D9C5A}" type="datetimeFigureOut">
              <a:rPr lang="ru-KZ" smtClean="0"/>
              <a:t>03/09/2021</a:t>
            </a:fld>
            <a:endParaRPr lang="ru-KZ"/>
          </a:p>
        </p:txBody>
      </p:sp>
      <p:sp>
        <p:nvSpPr>
          <p:cNvPr id="5" name="Footer Placeholder 4">
            <a:extLst>
              <a:ext uri="{FF2B5EF4-FFF2-40B4-BE49-F238E27FC236}">
                <a16:creationId xmlns:a16="http://schemas.microsoft.com/office/drawing/2014/main" id="{3E210E26-CA1E-425A-BF71-52567FE0E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KZ"/>
          </a:p>
        </p:txBody>
      </p:sp>
      <p:sp>
        <p:nvSpPr>
          <p:cNvPr id="6" name="Slide Number Placeholder 5">
            <a:extLst>
              <a:ext uri="{FF2B5EF4-FFF2-40B4-BE49-F238E27FC236}">
                <a16:creationId xmlns:a16="http://schemas.microsoft.com/office/drawing/2014/main" id="{7C6CDB68-80C9-468F-8B9D-B6F2C20572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5A92A6-1E67-4BC5-A082-261456E5D388}" type="slidenum">
              <a:rPr lang="ru-KZ" smtClean="0"/>
              <a:t>‹#›</a:t>
            </a:fld>
            <a:endParaRPr lang="ru-KZ"/>
          </a:p>
        </p:txBody>
      </p:sp>
    </p:spTree>
    <p:extLst>
      <p:ext uri="{BB962C8B-B14F-4D97-AF65-F5344CB8AC3E}">
        <p14:creationId xmlns:p14="http://schemas.microsoft.com/office/powerpoint/2010/main" val="305927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6.sv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6">
            <a:extLst>
              <a:ext uri="{FF2B5EF4-FFF2-40B4-BE49-F238E27FC236}">
                <a16:creationId xmlns:a16="http://schemas.microsoft.com/office/drawing/2014/main" id="{04136B56-E42A-44CF-B76B-718346268C28}"/>
              </a:ext>
            </a:extLst>
          </p:cNvPr>
          <p:cNvSpPr>
            <a:spLocks noGrp="1"/>
          </p:cNvSpPr>
          <p:nvPr>
            <p:ph type="subTitle" idx="1"/>
          </p:nvPr>
        </p:nvSpPr>
        <p:spPr>
          <a:xfrm>
            <a:off x="6095999" y="130801"/>
            <a:ext cx="5928946" cy="1777619"/>
          </a:xfrm>
        </p:spPr>
        <p:txBody>
          <a:bodyPr>
            <a:normAutofit/>
          </a:bodyPr>
          <a:lstStyle/>
          <a:p>
            <a:pPr algn="r"/>
            <a:r>
              <a:rPr lang="en-US" sz="2000" b="0" i="0" dirty="0" err="1">
                <a:solidFill>
                  <a:srgbClr val="0070C0"/>
                </a:solidFill>
                <a:effectLst/>
                <a:latin typeface="Sitka Small" panose="02000505000000020004" pitchFamily="2" charset="0"/>
                <a:cs typeface="Times New Roman" panose="02020603050405020304" pitchFamily="18" charset="0"/>
              </a:rPr>
              <a:t>Darmenov</a:t>
            </a:r>
            <a:r>
              <a:rPr lang="en-US" sz="2000" b="0" i="0" dirty="0">
                <a:solidFill>
                  <a:srgbClr val="0070C0"/>
                </a:solidFill>
                <a:effectLst/>
                <a:latin typeface="Sitka Small" panose="02000505000000020004" pitchFamily="2" charset="0"/>
                <a:cs typeface="Times New Roman" panose="02020603050405020304" pitchFamily="18" charset="0"/>
              </a:rPr>
              <a:t> </a:t>
            </a:r>
            <a:r>
              <a:rPr lang="en-US" sz="2000" b="0" i="0" dirty="0" err="1">
                <a:solidFill>
                  <a:srgbClr val="0070C0"/>
                </a:solidFill>
                <a:effectLst/>
                <a:latin typeface="Sitka Small" panose="02000505000000020004" pitchFamily="2" charset="0"/>
                <a:cs typeface="Times New Roman" panose="02020603050405020304" pitchFamily="18" charset="0"/>
              </a:rPr>
              <a:t>Bekzhan</a:t>
            </a:r>
            <a:r>
              <a:rPr lang="en-US" sz="2000" dirty="0">
                <a:solidFill>
                  <a:srgbClr val="0070C0"/>
                </a:solidFill>
                <a:latin typeface="Sitka Small" panose="02000505000000020004" pitchFamily="2" charset="0"/>
                <a:cs typeface="Times New Roman" panose="02020603050405020304" pitchFamily="18" charset="0"/>
              </a:rPr>
              <a:t> &amp;</a:t>
            </a:r>
            <a:r>
              <a:rPr lang="en-US" sz="2000" b="0" i="0" dirty="0">
                <a:solidFill>
                  <a:srgbClr val="0070C0"/>
                </a:solidFill>
                <a:effectLst/>
                <a:latin typeface="Sitka Small" panose="02000505000000020004" pitchFamily="2" charset="0"/>
                <a:cs typeface="Times New Roman" panose="02020603050405020304" pitchFamily="18" charset="0"/>
              </a:rPr>
              <a:t> </a:t>
            </a:r>
            <a:r>
              <a:rPr lang="en-US" sz="2000" b="0" i="0" dirty="0" err="1">
                <a:solidFill>
                  <a:srgbClr val="0070C0"/>
                </a:solidFill>
                <a:effectLst/>
                <a:latin typeface="Sitka Small" panose="02000505000000020004" pitchFamily="2" charset="0"/>
                <a:cs typeface="Times New Roman" panose="02020603050405020304" pitchFamily="18" charset="0"/>
              </a:rPr>
              <a:t>Chagirov</a:t>
            </a:r>
            <a:r>
              <a:rPr lang="en-US" sz="2000" b="0" i="0" dirty="0">
                <a:solidFill>
                  <a:srgbClr val="0070C0"/>
                </a:solidFill>
                <a:effectLst/>
                <a:latin typeface="Sitka Small" panose="02000505000000020004" pitchFamily="2" charset="0"/>
                <a:cs typeface="Times New Roman" panose="02020603050405020304" pitchFamily="18" charset="0"/>
              </a:rPr>
              <a:t> </a:t>
            </a:r>
            <a:r>
              <a:rPr lang="en-US" sz="2000" b="0" i="0" dirty="0" err="1">
                <a:solidFill>
                  <a:srgbClr val="0070C0"/>
                </a:solidFill>
                <a:effectLst/>
                <a:latin typeface="Sitka Small" panose="02000505000000020004" pitchFamily="2" charset="0"/>
                <a:cs typeface="Times New Roman" panose="02020603050405020304" pitchFamily="18" charset="0"/>
              </a:rPr>
              <a:t>Sanzhar</a:t>
            </a:r>
            <a:endParaRPr lang="en-US" sz="2000" b="0" i="0" dirty="0">
              <a:solidFill>
                <a:srgbClr val="0070C0"/>
              </a:solidFill>
              <a:effectLst/>
              <a:latin typeface="Sitka Small" panose="02000505000000020004" pitchFamily="2" charset="0"/>
              <a:cs typeface="Times New Roman" panose="02020603050405020304" pitchFamily="18" charset="0"/>
            </a:endParaRPr>
          </a:p>
          <a:p>
            <a:pPr algn="r"/>
            <a:r>
              <a:rPr lang="en-US" sz="2000" b="0" i="0" dirty="0">
                <a:solidFill>
                  <a:srgbClr val="0070C0"/>
                </a:solidFill>
                <a:effectLst/>
                <a:latin typeface="Sitka Small" panose="02000505000000020004" pitchFamily="2" charset="0"/>
                <a:cs typeface="Times New Roman" panose="02020603050405020304" pitchFamily="18" charset="0"/>
              </a:rPr>
              <a:t>Group: CS-2009</a:t>
            </a:r>
          </a:p>
          <a:p>
            <a:pPr algn="r"/>
            <a:r>
              <a:rPr lang="en-US" sz="2000" b="0" i="0" dirty="0">
                <a:solidFill>
                  <a:srgbClr val="0070C0"/>
                </a:solidFill>
                <a:effectLst/>
                <a:latin typeface="Sitka Small" panose="02000505000000020004" pitchFamily="2" charset="0"/>
                <a:cs typeface="Times New Roman" panose="02020603050405020304" pitchFamily="18" charset="0"/>
              </a:rPr>
              <a:t>Teacher: </a:t>
            </a:r>
            <a:r>
              <a:rPr lang="en-US" sz="2000" b="0" i="0" dirty="0" err="1">
                <a:solidFill>
                  <a:srgbClr val="0070C0"/>
                </a:solidFill>
                <a:effectLst/>
                <a:latin typeface="Sitka Small" panose="02000505000000020004" pitchFamily="2" charset="0"/>
                <a:cs typeface="Times New Roman" panose="02020603050405020304" pitchFamily="18" charset="0"/>
              </a:rPr>
              <a:t>Adilbek</a:t>
            </a:r>
            <a:r>
              <a:rPr lang="en-US" sz="2000" b="0" i="0" dirty="0">
                <a:solidFill>
                  <a:srgbClr val="0070C0"/>
                </a:solidFill>
                <a:effectLst/>
                <a:latin typeface="Sitka Small" panose="02000505000000020004" pitchFamily="2" charset="0"/>
                <a:cs typeface="Times New Roman" panose="02020603050405020304" pitchFamily="18" charset="0"/>
              </a:rPr>
              <a:t> </a:t>
            </a:r>
            <a:r>
              <a:rPr lang="en-US" sz="2000" b="0" i="0" dirty="0" err="1">
                <a:solidFill>
                  <a:srgbClr val="0070C0"/>
                </a:solidFill>
                <a:effectLst/>
                <a:latin typeface="Sitka Small" panose="02000505000000020004" pitchFamily="2" charset="0"/>
                <a:cs typeface="Times New Roman" panose="02020603050405020304" pitchFamily="18" charset="0"/>
              </a:rPr>
              <a:t>Dostiyarov</a:t>
            </a:r>
            <a:endParaRPr lang="en-US" sz="2000" b="0" i="0" dirty="0">
              <a:solidFill>
                <a:srgbClr val="0070C0"/>
              </a:solidFill>
              <a:effectLst/>
              <a:latin typeface="Sitka Small" panose="02000505000000020004" pitchFamily="2" charset="0"/>
              <a:cs typeface="Times New Roman" panose="02020603050405020304" pitchFamily="18" charset="0"/>
            </a:endParaRPr>
          </a:p>
          <a:p>
            <a:pPr algn="r"/>
            <a:r>
              <a:rPr lang="en-US" sz="2000" b="0" i="0" dirty="0">
                <a:solidFill>
                  <a:srgbClr val="0070C0"/>
                </a:solidFill>
                <a:effectLst/>
                <a:latin typeface="Sitka Small" panose="02000505000000020004" pitchFamily="2" charset="0"/>
                <a:cs typeface="Times New Roman" panose="02020603050405020304" pitchFamily="18" charset="0"/>
              </a:rPr>
              <a:t>Astana IT University, 2021</a:t>
            </a:r>
          </a:p>
          <a:p>
            <a:pPr algn="l"/>
            <a:endParaRPr lang="en-US" sz="2000" dirty="0">
              <a:solidFill>
                <a:srgbClr val="0070C0"/>
              </a:solidFill>
              <a:latin typeface="Sitka Small" panose="02000505000000020004" pitchFamily="2" charset="0"/>
            </a:endParaRPr>
          </a:p>
        </p:txBody>
      </p:sp>
      <p:pic>
        <p:nvPicPr>
          <p:cNvPr id="6" name="Рисунок 8" descr="Изображение выглядит как колесо, комната&#10;&#10;Автоматически созданное описание">
            <a:extLst>
              <a:ext uri="{FF2B5EF4-FFF2-40B4-BE49-F238E27FC236}">
                <a16:creationId xmlns:a16="http://schemas.microsoft.com/office/drawing/2014/main" id="{94E80662-4250-4593-9ABB-723B03783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1998" y="130801"/>
            <a:ext cx="3481676" cy="1827880"/>
          </a:xfrm>
          <a:prstGeom prst="rect">
            <a:avLst/>
          </a:prstGeom>
        </p:spPr>
      </p:pic>
      <p:pic>
        <p:nvPicPr>
          <p:cNvPr id="12" name="Picture 11" descr="Logo, icon&#10;&#10;Description automatically generated">
            <a:extLst>
              <a:ext uri="{FF2B5EF4-FFF2-40B4-BE49-F238E27FC236}">
                <a16:creationId xmlns:a16="http://schemas.microsoft.com/office/drawing/2014/main" id="{92FE49CC-5B4C-4479-A105-F0934DAA21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80" y="5384534"/>
            <a:ext cx="1669366" cy="1254409"/>
          </a:xfrm>
          <a:prstGeom prst="rect">
            <a:avLst/>
          </a:prstGeom>
        </p:spPr>
      </p:pic>
      <p:pic>
        <p:nvPicPr>
          <p:cNvPr id="5" name="Рисунок 4">
            <a:extLst>
              <a:ext uri="{FF2B5EF4-FFF2-40B4-BE49-F238E27FC236}">
                <a16:creationId xmlns:a16="http://schemas.microsoft.com/office/drawing/2014/main" id="{D3BC8026-5FBE-4DDE-860A-AB1B40B341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944" y="130801"/>
            <a:ext cx="2281490" cy="1425931"/>
          </a:xfrm>
          <a:prstGeom prst="rect">
            <a:avLst/>
          </a:prstGeom>
        </p:spPr>
      </p:pic>
      <p:pic>
        <p:nvPicPr>
          <p:cNvPr id="8" name="Рисунок 7">
            <a:extLst>
              <a:ext uri="{FF2B5EF4-FFF2-40B4-BE49-F238E27FC236}">
                <a16:creationId xmlns:a16="http://schemas.microsoft.com/office/drawing/2014/main" id="{6698B6C5-7750-4B62-ABD7-3031A94D57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4662" y="2213479"/>
            <a:ext cx="6162675" cy="2981325"/>
          </a:xfrm>
          <a:prstGeom prst="rect">
            <a:avLst/>
          </a:prstGeom>
          <a:ln>
            <a:solidFill>
              <a:schemeClr val="accent1"/>
            </a:solidFill>
          </a:ln>
          <a:effectLst>
            <a:softEdge rad="63500"/>
          </a:effectLst>
        </p:spPr>
      </p:pic>
      <p:pic>
        <p:nvPicPr>
          <p:cNvPr id="10" name="Рисунок 9">
            <a:extLst>
              <a:ext uri="{FF2B5EF4-FFF2-40B4-BE49-F238E27FC236}">
                <a16:creationId xmlns:a16="http://schemas.microsoft.com/office/drawing/2014/main" id="{43A7E44D-69D5-4098-87ED-6160705B0975}"/>
              </a:ext>
            </a:extLst>
          </p:cNvPr>
          <p:cNvPicPr>
            <a:picLocks noChangeAspect="1"/>
          </p:cNvPicPr>
          <p:nvPr/>
        </p:nvPicPr>
        <p:blipFill rotWithShape="1">
          <a:blip r:embed="rId6">
            <a:extLst>
              <a:ext uri="{28A0092B-C50C-407E-A947-70E740481C1C}">
                <a14:useLocalDpi xmlns:a14="http://schemas.microsoft.com/office/drawing/2010/main" val="0"/>
              </a:ext>
            </a:extLst>
          </a:blip>
          <a:srcRect l="11047" r="11500"/>
          <a:stretch/>
        </p:blipFill>
        <p:spPr>
          <a:xfrm>
            <a:off x="462280" y="5678027"/>
            <a:ext cx="2247900" cy="980304"/>
          </a:xfrm>
          <a:prstGeom prst="rect">
            <a:avLst/>
          </a:prstGeom>
        </p:spPr>
      </p:pic>
    </p:spTree>
    <p:extLst>
      <p:ext uri="{BB962C8B-B14F-4D97-AF65-F5344CB8AC3E}">
        <p14:creationId xmlns:p14="http://schemas.microsoft.com/office/powerpoint/2010/main" val="3774225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8E5AEE-D829-495F-A8C4-E9A61893B710}"/>
              </a:ext>
            </a:extLst>
          </p:cNvPr>
          <p:cNvSpPr txBox="1"/>
          <p:nvPr/>
        </p:nvSpPr>
        <p:spPr>
          <a:xfrm>
            <a:off x="177144" y="210371"/>
            <a:ext cx="4132383" cy="523220"/>
          </a:xfrm>
          <a:prstGeom prst="rect">
            <a:avLst/>
          </a:prstGeom>
          <a:noFill/>
        </p:spPr>
        <p:txBody>
          <a:bodyPr wrap="square" rtlCol="0">
            <a:spAutoFit/>
          </a:bodyPr>
          <a:lstStyle/>
          <a:p>
            <a:r>
              <a:rPr lang="en-US" sz="2800" dirty="0">
                <a:solidFill>
                  <a:srgbClr val="00B050"/>
                </a:solidFill>
                <a:latin typeface="Times New Roman" panose="02020603050405020304" pitchFamily="18" charset="0"/>
                <a:cs typeface="Times New Roman" panose="02020603050405020304" pitchFamily="18" charset="0"/>
              </a:rPr>
              <a:t>Code</a:t>
            </a:r>
            <a:endParaRPr lang="ru-KZ" sz="2800" dirty="0">
              <a:solidFill>
                <a:srgbClr val="00B050"/>
              </a:solidFill>
              <a:latin typeface="Times New Roman" panose="02020603050405020304" pitchFamily="18" charset="0"/>
              <a:cs typeface="Times New Roman" panose="02020603050405020304" pitchFamily="18" charset="0"/>
            </a:endParaRPr>
          </a:p>
        </p:txBody>
      </p:sp>
      <p:pic>
        <p:nvPicPr>
          <p:cNvPr id="28" name="Рисунок 27">
            <a:extLst>
              <a:ext uri="{FF2B5EF4-FFF2-40B4-BE49-F238E27FC236}">
                <a16:creationId xmlns:a16="http://schemas.microsoft.com/office/drawing/2014/main" id="{C9879048-44C1-4A66-B6E2-FB7D0B2227B5}"/>
              </a:ext>
            </a:extLst>
          </p:cNvPr>
          <p:cNvPicPr>
            <a:picLocks noChangeAspect="1"/>
          </p:cNvPicPr>
          <p:nvPr/>
        </p:nvPicPr>
        <p:blipFill rotWithShape="1">
          <a:blip r:embed="rId2">
            <a:extLst>
              <a:ext uri="{28A0092B-C50C-407E-A947-70E740481C1C}">
                <a14:useLocalDpi xmlns:a14="http://schemas.microsoft.com/office/drawing/2010/main" val="0"/>
              </a:ext>
            </a:extLst>
          </a:blip>
          <a:srcRect l="2405" t="17805" r="8302" b="11787"/>
          <a:stretch/>
        </p:blipFill>
        <p:spPr>
          <a:xfrm>
            <a:off x="9105900" y="170404"/>
            <a:ext cx="2649710" cy="1010756"/>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4" name="Рисунок 3">
            <a:extLst>
              <a:ext uri="{FF2B5EF4-FFF2-40B4-BE49-F238E27FC236}">
                <a16:creationId xmlns:a16="http://schemas.microsoft.com/office/drawing/2014/main" id="{B1A0CAC6-DECD-4B92-A68A-31EAFE7E8B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393" y="1640653"/>
            <a:ext cx="11102540" cy="4782202"/>
          </a:xfrm>
          <a:prstGeom prst="rect">
            <a:avLst/>
          </a:prstGeom>
        </p:spPr>
      </p:pic>
    </p:spTree>
    <p:extLst>
      <p:ext uri="{BB962C8B-B14F-4D97-AF65-F5344CB8AC3E}">
        <p14:creationId xmlns:p14="http://schemas.microsoft.com/office/powerpoint/2010/main" val="2603972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8E5AEE-D829-495F-A8C4-E9A61893B710}"/>
              </a:ext>
            </a:extLst>
          </p:cNvPr>
          <p:cNvSpPr txBox="1"/>
          <p:nvPr/>
        </p:nvSpPr>
        <p:spPr>
          <a:xfrm>
            <a:off x="177144" y="210371"/>
            <a:ext cx="4132383" cy="523220"/>
          </a:xfrm>
          <a:prstGeom prst="rect">
            <a:avLst/>
          </a:prstGeom>
          <a:noFill/>
        </p:spPr>
        <p:txBody>
          <a:bodyPr wrap="square" rtlCol="0">
            <a:spAutoFit/>
          </a:bodyPr>
          <a:lstStyle/>
          <a:p>
            <a:r>
              <a:rPr lang="en-US" sz="2800" dirty="0">
                <a:solidFill>
                  <a:srgbClr val="00B050"/>
                </a:solidFill>
                <a:latin typeface="Times New Roman" panose="02020603050405020304" pitchFamily="18" charset="0"/>
                <a:cs typeface="Times New Roman" panose="02020603050405020304" pitchFamily="18" charset="0"/>
              </a:rPr>
              <a:t>Code</a:t>
            </a:r>
            <a:endParaRPr lang="ru-KZ" sz="2800" dirty="0">
              <a:solidFill>
                <a:srgbClr val="00B050"/>
              </a:solidFill>
              <a:latin typeface="Times New Roman" panose="02020603050405020304" pitchFamily="18" charset="0"/>
              <a:cs typeface="Times New Roman" panose="02020603050405020304" pitchFamily="18" charset="0"/>
            </a:endParaRPr>
          </a:p>
        </p:txBody>
      </p:sp>
      <p:pic>
        <p:nvPicPr>
          <p:cNvPr id="28" name="Рисунок 27">
            <a:extLst>
              <a:ext uri="{FF2B5EF4-FFF2-40B4-BE49-F238E27FC236}">
                <a16:creationId xmlns:a16="http://schemas.microsoft.com/office/drawing/2014/main" id="{C9879048-44C1-4A66-B6E2-FB7D0B2227B5}"/>
              </a:ext>
            </a:extLst>
          </p:cNvPr>
          <p:cNvPicPr>
            <a:picLocks noChangeAspect="1"/>
          </p:cNvPicPr>
          <p:nvPr/>
        </p:nvPicPr>
        <p:blipFill rotWithShape="1">
          <a:blip r:embed="rId2">
            <a:extLst>
              <a:ext uri="{28A0092B-C50C-407E-A947-70E740481C1C}">
                <a14:useLocalDpi xmlns:a14="http://schemas.microsoft.com/office/drawing/2010/main" val="0"/>
              </a:ext>
            </a:extLst>
          </a:blip>
          <a:srcRect l="2405" t="17805" r="8302" b="11787"/>
          <a:stretch/>
        </p:blipFill>
        <p:spPr>
          <a:xfrm>
            <a:off x="9361306" y="170404"/>
            <a:ext cx="2394304" cy="913329"/>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8" name="Рисунок 7">
            <a:extLst>
              <a:ext uri="{FF2B5EF4-FFF2-40B4-BE49-F238E27FC236}">
                <a16:creationId xmlns:a16="http://schemas.microsoft.com/office/drawing/2014/main" id="{0388DCF5-9FC6-4A0E-981F-9BD7826A60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000" y="1160170"/>
            <a:ext cx="9355667" cy="5487459"/>
          </a:xfrm>
          <a:prstGeom prst="rect">
            <a:avLst/>
          </a:prstGeom>
        </p:spPr>
      </p:pic>
    </p:spTree>
    <p:extLst>
      <p:ext uri="{BB962C8B-B14F-4D97-AF65-F5344CB8AC3E}">
        <p14:creationId xmlns:p14="http://schemas.microsoft.com/office/powerpoint/2010/main" val="2385750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8E5AEE-D829-495F-A8C4-E9A61893B710}"/>
              </a:ext>
            </a:extLst>
          </p:cNvPr>
          <p:cNvSpPr txBox="1"/>
          <p:nvPr/>
        </p:nvSpPr>
        <p:spPr>
          <a:xfrm>
            <a:off x="177144" y="210371"/>
            <a:ext cx="4132383" cy="523220"/>
          </a:xfrm>
          <a:prstGeom prst="rect">
            <a:avLst/>
          </a:prstGeom>
          <a:noFill/>
        </p:spPr>
        <p:txBody>
          <a:bodyPr wrap="square" rtlCol="0">
            <a:spAutoFit/>
          </a:bodyPr>
          <a:lstStyle/>
          <a:p>
            <a:r>
              <a:rPr lang="en-US" sz="2800" dirty="0">
                <a:solidFill>
                  <a:srgbClr val="00B050"/>
                </a:solidFill>
                <a:latin typeface="Times New Roman" panose="02020603050405020304" pitchFamily="18" charset="0"/>
                <a:cs typeface="Times New Roman" panose="02020603050405020304" pitchFamily="18" charset="0"/>
              </a:rPr>
              <a:t>Code</a:t>
            </a:r>
            <a:endParaRPr lang="ru-KZ" sz="2800" dirty="0">
              <a:solidFill>
                <a:srgbClr val="00B050"/>
              </a:solidFill>
              <a:latin typeface="Times New Roman" panose="02020603050405020304" pitchFamily="18" charset="0"/>
              <a:cs typeface="Times New Roman" panose="02020603050405020304" pitchFamily="18" charset="0"/>
            </a:endParaRPr>
          </a:p>
        </p:txBody>
      </p:sp>
      <p:pic>
        <p:nvPicPr>
          <p:cNvPr id="28" name="Рисунок 27">
            <a:extLst>
              <a:ext uri="{FF2B5EF4-FFF2-40B4-BE49-F238E27FC236}">
                <a16:creationId xmlns:a16="http://schemas.microsoft.com/office/drawing/2014/main" id="{C9879048-44C1-4A66-B6E2-FB7D0B2227B5}"/>
              </a:ext>
            </a:extLst>
          </p:cNvPr>
          <p:cNvPicPr>
            <a:picLocks noChangeAspect="1"/>
          </p:cNvPicPr>
          <p:nvPr/>
        </p:nvPicPr>
        <p:blipFill rotWithShape="1">
          <a:blip r:embed="rId2">
            <a:extLst>
              <a:ext uri="{28A0092B-C50C-407E-A947-70E740481C1C}">
                <a14:useLocalDpi xmlns:a14="http://schemas.microsoft.com/office/drawing/2010/main" val="0"/>
              </a:ext>
            </a:extLst>
          </a:blip>
          <a:srcRect l="2405" t="17805" r="8302" b="11787"/>
          <a:stretch/>
        </p:blipFill>
        <p:spPr>
          <a:xfrm>
            <a:off x="9105900" y="170404"/>
            <a:ext cx="2649710" cy="1010756"/>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4" name="Рисунок 3">
            <a:extLst>
              <a:ext uri="{FF2B5EF4-FFF2-40B4-BE49-F238E27FC236}">
                <a16:creationId xmlns:a16="http://schemas.microsoft.com/office/drawing/2014/main" id="{A2EAFFB9-11A5-4E22-8FB9-77AB41D118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17" y="1315472"/>
            <a:ext cx="9101317" cy="5372124"/>
          </a:xfrm>
          <a:prstGeom prst="rect">
            <a:avLst/>
          </a:prstGeom>
        </p:spPr>
      </p:pic>
    </p:spTree>
    <p:extLst>
      <p:ext uri="{BB962C8B-B14F-4D97-AF65-F5344CB8AC3E}">
        <p14:creationId xmlns:p14="http://schemas.microsoft.com/office/powerpoint/2010/main" val="1095219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8E5AEE-D829-495F-A8C4-E9A61893B710}"/>
              </a:ext>
            </a:extLst>
          </p:cNvPr>
          <p:cNvSpPr txBox="1"/>
          <p:nvPr/>
        </p:nvSpPr>
        <p:spPr>
          <a:xfrm>
            <a:off x="177144" y="210371"/>
            <a:ext cx="4132383" cy="523220"/>
          </a:xfrm>
          <a:prstGeom prst="rect">
            <a:avLst/>
          </a:prstGeom>
          <a:noFill/>
        </p:spPr>
        <p:txBody>
          <a:bodyPr wrap="square" rtlCol="0">
            <a:spAutoFit/>
          </a:bodyPr>
          <a:lstStyle/>
          <a:p>
            <a:r>
              <a:rPr lang="en-US" sz="2800" dirty="0">
                <a:solidFill>
                  <a:srgbClr val="00B050"/>
                </a:solidFill>
                <a:latin typeface="Times New Roman" panose="02020603050405020304" pitchFamily="18" charset="0"/>
                <a:cs typeface="Times New Roman" panose="02020603050405020304" pitchFamily="18" charset="0"/>
              </a:rPr>
              <a:t>Code</a:t>
            </a:r>
            <a:endParaRPr lang="ru-KZ" sz="2800" dirty="0">
              <a:solidFill>
                <a:srgbClr val="00B050"/>
              </a:solidFill>
              <a:latin typeface="Times New Roman" panose="02020603050405020304" pitchFamily="18" charset="0"/>
              <a:cs typeface="Times New Roman" panose="02020603050405020304" pitchFamily="18" charset="0"/>
            </a:endParaRPr>
          </a:p>
        </p:txBody>
      </p:sp>
      <p:pic>
        <p:nvPicPr>
          <p:cNvPr id="28" name="Рисунок 27">
            <a:extLst>
              <a:ext uri="{FF2B5EF4-FFF2-40B4-BE49-F238E27FC236}">
                <a16:creationId xmlns:a16="http://schemas.microsoft.com/office/drawing/2014/main" id="{C9879048-44C1-4A66-B6E2-FB7D0B2227B5}"/>
              </a:ext>
            </a:extLst>
          </p:cNvPr>
          <p:cNvPicPr>
            <a:picLocks noChangeAspect="1"/>
          </p:cNvPicPr>
          <p:nvPr/>
        </p:nvPicPr>
        <p:blipFill rotWithShape="1">
          <a:blip r:embed="rId2">
            <a:extLst>
              <a:ext uri="{28A0092B-C50C-407E-A947-70E740481C1C}">
                <a14:useLocalDpi xmlns:a14="http://schemas.microsoft.com/office/drawing/2010/main" val="0"/>
              </a:ext>
            </a:extLst>
          </a:blip>
          <a:srcRect l="2405" t="17805" r="8302" b="11787"/>
          <a:stretch/>
        </p:blipFill>
        <p:spPr>
          <a:xfrm>
            <a:off x="9105900" y="170404"/>
            <a:ext cx="2649710" cy="1010756"/>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3" name="Рисунок 2">
            <a:extLst>
              <a:ext uri="{FF2B5EF4-FFF2-40B4-BE49-F238E27FC236}">
                <a16:creationId xmlns:a16="http://schemas.microsoft.com/office/drawing/2014/main" id="{C3546154-6990-4717-B16F-822BC5142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601" y="1366466"/>
            <a:ext cx="9378599" cy="5321130"/>
          </a:xfrm>
          <a:prstGeom prst="rect">
            <a:avLst/>
          </a:prstGeom>
        </p:spPr>
      </p:pic>
    </p:spTree>
    <p:extLst>
      <p:ext uri="{BB962C8B-B14F-4D97-AF65-F5344CB8AC3E}">
        <p14:creationId xmlns:p14="http://schemas.microsoft.com/office/powerpoint/2010/main" val="2969891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8E5AEE-D829-495F-A8C4-E9A61893B710}"/>
              </a:ext>
            </a:extLst>
          </p:cNvPr>
          <p:cNvSpPr txBox="1"/>
          <p:nvPr/>
        </p:nvSpPr>
        <p:spPr>
          <a:xfrm>
            <a:off x="177144" y="210371"/>
            <a:ext cx="4132383" cy="523220"/>
          </a:xfrm>
          <a:prstGeom prst="rect">
            <a:avLst/>
          </a:prstGeom>
          <a:noFill/>
        </p:spPr>
        <p:txBody>
          <a:bodyPr wrap="square" rtlCol="0">
            <a:spAutoFit/>
          </a:bodyPr>
          <a:lstStyle/>
          <a:p>
            <a:r>
              <a:rPr lang="en-US" sz="2800" dirty="0">
                <a:solidFill>
                  <a:srgbClr val="00B050"/>
                </a:solidFill>
                <a:latin typeface="Times New Roman" panose="02020603050405020304" pitchFamily="18" charset="0"/>
                <a:cs typeface="Times New Roman" panose="02020603050405020304" pitchFamily="18" charset="0"/>
              </a:rPr>
              <a:t>Code</a:t>
            </a:r>
            <a:endParaRPr lang="ru-KZ" sz="2800" dirty="0">
              <a:solidFill>
                <a:srgbClr val="00B050"/>
              </a:solidFill>
              <a:latin typeface="Times New Roman" panose="02020603050405020304" pitchFamily="18" charset="0"/>
              <a:cs typeface="Times New Roman" panose="02020603050405020304" pitchFamily="18" charset="0"/>
            </a:endParaRPr>
          </a:p>
        </p:txBody>
      </p:sp>
      <p:pic>
        <p:nvPicPr>
          <p:cNvPr id="28" name="Рисунок 27">
            <a:extLst>
              <a:ext uri="{FF2B5EF4-FFF2-40B4-BE49-F238E27FC236}">
                <a16:creationId xmlns:a16="http://schemas.microsoft.com/office/drawing/2014/main" id="{C9879048-44C1-4A66-B6E2-FB7D0B2227B5}"/>
              </a:ext>
            </a:extLst>
          </p:cNvPr>
          <p:cNvPicPr>
            <a:picLocks noChangeAspect="1"/>
          </p:cNvPicPr>
          <p:nvPr/>
        </p:nvPicPr>
        <p:blipFill rotWithShape="1">
          <a:blip r:embed="rId2">
            <a:extLst>
              <a:ext uri="{28A0092B-C50C-407E-A947-70E740481C1C}">
                <a14:useLocalDpi xmlns:a14="http://schemas.microsoft.com/office/drawing/2010/main" val="0"/>
              </a:ext>
            </a:extLst>
          </a:blip>
          <a:srcRect l="2405" t="17805" r="8302" b="11787"/>
          <a:stretch/>
        </p:blipFill>
        <p:spPr>
          <a:xfrm>
            <a:off x="9105900" y="170404"/>
            <a:ext cx="2649710" cy="1010756"/>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3" name="Рисунок 2">
            <a:extLst>
              <a:ext uri="{FF2B5EF4-FFF2-40B4-BE49-F238E27FC236}">
                <a16:creationId xmlns:a16="http://schemas.microsoft.com/office/drawing/2014/main" id="{81648432-A6C5-4E13-9792-92EFADA85521}"/>
              </a:ext>
            </a:extLst>
          </p:cNvPr>
          <p:cNvPicPr>
            <a:picLocks noChangeAspect="1"/>
          </p:cNvPicPr>
          <p:nvPr/>
        </p:nvPicPr>
        <p:blipFill rotWithShape="1">
          <a:blip r:embed="rId3">
            <a:extLst>
              <a:ext uri="{28A0092B-C50C-407E-A947-70E740481C1C}">
                <a14:useLocalDpi xmlns:a14="http://schemas.microsoft.com/office/drawing/2010/main" val="0"/>
              </a:ext>
            </a:extLst>
          </a:blip>
          <a:srcRect b="16348"/>
          <a:stretch/>
        </p:blipFill>
        <p:spPr>
          <a:xfrm>
            <a:off x="793221" y="1349513"/>
            <a:ext cx="10308207" cy="5168750"/>
          </a:xfrm>
          <a:prstGeom prst="rect">
            <a:avLst/>
          </a:prstGeom>
        </p:spPr>
      </p:pic>
    </p:spTree>
    <p:extLst>
      <p:ext uri="{BB962C8B-B14F-4D97-AF65-F5344CB8AC3E}">
        <p14:creationId xmlns:p14="http://schemas.microsoft.com/office/powerpoint/2010/main" val="115703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8E5AEE-D829-495F-A8C4-E9A61893B710}"/>
              </a:ext>
            </a:extLst>
          </p:cNvPr>
          <p:cNvSpPr txBox="1"/>
          <p:nvPr/>
        </p:nvSpPr>
        <p:spPr>
          <a:xfrm>
            <a:off x="177144" y="210371"/>
            <a:ext cx="4132383" cy="523220"/>
          </a:xfrm>
          <a:prstGeom prst="rect">
            <a:avLst/>
          </a:prstGeom>
          <a:noFill/>
        </p:spPr>
        <p:txBody>
          <a:bodyPr wrap="square" rtlCol="0">
            <a:spAutoFit/>
          </a:bodyPr>
          <a:lstStyle/>
          <a:p>
            <a:r>
              <a:rPr lang="en-US" sz="2800" dirty="0">
                <a:solidFill>
                  <a:srgbClr val="00B050"/>
                </a:solidFill>
                <a:latin typeface="Times New Roman" panose="02020603050405020304" pitchFamily="18" charset="0"/>
                <a:cs typeface="Times New Roman" panose="02020603050405020304" pitchFamily="18" charset="0"/>
              </a:rPr>
              <a:t>Code</a:t>
            </a:r>
            <a:endParaRPr lang="ru-KZ" sz="2800" dirty="0">
              <a:solidFill>
                <a:srgbClr val="00B050"/>
              </a:solidFill>
              <a:latin typeface="Times New Roman" panose="02020603050405020304" pitchFamily="18" charset="0"/>
              <a:cs typeface="Times New Roman" panose="02020603050405020304" pitchFamily="18" charset="0"/>
            </a:endParaRPr>
          </a:p>
        </p:txBody>
      </p:sp>
      <p:pic>
        <p:nvPicPr>
          <p:cNvPr id="28" name="Рисунок 27">
            <a:extLst>
              <a:ext uri="{FF2B5EF4-FFF2-40B4-BE49-F238E27FC236}">
                <a16:creationId xmlns:a16="http://schemas.microsoft.com/office/drawing/2014/main" id="{C9879048-44C1-4A66-B6E2-FB7D0B2227B5}"/>
              </a:ext>
            </a:extLst>
          </p:cNvPr>
          <p:cNvPicPr>
            <a:picLocks noChangeAspect="1"/>
          </p:cNvPicPr>
          <p:nvPr/>
        </p:nvPicPr>
        <p:blipFill rotWithShape="1">
          <a:blip r:embed="rId2">
            <a:extLst>
              <a:ext uri="{28A0092B-C50C-407E-A947-70E740481C1C}">
                <a14:useLocalDpi xmlns:a14="http://schemas.microsoft.com/office/drawing/2010/main" val="0"/>
              </a:ext>
            </a:extLst>
          </a:blip>
          <a:srcRect l="2405" t="17805" r="8302" b="11787"/>
          <a:stretch/>
        </p:blipFill>
        <p:spPr>
          <a:xfrm>
            <a:off x="9105900" y="170404"/>
            <a:ext cx="2649710" cy="1010756"/>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3" name="Рисунок 2">
            <a:extLst>
              <a:ext uri="{FF2B5EF4-FFF2-40B4-BE49-F238E27FC236}">
                <a16:creationId xmlns:a16="http://schemas.microsoft.com/office/drawing/2014/main" id="{2920EDDF-0D1C-4ABA-8CC8-B322F5375C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1586" y="471981"/>
            <a:ext cx="4926013" cy="5968243"/>
          </a:xfrm>
          <a:prstGeom prst="rect">
            <a:avLst/>
          </a:prstGeom>
        </p:spPr>
      </p:pic>
    </p:spTree>
    <p:extLst>
      <p:ext uri="{BB962C8B-B14F-4D97-AF65-F5344CB8AC3E}">
        <p14:creationId xmlns:p14="http://schemas.microsoft.com/office/powerpoint/2010/main" val="3823805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8E5AEE-D829-495F-A8C4-E9A61893B710}"/>
              </a:ext>
            </a:extLst>
          </p:cNvPr>
          <p:cNvSpPr txBox="1"/>
          <p:nvPr/>
        </p:nvSpPr>
        <p:spPr>
          <a:xfrm>
            <a:off x="177144" y="210371"/>
            <a:ext cx="4132383" cy="523220"/>
          </a:xfrm>
          <a:prstGeom prst="rect">
            <a:avLst/>
          </a:prstGeom>
          <a:noFill/>
        </p:spPr>
        <p:txBody>
          <a:bodyPr wrap="square" rtlCol="0">
            <a:spAutoFit/>
          </a:bodyPr>
          <a:lstStyle/>
          <a:p>
            <a:r>
              <a:rPr lang="en-US" sz="2800" dirty="0">
                <a:solidFill>
                  <a:srgbClr val="00B050"/>
                </a:solidFill>
                <a:latin typeface="Times New Roman" panose="02020603050405020304" pitchFamily="18" charset="0"/>
                <a:cs typeface="Times New Roman" panose="02020603050405020304" pitchFamily="18" charset="0"/>
              </a:rPr>
              <a:t>Code</a:t>
            </a:r>
            <a:endParaRPr lang="ru-KZ" sz="2800" dirty="0">
              <a:solidFill>
                <a:srgbClr val="00B050"/>
              </a:solidFill>
              <a:latin typeface="Times New Roman" panose="02020603050405020304" pitchFamily="18" charset="0"/>
              <a:cs typeface="Times New Roman" panose="02020603050405020304" pitchFamily="18" charset="0"/>
            </a:endParaRPr>
          </a:p>
        </p:txBody>
      </p:sp>
      <p:pic>
        <p:nvPicPr>
          <p:cNvPr id="28" name="Рисунок 27">
            <a:extLst>
              <a:ext uri="{FF2B5EF4-FFF2-40B4-BE49-F238E27FC236}">
                <a16:creationId xmlns:a16="http://schemas.microsoft.com/office/drawing/2014/main" id="{C9879048-44C1-4A66-B6E2-FB7D0B2227B5}"/>
              </a:ext>
            </a:extLst>
          </p:cNvPr>
          <p:cNvPicPr>
            <a:picLocks noChangeAspect="1"/>
          </p:cNvPicPr>
          <p:nvPr/>
        </p:nvPicPr>
        <p:blipFill rotWithShape="1">
          <a:blip r:embed="rId2">
            <a:extLst>
              <a:ext uri="{28A0092B-C50C-407E-A947-70E740481C1C}">
                <a14:useLocalDpi xmlns:a14="http://schemas.microsoft.com/office/drawing/2010/main" val="0"/>
              </a:ext>
            </a:extLst>
          </a:blip>
          <a:srcRect l="2405" t="17805" r="8302" b="11787"/>
          <a:stretch/>
        </p:blipFill>
        <p:spPr>
          <a:xfrm>
            <a:off x="9105900" y="170404"/>
            <a:ext cx="2649710" cy="1010756"/>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3" name="Рисунок 2">
            <a:extLst>
              <a:ext uri="{FF2B5EF4-FFF2-40B4-BE49-F238E27FC236}">
                <a16:creationId xmlns:a16="http://schemas.microsoft.com/office/drawing/2014/main" id="{2C4E0ABD-211E-4845-992D-49A8A87EA7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344" y="1570032"/>
            <a:ext cx="9762723" cy="5077597"/>
          </a:xfrm>
          <a:prstGeom prst="rect">
            <a:avLst/>
          </a:prstGeom>
        </p:spPr>
      </p:pic>
    </p:spTree>
    <p:extLst>
      <p:ext uri="{BB962C8B-B14F-4D97-AF65-F5344CB8AC3E}">
        <p14:creationId xmlns:p14="http://schemas.microsoft.com/office/powerpoint/2010/main" val="269789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8E5AEE-D829-495F-A8C4-E9A61893B710}"/>
              </a:ext>
            </a:extLst>
          </p:cNvPr>
          <p:cNvSpPr txBox="1"/>
          <p:nvPr/>
        </p:nvSpPr>
        <p:spPr>
          <a:xfrm>
            <a:off x="177144" y="210371"/>
            <a:ext cx="4132383" cy="523220"/>
          </a:xfrm>
          <a:prstGeom prst="rect">
            <a:avLst/>
          </a:prstGeom>
          <a:noFill/>
        </p:spPr>
        <p:txBody>
          <a:bodyPr wrap="square" rtlCol="0">
            <a:spAutoFit/>
          </a:bodyPr>
          <a:lstStyle/>
          <a:p>
            <a:r>
              <a:rPr lang="en-US" sz="2800" dirty="0">
                <a:solidFill>
                  <a:srgbClr val="00B050"/>
                </a:solidFill>
                <a:latin typeface="Times New Roman" panose="02020603050405020304" pitchFamily="18" charset="0"/>
                <a:cs typeface="Times New Roman" panose="02020603050405020304" pitchFamily="18" charset="0"/>
              </a:rPr>
              <a:t>Code</a:t>
            </a:r>
            <a:endParaRPr lang="ru-KZ" sz="2800" dirty="0">
              <a:solidFill>
                <a:srgbClr val="00B050"/>
              </a:solidFill>
              <a:latin typeface="Times New Roman" panose="02020603050405020304" pitchFamily="18" charset="0"/>
              <a:cs typeface="Times New Roman" panose="02020603050405020304" pitchFamily="18" charset="0"/>
            </a:endParaRPr>
          </a:p>
        </p:txBody>
      </p:sp>
      <p:pic>
        <p:nvPicPr>
          <p:cNvPr id="28" name="Рисунок 27">
            <a:extLst>
              <a:ext uri="{FF2B5EF4-FFF2-40B4-BE49-F238E27FC236}">
                <a16:creationId xmlns:a16="http://schemas.microsoft.com/office/drawing/2014/main" id="{C9879048-44C1-4A66-B6E2-FB7D0B2227B5}"/>
              </a:ext>
            </a:extLst>
          </p:cNvPr>
          <p:cNvPicPr>
            <a:picLocks noChangeAspect="1"/>
          </p:cNvPicPr>
          <p:nvPr/>
        </p:nvPicPr>
        <p:blipFill rotWithShape="1">
          <a:blip r:embed="rId2">
            <a:extLst>
              <a:ext uri="{28A0092B-C50C-407E-A947-70E740481C1C}">
                <a14:useLocalDpi xmlns:a14="http://schemas.microsoft.com/office/drawing/2010/main" val="0"/>
              </a:ext>
            </a:extLst>
          </a:blip>
          <a:srcRect l="2405" t="17805" r="8302" b="11787"/>
          <a:stretch/>
        </p:blipFill>
        <p:spPr>
          <a:xfrm>
            <a:off x="9105900" y="170404"/>
            <a:ext cx="2649710" cy="1010756"/>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3" name="Рисунок 2">
            <a:extLst>
              <a:ext uri="{FF2B5EF4-FFF2-40B4-BE49-F238E27FC236}">
                <a16:creationId xmlns:a16="http://schemas.microsoft.com/office/drawing/2014/main" id="{D1058CB4-16D9-4CF1-A9FD-0FC730DEFA06}"/>
              </a:ext>
            </a:extLst>
          </p:cNvPr>
          <p:cNvPicPr>
            <a:picLocks noChangeAspect="1"/>
          </p:cNvPicPr>
          <p:nvPr/>
        </p:nvPicPr>
        <p:blipFill rotWithShape="1">
          <a:blip r:embed="rId3">
            <a:extLst>
              <a:ext uri="{28A0092B-C50C-407E-A947-70E740481C1C}">
                <a14:useLocalDpi xmlns:a14="http://schemas.microsoft.com/office/drawing/2010/main" val="0"/>
              </a:ext>
            </a:extLst>
          </a:blip>
          <a:srcRect b="23201"/>
          <a:stretch/>
        </p:blipFill>
        <p:spPr>
          <a:xfrm>
            <a:off x="699374" y="1693335"/>
            <a:ext cx="10793252" cy="4673600"/>
          </a:xfrm>
          <a:prstGeom prst="rect">
            <a:avLst/>
          </a:prstGeom>
        </p:spPr>
      </p:pic>
    </p:spTree>
    <p:extLst>
      <p:ext uri="{BB962C8B-B14F-4D97-AF65-F5344CB8AC3E}">
        <p14:creationId xmlns:p14="http://schemas.microsoft.com/office/powerpoint/2010/main" val="2147325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8E5AEE-D829-495F-A8C4-E9A61893B710}"/>
              </a:ext>
            </a:extLst>
          </p:cNvPr>
          <p:cNvSpPr txBox="1"/>
          <p:nvPr/>
        </p:nvSpPr>
        <p:spPr>
          <a:xfrm>
            <a:off x="177144" y="210371"/>
            <a:ext cx="4132383" cy="523220"/>
          </a:xfrm>
          <a:prstGeom prst="rect">
            <a:avLst/>
          </a:prstGeom>
          <a:noFill/>
        </p:spPr>
        <p:txBody>
          <a:bodyPr wrap="square" rtlCol="0">
            <a:spAutoFit/>
          </a:bodyPr>
          <a:lstStyle/>
          <a:p>
            <a:r>
              <a:rPr lang="en-US" sz="2800" dirty="0">
                <a:solidFill>
                  <a:srgbClr val="00B050"/>
                </a:solidFill>
                <a:latin typeface="Times New Roman" panose="02020603050405020304" pitchFamily="18" charset="0"/>
                <a:cs typeface="Times New Roman" panose="02020603050405020304" pitchFamily="18" charset="0"/>
              </a:rPr>
              <a:t>Analysis</a:t>
            </a:r>
            <a:endParaRPr lang="ru-KZ" sz="2800" dirty="0">
              <a:solidFill>
                <a:srgbClr val="00B050"/>
              </a:solidFill>
              <a:latin typeface="Times New Roman" panose="02020603050405020304" pitchFamily="18" charset="0"/>
              <a:cs typeface="Times New Roman" panose="02020603050405020304" pitchFamily="18" charset="0"/>
            </a:endParaRPr>
          </a:p>
        </p:txBody>
      </p:sp>
      <p:pic>
        <p:nvPicPr>
          <p:cNvPr id="28" name="Рисунок 27">
            <a:extLst>
              <a:ext uri="{FF2B5EF4-FFF2-40B4-BE49-F238E27FC236}">
                <a16:creationId xmlns:a16="http://schemas.microsoft.com/office/drawing/2014/main" id="{C9879048-44C1-4A66-B6E2-FB7D0B2227B5}"/>
              </a:ext>
            </a:extLst>
          </p:cNvPr>
          <p:cNvPicPr>
            <a:picLocks noChangeAspect="1"/>
          </p:cNvPicPr>
          <p:nvPr/>
        </p:nvPicPr>
        <p:blipFill rotWithShape="1">
          <a:blip r:embed="rId2">
            <a:extLst>
              <a:ext uri="{28A0092B-C50C-407E-A947-70E740481C1C}">
                <a14:useLocalDpi xmlns:a14="http://schemas.microsoft.com/office/drawing/2010/main" val="0"/>
              </a:ext>
            </a:extLst>
          </a:blip>
          <a:srcRect l="2405" t="17805" r="8302" b="11787"/>
          <a:stretch/>
        </p:blipFill>
        <p:spPr>
          <a:xfrm>
            <a:off x="9105900" y="170404"/>
            <a:ext cx="2649710" cy="1010756"/>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3" name="Рисунок 2">
            <a:extLst>
              <a:ext uri="{FF2B5EF4-FFF2-40B4-BE49-F238E27FC236}">
                <a16:creationId xmlns:a16="http://schemas.microsoft.com/office/drawing/2014/main" id="{50659915-3518-476A-B976-F267AB80D6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892" y="1407054"/>
            <a:ext cx="9963150" cy="4924425"/>
          </a:xfrm>
          <a:prstGeom prst="rect">
            <a:avLst/>
          </a:prstGeom>
        </p:spPr>
      </p:pic>
      <p:grpSp>
        <p:nvGrpSpPr>
          <p:cNvPr id="7" name="Google Shape;642;p39">
            <a:extLst>
              <a:ext uri="{FF2B5EF4-FFF2-40B4-BE49-F238E27FC236}">
                <a16:creationId xmlns:a16="http://schemas.microsoft.com/office/drawing/2014/main" id="{7EC72547-AB8B-413B-A352-5E403C0C9451}"/>
              </a:ext>
            </a:extLst>
          </p:cNvPr>
          <p:cNvGrpSpPr/>
          <p:nvPr/>
        </p:nvGrpSpPr>
        <p:grpSpPr>
          <a:xfrm>
            <a:off x="2075922" y="170404"/>
            <a:ext cx="820111" cy="828735"/>
            <a:chOff x="5292575" y="3681900"/>
            <a:chExt cx="420150" cy="373275"/>
          </a:xfrm>
          <a:solidFill>
            <a:srgbClr val="0070C0"/>
          </a:solidFill>
        </p:grpSpPr>
        <p:sp>
          <p:nvSpPr>
            <p:cNvPr id="8" name="Google Shape;643;p39">
              <a:extLst>
                <a:ext uri="{FF2B5EF4-FFF2-40B4-BE49-F238E27FC236}">
                  <a16:creationId xmlns:a16="http://schemas.microsoft.com/office/drawing/2014/main" id="{79A0BDC8-4316-49BC-B51D-0B778BA00BA3}"/>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9" name="Google Shape;644;p39">
              <a:extLst>
                <a:ext uri="{FF2B5EF4-FFF2-40B4-BE49-F238E27FC236}">
                  <a16:creationId xmlns:a16="http://schemas.microsoft.com/office/drawing/2014/main" id="{95F63B76-9682-435E-9A5E-4A6DE018E375}"/>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0" name="Google Shape;645;p39">
              <a:extLst>
                <a:ext uri="{FF2B5EF4-FFF2-40B4-BE49-F238E27FC236}">
                  <a16:creationId xmlns:a16="http://schemas.microsoft.com/office/drawing/2014/main" id="{60E08D75-1473-4D1E-B106-C346F11A6B3A}"/>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1" name="Google Shape;646;p39">
              <a:extLst>
                <a:ext uri="{FF2B5EF4-FFF2-40B4-BE49-F238E27FC236}">
                  <a16:creationId xmlns:a16="http://schemas.microsoft.com/office/drawing/2014/main" id="{A9424C76-D39F-45AD-9297-ACBB2142780A}"/>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2" name="Google Shape;647;p39">
              <a:extLst>
                <a:ext uri="{FF2B5EF4-FFF2-40B4-BE49-F238E27FC236}">
                  <a16:creationId xmlns:a16="http://schemas.microsoft.com/office/drawing/2014/main" id="{F508249F-D699-484B-ACF2-4E5BF8104C77}"/>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3" name="Google Shape;648;p39">
              <a:extLst>
                <a:ext uri="{FF2B5EF4-FFF2-40B4-BE49-F238E27FC236}">
                  <a16:creationId xmlns:a16="http://schemas.microsoft.com/office/drawing/2014/main" id="{B11A2685-21FF-4651-A088-9B7CF00E9750}"/>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4" name="Google Shape;649;p39">
              <a:extLst>
                <a:ext uri="{FF2B5EF4-FFF2-40B4-BE49-F238E27FC236}">
                  <a16:creationId xmlns:a16="http://schemas.microsoft.com/office/drawing/2014/main" id="{E8B389B7-1003-4469-87A3-2E3F9E08AB46}"/>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spTree>
    <p:extLst>
      <p:ext uri="{BB962C8B-B14F-4D97-AF65-F5344CB8AC3E}">
        <p14:creationId xmlns:p14="http://schemas.microsoft.com/office/powerpoint/2010/main" val="3778676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8E5AEE-D829-495F-A8C4-E9A61893B710}"/>
              </a:ext>
            </a:extLst>
          </p:cNvPr>
          <p:cNvSpPr txBox="1"/>
          <p:nvPr/>
        </p:nvSpPr>
        <p:spPr>
          <a:xfrm>
            <a:off x="177144" y="210371"/>
            <a:ext cx="4132383" cy="523220"/>
          </a:xfrm>
          <a:prstGeom prst="rect">
            <a:avLst/>
          </a:prstGeom>
          <a:noFill/>
        </p:spPr>
        <p:txBody>
          <a:bodyPr wrap="square" rtlCol="0">
            <a:spAutoFit/>
          </a:bodyPr>
          <a:lstStyle/>
          <a:p>
            <a:r>
              <a:rPr lang="en-US" sz="2800" dirty="0">
                <a:solidFill>
                  <a:srgbClr val="00B050"/>
                </a:solidFill>
                <a:latin typeface="Times New Roman" panose="02020603050405020304" pitchFamily="18" charset="0"/>
                <a:cs typeface="Times New Roman" panose="02020603050405020304" pitchFamily="18" charset="0"/>
              </a:rPr>
              <a:t>Analysis</a:t>
            </a:r>
            <a:endParaRPr lang="ru-KZ" sz="2800" dirty="0">
              <a:solidFill>
                <a:srgbClr val="00B050"/>
              </a:solidFill>
              <a:latin typeface="Times New Roman" panose="02020603050405020304" pitchFamily="18" charset="0"/>
              <a:cs typeface="Times New Roman" panose="02020603050405020304" pitchFamily="18" charset="0"/>
            </a:endParaRPr>
          </a:p>
        </p:txBody>
      </p:sp>
      <p:pic>
        <p:nvPicPr>
          <p:cNvPr id="28" name="Рисунок 27">
            <a:extLst>
              <a:ext uri="{FF2B5EF4-FFF2-40B4-BE49-F238E27FC236}">
                <a16:creationId xmlns:a16="http://schemas.microsoft.com/office/drawing/2014/main" id="{C9879048-44C1-4A66-B6E2-FB7D0B2227B5}"/>
              </a:ext>
            </a:extLst>
          </p:cNvPr>
          <p:cNvPicPr>
            <a:picLocks noChangeAspect="1"/>
          </p:cNvPicPr>
          <p:nvPr/>
        </p:nvPicPr>
        <p:blipFill rotWithShape="1">
          <a:blip r:embed="rId2">
            <a:extLst>
              <a:ext uri="{28A0092B-C50C-407E-A947-70E740481C1C}">
                <a14:useLocalDpi xmlns:a14="http://schemas.microsoft.com/office/drawing/2010/main" val="0"/>
              </a:ext>
            </a:extLst>
          </a:blip>
          <a:srcRect l="2405" t="17805" r="8302" b="11787"/>
          <a:stretch/>
        </p:blipFill>
        <p:spPr>
          <a:xfrm>
            <a:off x="9105900" y="170404"/>
            <a:ext cx="2649710" cy="1010756"/>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3" name="Рисунок 2">
            <a:extLst>
              <a:ext uri="{FF2B5EF4-FFF2-40B4-BE49-F238E27FC236}">
                <a16:creationId xmlns:a16="http://schemas.microsoft.com/office/drawing/2014/main" id="{3B86B712-1CB2-43D5-AA05-F3FB567B8A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805" y="1356681"/>
            <a:ext cx="9533996" cy="5225975"/>
          </a:xfrm>
          <a:prstGeom prst="rect">
            <a:avLst/>
          </a:prstGeom>
        </p:spPr>
      </p:pic>
      <p:grpSp>
        <p:nvGrpSpPr>
          <p:cNvPr id="7" name="Google Shape;642;p39">
            <a:extLst>
              <a:ext uri="{FF2B5EF4-FFF2-40B4-BE49-F238E27FC236}">
                <a16:creationId xmlns:a16="http://schemas.microsoft.com/office/drawing/2014/main" id="{1EFC51F3-551F-4A1A-9ABC-2A3B378DAD18}"/>
              </a:ext>
            </a:extLst>
          </p:cNvPr>
          <p:cNvGrpSpPr/>
          <p:nvPr/>
        </p:nvGrpSpPr>
        <p:grpSpPr>
          <a:xfrm>
            <a:off x="2109789" y="216401"/>
            <a:ext cx="820111" cy="828735"/>
            <a:chOff x="5292575" y="3681900"/>
            <a:chExt cx="420150" cy="373275"/>
          </a:xfrm>
          <a:solidFill>
            <a:srgbClr val="0070C0"/>
          </a:solidFill>
        </p:grpSpPr>
        <p:sp>
          <p:nvSpPr>
            <p:cNvPr id="8" name="Google Shape;643;p39">
              <a:extLst>
                <a:ext uri="{FF2B5EF4-FFF2-40B4-BE49-F238E27FC236}">
                  <a16:creationId xmlns:a16="http://schemas.microsoft.com/office/drawing/2014/main" id="{DE5D1C11-A54A-40A6-803D-8A0A31C69DE9}"/>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9" name="Google Shape;644;p39">
              <a:extLst>
                <a:ext uri="{FF2B5EF4-FFF2-40B4-BE49-F238E27FC236}">
                  <a16:creationId xmlns:a16="http://schemas.microsoft.com/office/drawing/2014/main" id="{E9F8EBD4-86B7-42D9-9D2C-8193D20DED69}"/>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0" name="Google Shape;645;p39">
              <a:extLst>
                <a:ext uri="{FF2B5EF4-FFF2-40B4-BE49-F238E27FC236}">
                  <a16:creationId xmlns:a16="http://schemas.microsoft.com/office/drawing/2014/main" id="{383518E1-E18F-4884-BABD-D15CAF03FECF}"/>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1" name="Google Shape;646;p39">
              <a:extLst>
                <a:ext uri="{FF2B5EF4-FFF2-40B4-BE49-F238E27FC236}">
                  <a16:creationId xmlns:a16="http://schemas.microsoft.com/office/drawing/2014/main" id="{8BE9B69F-20F9-468F-AA79-58BD38DB0EFC}"/>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2" name="Google Shape;647;p39">
              <a:extLst>
                <a:ext uri="{FF2B5EF4-FFF2-40B4-BE49-F238E27FC236}">
                  <a16:creationId xmlns:a16="http://schemas.microsoft.com/office/drawing/2014/main" id="{4E475C4C-13C3-44A5-BA0D-6FDC5EE127AD}"/>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3" name="Google Shape;648;p39">
              <a:extLst>
                <a:ext uri="{FF2B5EF4-FFF2-40B4-BE49-F238E27FC236}">
                  <a16:creationId xmlns:a16="http://schemas.microsoft.com/office/drawing/2014/main" id="{C5FE541A-E575-444D-A61D-CCD3CBEE5B38}"/>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4" name="Google Shape;649;p39">
              <a:extLst>
                <a:ext uri="{FF2B5EF4-FFF2-40B4-BE49-F238E27FC236}">
                  <a16:creationId xmlns:a16="http://schemas.microsoft.com/office/drawing/2014/main" id="{785414BB-8C45-4233-A065-D48890E9AA75}"/>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spTree>
    <p:extLst>
      <p:ext uri="{BB962C8B-B14F-4D97-AF65-F5344CB8AC3E}">
        <p14:creationId xmlns:p14="http://schemas.microsoft.com/office/powerpoint/2010/main" val="4181541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CFCC61-2A7D-4A0F-B80E-AD19279CE06F}"/>
              </a:ext>
            </a:extLst>
          </p:cNvPr>
          <p:cNvSpPr txBox="1"/>
          <p:nvPr/>
        </p:nvSpPr>
        <p:spPr>
          <a:xfrm>
            <a:off x="559100" y="450577"/>
            <a:ext cx="4263887" cy="923330"/>
          </a:xfrm>
          <a:prstGeom prst="rect">
            <a:avLst/>
          </a:prstGeom>
          <a:noFill/>
        </p:spPr>
        <p:txBody>
          <a:bodyPr wrap="square" rtlCol="0">
            <a:spAutoFit/>
          </a:bodyPr>
          <a:lstStyle/>
          <a:p>
            <a:r>
              <a:rPr lang="en-US" sz="4400" dirty="0">
                <a:solidFill>
                  <a:srgbClr val="00B050"/>
                </a:solidFill>
                <a:latin typeface="Times New Roman" panose="02020603050405020304" pitchFamily="18" charset="0"/>
                <a:cs typeface="Times New Roman" panose="02020603050405020304" pitchFamily="18" charset="0"/>
              </a:rPr>
              <a:t>Outline</a:t>
            </a:r>
            <a:r>
              <a:rPr lang="en-US" sz="5400" dirty="0">
                <a:solidFill>
                  <a:srgbClr val="00B050"/>
                </a:solidFill>
                <a:latin typeface="Times New Roman" panose="02020603050405020304" pitchFamily="18" charset="0"/>
                <a:cs typeface="Times New Roman" panose="02020603050405020304" pitchFamily="18" charset="0"/>
              </a:rPr>
              <a:t> </a:t>
            </a:r>
            <a:endParaRPr lang="ru-KZ" sz="5400" dirty="0">
              <a:solidFill>
                <a:srgbClr val="00B05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E3F4A33-FA19-4968-B046-7321CDFBC475}"/>
              </a:ext>
            </a:extLst>
          </p:cNvPr>
          <p:cNvSpPr txBox="1"/>
          <p:nvPr/>
        </p:nvSpPr>
        <p:spPr>
          <a:xfrm>
            <a:off x="559098" y="2305613"/>
            <a:ext cx="6033053" cy="1631216"/>
          </a:xfrm>
          <a:prstGeom prst="rect">
            <a:avLst/>
          </a:prstGeom>
          <a:noFill/>
        </p:spPr>
        <p:txBody>
          <a:bodyPr wrap="square" rtlCol="0">
            <a:spAutoFit/>
          </a:bodyPr>
          <a:lstStyle/>
          <a:p>
            <a:pPr marL="342900" indent="-342900">
              <a:buAutoNum type="arabicPeriod"/>
            </a:pPr>
            <a:r>
              <a:rPr lang="en-US" sz="2000" dirty="0">
                <a:latin typeface="Times New Roman" panose="02020603050405020304" pitchFamily="18" charset="0"/>
                <a:cs typeface="Times New Roman" panose="02020603050405020304" pitchFamily="18" charset="0"/>
              </a:rPr>
              <a:t>Introduction </a:t>
            </a:r>
          </a:p>
          <a:p>
            <a:pPr marL="342900" indent="-342900">
              <a:buAutoNum type="arabicPeriod"/>
            </a:pPr>
            <a:r>
              <a:rPr lang="en-US" sz="2000" dirty="0">
                <a:latin typeface="Times New Roman" panose="02020603050405020304" pitchFamily="18" charset="0"/>
                <a:cs typeface="Times New Roman" panose="02020603050405020304" pitchFamily="18" charset="0"/>
              </a:rPr>
              <a:t>Responsibilities of each member</a:t>
            </a:r>
          </a:p>
          <a:p>
            <a:pPr marL="342900" indent="-342900">
              <a:buAutoNum type="arabicPeriod"/>
            </a:pPr>
            <a:r>
              <a:rPr lang="en-US" sz="2000" dirty="0">
                <a:latin typeface="Times New Roman" panose="02020603050405020304" pitchFamily="18" charset="0"/>
                <a:cs typeface="Times New Roman" panose="02020603050405020304" pitchFamily="18" charset="0"/>
              </a:rPr>
              <a:t>Main body of the project (ERD, code, analytics)</a:t>
            </a:r>
          </a:p>
          <a:p>
            <a:pPr marL="342900" indent="-342900">
              <a:buFontTx/>
              <a:buAutoNum type="arabicPeriod"/>
            </a:pPr>
            <a:r>
              <a:rPr lang="en-US" sz="2000" dirty="0">
                <a:latin typeface="Times New Roman" panose="02020603050405020304" pitchFamily="18" charset="0"/>
                <a:cs typeface="Times New Roman" panose="02020603050405020304" pitchFamily="18" charset="0"/>
              </a:rPr>
              <a:t>Learning outcomes</a:t>
            </a:r>
          </a:p>
          <a:p>
            <a:pPr marL="342900" indent="-342900">
              <a:buFontTx/>
              <a:buAutoNum type="arabicPeriod"/>
            </a:pPr>
            <a:r>
              <a:rPr lang="en-US" sz="2000" dirty="0">
                <a:latin typeface="Times New Roman" panose="02020603050405020304" pitchFamily="18" charset="0"/>
                <a:cs typeface="Times New Roman" panose="02020603050405020304" pitchFamily="18" charset="0"/>
              </a:rPr>
              <a:t>Conclusion</a:t>
            </a:r>
            <a:endParaRPr lang="ru-KZ" sz="2000" dirty="0">
              <a:latin typeface="Times New Roman" panose="02020603050405020304" pitchFamily="18" charset="0"/>
              <a:cs typeface="Times New Roman" panose="02020603050405020304" pitchFamily="18" charset="0"/>
            </a:endParaRPr>
          </a:p>
        </p:txBody>
      </p:sp>
      <p:pic>
        <p:nvPicPr>
          <p:cNvPr id="8" name="Google Shape;224;p39">
            <a:extLst>
              <a:ext uri="{FF2B5EF4-FFF2-40B4-BE49-F238E27FC236}">
                <a16:creationId xmlns:a16="http://schemas.microsoft.com/office/drawing/2014/main" id="{E162F99B-E39E-44A5-9C90-B4FA36A26014}"/>
              </a:ext>
            </a:extLst>
          </p:cNvPr>
          <p:cNvPicPr preferRelativeResize="0"/>
          <p:nvPr/>
        </p:nvPicPr>
        <p:blipFill rotWithShape="1">
          <a:blip r:embed="rId2"/>
          <a:srcRect l="10210" r="10210"/>
          <a:stretch/>
        </p:blipFill>
        <p:spPr>
          <a:xfrm>
            <a:off x="6912743" y="1818101"/>
            <a:ext cx="5085522" cy="3784503"/>
          </a:xfrm>
          <a:prstGeom prst="rect">
            <a:avLst/>
          </a:prstGeom>
          <a:ln>
            <a:noFill/>
          </a:ln>
          <a:effectLst>
            <a:softEdge rad="112500"/>
          </a:effectLst>
        </p:spPr>
      </p:pic>
      <p:pic>
        <p:nvPicPr>
          <p:cNvPr id="9" name="Graphic 8" descr="Clipboard Checked">
            <a:extLst>
              <a:ext uri="{FF2B5EF4-FFF2-40B4-BE49-F238E27FC236}">
                <a16:creationId xmlns:a16="http://schemas.microsoft.com/office/drawing/2014/main" id="{63723E01-B68D-4397-B5C7-719E4F1508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62884" y="548424"/>
            <a:ext cx="825483" cy="825483"/>
          </a:xfrm>
          <a:prstGeom prst="rect">
            <a:avLst/>
          </a:prstGeom>
        </p:spPr>
      </p:pic>
      <p:pic>
        <p:nvPicPr>
          <p:cNvPr id="10" name="Рисунок 9">
            <a:extLst>
              <a:ext uri="{FF2B5EF4-FFF2-40B4-BE49-F238E27FC236}">
                <a16:creationId xmlns:a16="http://schemas.microsoft.com/office/drawing/2014/main" id="{FE5DE306-6E29-443D-ADB9-75C2C50B6D15}"/>
              </a:ext>
            </a:extLst>
          </p:cNvPr>
          <p:cNvPicPr>
            <a:picLocks noChangeAspect="1"/>
          </p:cNvPicPr>
          <p:nvPr/>
        </p:nvPicPr>
        <p:blipFill rotWithShape="1">
          <a:blip r:embed="rId5">
            <a:extLst>
              <a:ext uri="{28A0092B-C50C-407E-A947-70E740481C1C}">
                <a14:useLocalDpi xmlns:a14="http://schemas.microsoft.com/office/drawing/2010/main" val="0"/>
              </a:ext>
            </a:extLst>
          </a:blip>
          <a:srcRect l="2405" t="17805" r="8302" b="11787"/>
          <a:stretch/>
        </p:blipFill>
        <p:spPr>
          <a:xfrm>
            <a:off x="8957602" y="283216"/>
            <a:ext cx="2859260" cy="1090691"/>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spTree>
    <p:extLst>
      <p:ext uri="{BB962C8B-B14F-4D97-AF65-F5344CB8AC3E}">
        <p14:creationId xmlns:p14="http://schemas.microsoft.com/office/powerpoint/2010/main" val="3763558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8E5AEE-D829-495F-A8C4-E9A61893B710}"/>
              </a:ext>
            </a:extLst>
          </p:cNvPr>
          <p:cNvSpPr txBox="1"/>
          <p:nvPr/>
        </p:nvSpPr>
        <p:spPr>
          <a:xfrm>
            <a:off x="177144" y="210371"/>
            <a:ext cx="4132383" cy="523220"/>
          </a:xfrm>
          <a:prstGeom prst="rect">
            <a:avLst/>
          </a:prstGeom>
          <a:noFill/>
        </p:spPr>
        <p:txBody>
          <a:bodyPr wrap="square" rtlCol="0">
            <a:spAutoFit/>
          </a:bodyPr>
          <a:lstStyle/>
          <a:p>
            <a:r>
              <a:rPr lang="en-US" sz="2800" dirty="0">
                <a:solidFill>
                  <a:srgbClr val="00B050"/>
                </a:solidFill>
                <a:latin typeface="Times New Roman" panose="02020603050405020304" pitchFamily="18" charset="0"/>
                <a:cs typeface="Times New Roman" panose="02020603050405020304" pitchFamily="18" charset="0"/>
              </a:rPr>
              <a:t>Analysis</a:t>
            </a:r>
            <a:endParaRPr lang="ru-KZ" sz="2800" dirty="0">
              <a:solidFill>
                <a:srgbClr val="00B050"/>
              </a:solidFill>
              <a:latin typeface="Times New Roman" panose="02020603050405020304" pitchFamily="18" charset="0"/>
              <a:cs typeface="Times New Roman" panose="02020603050405020304" pitchFamily="18" charset="0"/>
            </a:endParaRPr>
          </a:p>
        </p:txBody>
      </p:sp>
      <p:pic>
        <p:nvPicPr>
          <p:cNvPr id="28" name="Рисунок 27">
            <a:extLst>
              <a:ext uri="{FF2B5EF4-FFF2-40B4-BE49-F238E27FC236}">
                <a16:creationId xmlns:a16="http://schemas.microsoft.com/office/drawing/2014/main" id="{C9879048-44C1-4A66-B6E2-FB7D0B2227B5}"/>
              </a:ext>
            </a:extLst>
          </p:cNvPr>
          <p:cNvPicPr>
            <a:picLocks noChangeAspect="1"/>
          </p:cNvPicPr>
          <p:nvPr/>
        </p:nvPicPr>
        <p:blipFill rotWithShape="1">
          <a:blip r:embed="rId2">
            <a:extLst>
              <a:ext uri="{28A0092B-C50C-407E-A947-70E740481C1C}">
                <a14:useLocalDpi xmlns:a14="http://schemas.microsoft.com/office/drawing/2010/main" val="0"/>
              </a:ext>
            </a:extLst>
          </a:blip>
          <a:srcRect l="2405" t="17805" r="8302" b="11787"/>
          <a:stretch/>
        </p:blipFill>
        <p:spPr>
          <a:xfrm>
            <a:off x="9105900" y="170404"/>
            <a:ext cx="2649710" cy="1010756"/>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3" name="Рисунок 2">
            <a:extLst>
              <a:ext uri="{FF2B5EF4-FFF2-40B4-BE49-F238E27FC236}">
                <a16:creationId xmlns:a16="http://schemas.microsoft.com/office/drawing/2014/main" id="{168B2619-5C08-4D15-90FC-BAB52565B0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958" y="1390650"/>
            <a:ext cx="9384242" cy="5149670"/>
          </a:xfrm>
          <a:prstGeom prst="rect">
            <a:avLst/>
          </a:prstGeom>
        </p:spPr>
      </p:pic>
      <p:grpSp>
        <p:nvGrpSpPr>
          <p:cNvPr id="7" name="Google Shape;642;p39">
            <a:extLst>
              <a:ext uri="{FF2B5EF4-FFF2-40B4-BE49-F238E27FC236}">
                <a16:creationId xmlns:a16="http://schemas.microsoft.com/office/drawing/2014/main" id="{8C55EDBE-82A6-4694-BE73-0D057C0131A7}"/>
              </a:ext>
            </a:extLst>
          </p:cNvPr>
          <p:cNvGrpSpPr/>
          <p:nvPr/>
        </p:nvGrpSpPr>
        <p:grpSpPr>
          <a:xfrm>
            <a:off x="2243335" y="210371"/>
            <a:ext cx="820111" cy="828735"/>
            <a:chOff x="5292575" y="3681900"/>
            <a:chExt cx="420150" cy="373275"/>
          </a:xfrm>
          <a:solidFill>
            <a:srgbClr val="0070C0"/>
          </a:solidFill>
        </p:grpSpPr>
        <p:sp>
          <p:nvSpPr>
            <p:cNvPr id="8" name="Google Shape;643;p39">
              <a:extLst>
                <a:ext uri="{FF2B5EF4-FFF2-40B4-BE49-F238E27FC236}">
                  <a16:creationId xmlns:a16="http://schemas.microsoft.com/office/drawing/2014/main" id="{AB56981C-9331-4D1E-A328-5CBC96B1E18A}"/>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9" name="Google Shape;644;p39">
              <a:extLst>
                <a:ext uri="{FF2B5EF4-FFF2-40B4-BE49-F238E27FC236}">
                  <a16:creationId xmlns:a16="http://schemas.microsoft.com/office/drawing/2014/main" id="{F5AF1777-A899-4EFC-A69A-C73CB17B6322}"/>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0" name="Google Shape;645;p39">
              <a:extLst>
                <a:ext uri="{FF2B5EF4-FFF2-40B4-BE49-F238E27FC236}">
                  <a16:creationId xmlns:a16="http://schemas.microsoft.com/office/drawing/2014/main" id="{7DB68B23-D325-4DEF-9A06-84997503DBE1}"/>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1" name="Google Shape;646;p39">
              <a:extLst>
                <a:ext uri="{FF2B5EF4-FFF2-40B4-BE49-F238E27FC236}">
                  <a16:creationId xmlns:a16="http://schemas.microsoft.com/office/drawing/2014/main" id="{D56A7082-69BF-4659-96A4-E3A1412C979F}"/>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2" name="Google Shape;647;p39">
              <a:extLst>
                <a:ext uri="{FF2B5EF4-FFF2-40B4-BE49-F238E27FC236}">
                  <a16:creationId xmlns:a16="http://schemas.microsoft.com/office/drawing/2014/main" id="{09F3DBAC-B8E1-4AB4-B089-8F1B131985CC}"/>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3" name="Google Shape;648;p39">
              <a:extLst>
                <a:ext uri="{FF2B5EF4-FFF2-40B4-BE49-F238E27FC236}">
                  <a16:creationId xmlns:a16="http://schemas.microsoft.com/office/drawing/2014/main" id="{0FC2F709-526B-47F3-823F-3EA5B38860BB}"/>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4" name="Google Shape;649;p39">
              <a:extLst>
                <a:ext uri="{FF2B5EF4-FFF2-40B4-BE49-F238E27FC236}">
                  <a16:creationId xmlns:a16="http://schemas.microsoft.com/office/drawing/2014/main" id="{99C446CF-FD54-4635-9319-4D09D487EC66}"/>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spTree>
    <p:extLst>
      <p:ext uri="{BB962C8B-B14F-4D97-AF65-F5344CB8AC3E}">
        <p14:creationId xmlns:p14="http://schemas.microsoft.com/office/powerpoint/2010/main" val="3393222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8E5AEE-D829-495F-A8C4-E9A61893B710}"/>
              </a:ext>
            </a:extLst>
          </p:cNvPr>
          <p:cNvSpPr txBox="1"/>
          <p:nvPr/>
        </p:nvSpPr>
        <p:spPr>
          <a:xfrm>
            <a:off x="177144" y="210371"/>
            <a:ext cx="4132383" cy="523220"/>
          </a:xfrm>
          <a:prstGeom prst="rect">
            <a:avLst/>
          </a:prstGeom>
          <a:noFill/>
        </p:spPr>
        <p:txBody>
          <a:bodyPr wrap="square" rtlCol="0">
            <a:spAutoFit/>
          </a:bodyPr>
          <a:lstStyle/>
          <a:p>
            <a:r>
              <a:rPr lang="en-US" sz="2800" dirty="0">
                <a:solidFill>
                  <a:srgbClr val="00B050"/>
                </a:solidFill>
                <a:latin typeface="Times New Roman" panose="02020603050405020304" pitchFamily="18" charset="0"/>
                <a:cs typeface="Times New Roman" panose="02020603050405020304" pitchFamily="18" charset="0"/>
              </a:rPr>
              <a:t>Analysis</a:t>
            </a:r>
            <a:endParaRPr lang="ru-KZ" sz="2800" dirty="0">
              <a:solidFill>
                <a:srgbClr val="00B050"/>
              </a:solidFill>
              <a:latin typeface="Times New Roman" panose="02020603050405020304" pitchFamily="18" charset="0"/>
              <a:cs typeface="Times New Roman" panose="02020603050405020304" pitchFamily="18" charset="0"/>
            </a:endParaRPr>
          </a:p>
        </p:txBody>
      </p:sp>
      <p:pic>
        <p:nvPicPr>
          <p:cNvPr id="28" name="Рисунок 27">
            <a:extLst>
              <a:ext uri="{FF2B5EF4-FFF2-40B4-BE49-F238E27FC236}">
                <a16:creationId xmlns:a16="http://schemas.microsoft.com/office/drawing/2014/main" id="{C9879048-44C1-4A66-B6E2-FB7D0B2227B5}"/>
              </a:ext>
            </a:extLst>
          </p:cNvPr>
          <p:cNvPicPr>
            <a:picLocks noChangeAspect="1"/>
          </p:cNvPicPr>
          <p:nvPr/>
        </p:nvPicPr>
        <p:blipFill rotWithShape="1">
          <a:blip r:embed="rId2">
            <a:extLst>
              <a:ext uri="{28A0092B-C50C-407E-A947-70E740481C1C}">
                <a14:useLocalDpi xmlns:a14="http://schemas.microsoft.com/office/drawing/2010/main" val="0"/>
              </a:ext>
            </a:extLst>
          </a:blip>
          <a:srcRect l="2405" t="17805" r="8302" b="11787"/>
          <a:stretch/>
        </p:blipFill>
        <p:spPr>
          <a:xfrm>
            <a:off x="9105900" y="170404"/>
            <a:ext cx="2649710" cy="1010756"/>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4" name="Рисунок 3">
            <a:extLst>
              <a:ext uri="{FF2B5EF4-FFF2-40B4-BE49-F238E27FC236}">
                <a16:creationId xmlns:a16="http://schemas.microsoft.com/office/drawing/2014/main" id="{04D8744C-C584-411F-971C-961A133CD8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492" y="1423070"/>
            <a:ext cx="9604374" cy="5224559"/>
          </a:xfrm>
          <a:prstGeom prst="rect">
            <a:avLst/>
          </a:prstGeom>
        </p:spPr>
      </p:pic>
      <p:grpSp>
        <p:nvGrpSpPr>
          <p:cNvPr id="7" name="Google Shape;642;p39">
            <a:extLst>
              <a:ext uri="{FF2B5EF4-FFF2-40B4-BE49-F238E27FC236}">
                <a16:creationId xmlns:a16="http://schemas.microsoft.com/office/drawing/2014/main" id="{8129733D-3685-4314-A8B2-FA2CB4D2FAAE}"/>
              </a:ext>
            </a:extLst>
          </p:cNvPr>
          <p:cNvGrpSpPr/>
          <p:nvPr/>
        </p:nvGrpSpPr>
        <p:grpSpPr>
          <a:xfrm>
            <a:off x="2265990" y="170404"/>
            <a:ext cx="820111" cy="828735"/>
            <a:chOff x="5292575" y="3681900"/>
            <a:chExt cx="420150" cy="373275"/>
          </a:xfrm>
          <a:solidFill>
            <a:srgbClr val="0070C0"/>
          </a:solidFill>
        </p:grpSpPr>
        <p:sp>
          <p:nvSpPr>
            <p:cNvPr id="8" name="Google Shape;643;p39">
              <a:extLst>
                <a:ext uri="{FF2B5EF4-FFF2-40B4-BE49-F238E27FC236}">
                  <a16:creationId xmlns:a16="http://schemas.microsoft.com/office/drawing/2014/main" id="{EAAC69B6-4B7E-46FD-8E21-D8C28651EAE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9" name="Google Shape;644;p39">
              <a:extLst>
                <a:ext uri="{FF2B5EF4-FFF2-40B4-BE49-F238E27FC236}">
                  <a16:creationId xmlns:a16="http://schemas.microsoft.com/office/drawing/2014/main" id="{A98C5D94-8004-4CCA-94B8-CDAB742C9256}"/>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0" name="Google Shape;645;p39">
              <a:extLst>
                <a:ext uri="{FF2B5EF4-FFF2-40B4-BE49-F238E27FC236}">
                  <a16:creationId xmlns:a16="http://schemas.microsoft.com/office/drawing/2014/main" id="{C9EC8D53-BB19-4302-9F62-59CE190AEEED}"/>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1" name="Google Shape;646;p39">
              <a:extLst>
                <a:ext uri="{FF2B5EF4-FFF2-40B4-BE49-F238E27FC236}">
                  <a16:creationId xmlns:a16="http://schemas.microsoft.com/office/drawing/2014/main" id="{824C5F45-48BE-47E8-9309-397BD4F6D448}"/>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2" name="Google Shape;647;p39">
              <a:extLst>
                <a:ext uri="{FF2B5EF4-FFF2-40B4-BE49-F238E27FC236}">
                  <a16:creationId xmlns:a16="http://schemas.microsoft.com/office/drawing/2014/main" id="{2EB2ADF5-BE73-4AF8-8AEF-9DFBC0DFE637}"/>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3" name="Google Shape;648;p39">
              <a:extLst>
                <a:ext uri="{FF2B5EF4-FFF2-40B4-BE49-F238E27FC236}">
                  <a16:creationId xmlns:a16="http://schemas.microsoft.com/office/drawing/2014/main" id="{9653AB43-36D9-419E-98E7-F9F697616B4D}"/>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4" name="Google Shape;649;p39">
              <a:extLst>
                <a:ext uri="{FF2B5EF4-FFF2-40B4-BE49-F238E27FC236}">
                  <a16:creationId xmlns:a16="http://schemas.microsoft.com/office/drawing/2014/main" id="{41BD05CF-749A-4DDE-ACB5-23223F772A4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spTree>
    <p:extLst>
      <p:ext uri="{BB962C8B-B14F-4D97-AF65-F5344CB8AC3E}">
        <p14:creationId xmlns:p14="http://schemas.microsoft.com/office/powerpoint/2010/main" val="3586235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90C7DE-9C2D-4B5D-AF1C-4CA0A3C491AD}"/>
              </a:ext>
            </a:extLst>
          </p:cNvPr>
          <p:cNvSpPr txBox="1"/>
          <p:nvPr/>
        </p:nvSpPr>
        <p:spPr>
          <a:xfrm>
            <a:off x="10196987" y="1573192"/>
            <a:ext cx="1907273" cy="1569660"/>
          </a:xfrm>
          <a:prstGeom prst="rect">
            <a:avLst/>
          </a:prstGeom>
          <a:noFill/>
        </p:spPr>
        <p:txBody>
          <a:bodyPr wrap="square" rtlCol="0">
            <a:spAutoFit/>
          </a:bodyPr>
          <a:lstStyle/>
          <a:p>
            <a:r>
              <a:rPr lang="en-US" sz="2400" dirty="0">
                <a:solidFill>
                  <a:srgbClr val="00B050"/>
                </a:solidFill>
                <a:latin typeface="Times New Roman" panose="02020603050405020304" pitchFamily="18" charset="0"/>
                <a:cs typeface="Times New Roman" panose="02020603050405020304" pitchFamily="18" charset="0"/>
              </a:rPr>
              <a:t>Top products sorted by total value sold</a:t>
            </a:r>
            <a:endParaRPr lang="ru-KZ" sz="2400" dirty="0">
              <a:solidFill>
                <a:srgbClr val="00B050"/>
              </a:solidFill>
              <a:latin typeface="Times New Roman" panose="02020603050405020304" pitchFamily="18" charset="0"/>
              <a:cs typeface="Times New Roman" panose="02020603050405020304" pitchFamily="18" charset="0"/>
            </a:endParaRPr>
          </a:p>
        </p:txBody>
      </p:sp>
      <p:pic>
        <p:nvPicPr>
          <p:cNvPr id="16" name="Рисунок 15">
            <a:extLst>
              <a:ext uri="{FF2B5EF4-FFF2-40B4-BE49-F238E27FC236}">
                <a16:creationId xmlns:a16="http://schemas.microsoft.com/office/drawing/2014/main" id="{DB27DB07-EF6A-4064-BD16-6EE8720002EF}"/>
              </a:ext>
            </a:extLst>
          </p:cNvPr>
          <p:cNvPicPr>
            <a:picLocks noChangeAspect="1"/>
          </p:cNvPicPr>
          <p:nvPr/>
        </p:nvPicPr>
        <p:blipFill rotWithShape="1">
          <a:blip r:embed="rId2">
            <a:extLst>
              <a:ext uri="{28A0092B-C50C-407E-A947-70E740481C1C}">
                <a14:useLocalDpi xmlns:a14="http://schemas.microsoft.com/office/drawing/2010/main" val="0"/>
              </a:ext>
            </a:extLst>
          </a:blip>
          <a:srcRect l="2405" t="17805" r="8302" b="11787"/>
          <a:stretch/>
        </p:blipFill>
        <p:spPr>
          <a:xfrm>
            <a:off x="9965204" y="172321"/>
            <a:ext cx="2139056" cy="815963"/>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3" name="Рисунок 2">
            <a:extLst>
              <a:ext uri="{FF2B5EF4-FFF2-40B4-BE49-F238E27FC236}">
                <a16:creationId xmlns:a16="http://schemas.microsoft.com/office/drawing/2014/main" id="{BCE327C7-DD0B-4635-A3DB-EF6EC90C83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40" y="172321"/>
            <a:ext cx="9868851" cy="6239716"/>
          </a:xfrm>
          <a:prstGeom prst="rect">
            <a:avLst/>
          </a:prstGeom>
        </p:spPr>
      </p:pic>
      <p:grpSp>
        <p:nvGrpSpPr>
          <p:cNvPr id="6" name="Google Shape;642;p39">
            <a:extLst>
              <a:ext uri="{FF2B5EF4-FFF2-40B4-BE49-F238E27FC236}">
                <a16:creationId xmlns:a16="http://schemas.microsoft.com/office/drawing/2014/main" id="{4458767B-E102-4B49-B8B8-6282537CC869}"/>
              </a:ext>
            </a:extLst>
          </p:cNvPr>
          <p:cNvGrpSpPr/>
          <p:nvPr/>
        </p:nvGrpSpPr>
        <p:grpSpPr>
          <a:xfrm>
            <a:off x="10740567" y="3727760"/>
            <a:ext cx="820111" cy="828735"/>
            <a:chOff x="5292575" y="3681900"/>
            <a:chExt cx="420150" cy="373275"/>
          </a:xfrm>
          <a:solidFill>
            <a:srgbClr val="0070C0"/>
          </a:solidFill>
        </p:grpSpPr>
        <p:sp>
          <p:nvSpPr>
            <p:cNvPr id="7" name="Google Shape;643;p39">
              <a:extLst>
                <a:ext uri="{FF2B5EF4-FFF2-40B4-BE49-F238E27FC236}">
                  <a16:creationId xmlns:a16="http://schemas.microsoft.com/office/drawing/2014/main" id="{E14AA439-44AC-4E98-A399-7E69E44AD03D}"/>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8" name="Google Shape;644;p39">
              <a:extLst>
                <a:ext uri="{FF2B5EF4-FFF2-40B4-BE49-F238E27FC236}">
                  <a16:creationId xmlns:a16="http://schemas.microsoft.com/office/drawing/2014/main" id="{370DD113-69FC-42BA-8D70-6555C94F0C22}"/>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9" name="Google Shape;645;p39">
              <a:extLst>
                <a:ext uri="{FF2B5EF4-FFF2-40B4-BE49-F238E27FC236}">
                  <a16:creationId xmlns:a16="http://schemas.microsoft.com/office/drawing/2014/main" id="{17C6D1EB-7E58-4D19-A9A4-BB7ABB5B08A4}"/>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0" name="Google Shape;646;p39">
              <a:extLst>
                <a:ext uri="{FF2B5EF4-FFF2-40B4-BE49-F238E27FC236}">
                  <a16:creationId xmlns:a16="http://schemas.microsoft.com/office/drawing/2014/main" id="{EC682DE0-A292-48EB-B3E5-FAC4472ED170}"/>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1" name="Google Shape;647;p39">
              <a:extLst>
                <a:ext uri="{FF2B5EF4-FFF2-40B4-BE49-F238E27FC236}">
                  <a16:creationId xmlns:a16="http://schemas.microsoft.com/office/drawing/2014/main" id="{1E25AAB3-1056-4B9C-8CC9-4E6C1E218339}"/>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2" name="Google Shape;648;p39">
              <a:extLst>
                <a:ext uri="{FF2B5EF4-FFF2-40B4-BE49-F238E27FC236}">
                  <a16:creationId xmlns:a16="http://schemas.microsoft.com/office/drawing/2014/main" id="{DD8BF65A-FC10-44DD-94EC-6EA027343FFB}"/>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3" name="Google Shape;649;p39">
              <a:extLst>
                <a:ext uri="{FF2B5EF4-FFF2-40B4-BE49-F238E27FC236}">
                  <a16:creationId xmlns:a16="http://schemas.microsoft.com/office/drawing/2014/main" id="{8DA90539-8402-4137-9CE7-C8071CCC07F7}"/>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spTree>
    <p:extLst>
      <p:ext uri="{BB962C8B-B14F-4D97-AF65-F5344CB8AC3E}">
        <p14:creationId xmlns:p14="http://schemas.microsoft.com/office/powerpoint/2010/main" val="34038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90C7DE-9C2D-4B5D-AF1C-4CA0A3C491AD}"/>
              </a:ext>
            </a:extLst>
          </p:cNvPr>
          <p:cNvSpPr txBox="1"/>
          <p:nvPr/>
        </p:nvSpPr>
        <p:spPr>
          <a:xfrm>
            <a:off x="10196987" y="1573192"/>
            <a:ext cx="1907273" cy="1569660"/>
          </a:xfrm>
          <a:prstGeom prst="rect">
            <a:avLst/>
          </a:prstGeom>
          <a:noFill/>
        </p:spPr>
        <p:txBody>
          <a:bodyPr wrap="square" rtlCol="0">
            <a:spAutoFit/>
          </a:bodyPr>
          <a:lstStyle/>
          <a:p>
            <a:r>
              <a:rPr lang="en-US" sz="2400" dirty="0">
                <a:solidFill>
                  <a:srgbClr val="00B050"/>
                </a:solidFill>
                <a:latin typeface="Times New Roman" panose="02020603050405020304" pitchFamily="18" charset="0"/>
                <a:cs typeface="Times New Roman" panose="02020603050405020304" pitchFamily="18" charset="0"/>
              </a:rPr>
              <a:t>Top 5 products sorted by count</a:t>
            </a:r>
            <a:endParaRPr lang="ru-KZ" sz="2400" dirty="0">
              <a:solidFill>
                <a:srgbClr val="00B050"/>
              </a:solidFill>
              <a:latin typeface="Times New Roman" panose="02020603050405020304" pitchFamily="18" charset="0"/>
              <a:cs typeface="Times New Roman" panose="02020603050405020304" pitchFamily="18" charset="0"/>
            </a:endParaRPr>
          </a:p>
        </p:txBody>
      </p:sp>
      <p:pic>
        <p:nvPicPr>
          <p:cNvPr id="16" name="Рисунок 15">
            <a:extLst>
              <a:ext uri="{FF2B5EF4-FFF2-40B4-BE49-F238E27FC236}">
                <a16:creationId xmlns:a16="http://schemas.microsoft.com/office/drawing/2014/main" id="{DB27DB07-EF6A-4064-BD16-6EE8720002EF}"/>
              </a:ext>
            </a:extLst>
          </p:cNvPr>
          <p:cNvPicPr>
            <a:picLocks noChangeAspect="1"/>
          </p:cNvPicPr>
          <p:nvPr/>
        </p:nvPicPr>
        <p:blipFill rotWithShape="1">
          <a:blip r:embed="rId2">
            <a:extLst>
              <a:ext uri="{28A0092B-C50C-407E-A947-70E740481C1C}">
                <a14:useLocalDpi xmlns:a14="http://schemas.microsoft.com/office/drawing/2010/main" val="0"/>
              </a:ext>
            </a:extLst>
          </a:blip>
          <a:srcRect l="2405" t="17805" r="8302" b="11787"/>
          <a:stretch/>
        </p:blipFill>
        <p:spPr>
          <a:xfrm>
            <a:off x="9965204" y="172321"/>
            <a:ext cx="2139056" cy="815963"/>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grpSp>
        <p:nvGrpSpPr>
          <p:cNvPr id="6" name="Google Shape;642;p39">
            <a:extLst>
              <a:ext uri="{FF2B5EF4-FFF2-40B4-BE49-F238E27FC236}">
                <a16:creationId xmlns:a16="http://schemas.microsoft.com/office/drawing/2014/main" id="{4458767B-E102-4B49-B8B8-6282537CC869}"/>
              </a:ext>
            </a:extLst>
          </p:cNvPr>
          <p:cNvGrpSpPr/>
          <p:nvPr/>
        </p:nvGrpSpPr>
        <p:grpSpPr>
          <a:xfrm>
            <a:off x="10740567" y="3727760"/>
            <a:ext cx="820111" cy="828735"/>
            <a:chOff x="5292575" y="3681900"/>
            <a:chExt cx="420150" cy="373275"/>
          </a:xfrm>
          <a:solidFill>
            <a:srgbClr val="0070C0"/>
          </a:solidFill>
        </p:grpSpPr>
        <p:sp>
          <p:nvSpPr>
            <p:cNvPr id="7" name="Google Shape;643;p39">
              <a:extLst>
                <a:ext uri="{FF2B5EF4-FFF2-40B4-BE49-F238E27FC236}">
                  <a16:creationId xmlns:a16="http://schemas.microsoft.com/office/drawing/2014/main" id="{E14AA439-44AC-4E98-A399-7E69E44AD03D}"/>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8" name="Google Shape;644;p39">
              <a:extLst>
                <a:ext uri="{FF2B5EF4-FFF2-40B4-BE49-F238E27FC236}">
                  <a16:creationId xmlns:a16="http://schemas.microsoft.com/office/drawing/2014/main" id="{370DD113-69FC-42BA-8D70-6555C94F0C22}"/>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9" name="Google Shape;645;p39">
              <a:extLst>
                <a:ext uri="{FF2B5EF4-FFF2-40B4-BE49-F238E27FC236}">
                  <a16:creationId xmlns:a16="http://schemas.microsoft.com/office/drawing/2014/main" id="{17C6D1EB-7E58-4D19-A9A4-BB7ABB5B08A4}"/>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0" name="Google Shape;646;p39">
              <a:extLst>
                <a:ext uri="{FF2B5EF4-FFF2-40B4-BE49-F238E27FC236}">
                  <a16:creationId xmlns:a16="http://schemas.microsoft.com/office/drawing/2014/main" id="{EC682DE0-A292-48EB-B3E5-FAC4472ED170}"/>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1" name="Google Shape;647;p39">
              <a:extLst>
                <a:ext uri="{FF2B5EF4-FFF2-40B4-BE49-F238E27FC236}">
                  <a16:creationId xmlns:a16="http://schemas.microsoft.com/office/drawing/2014/main" id="{1E25AAB3-1056-4B9C-8CC9-4E6C1E218339}"/>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2" name="Google Shape;648;p39">
              <a:extLst>
                <a:ext uri="{FF2B5EF4-FFF2-40B4-BE49-F238E27FC236}">
                  <a16:creationId xmlns:a16="http://schemas.microsoft.com/office/drawing/2014/main" id="{DD8BF65A-FC10-44DD-94EC-6EA027343FFB}"/>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3" name="Google Shape;649;p39">
              <a:extLst>
                <a:ext uri="{FF2B5EF4-FFF2-40B4-BE49-F238E27FC236}">
                  <a16:creationId xmlns:a16="http://schemas.microsoft.com/office/drawing/2014/main" id="{8DA90539-8402-4137-9CE7-C8071CCC07F7}"/>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pic>
        <p:nvPicPr>
          <p:cNvPr id="4" name="Рисунок 3">
            <a:extLst>
              <a:ext uri="{FF2B5EF4-FFF2-40B4-BE49-F238E27FC236}">
                <a16:creationId xmlns:a16="http://schemas.microsoft.com/office/drawing/2014/main" id="{418E0AFE-E6CB-4C51-9885-208A7FDFE4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563" y="243406"/>
            <a:ext cx="6669830" cy="6303495"/>
          </a:xfrm>
          <a:prstGeom prst="rect">
            <a:avLst/>
          </a:prstGeom>
        </p:spPr>
      </p:pic>
    </p:spTree>
    <p:extLst>
      <p:ext uri="{BB962C8B-B14F-4D97-AF65-F5344CB8AC3E}">
        <p14:creationId xmlns:p14="http://schemas.microsoft.com/office/powerpoint/2010/main" val="2130593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C99082E-F069-4B59-BA00-00F551E5F408}"/>
              </a:ext>
            </a:extLst>
          </p:cNvPr>
          <p:cNvSpPr txBox="1"/>
          <p:nvPr/>
        </p:nvSpPr>
        <p:spPr>
          <a:xfrm>
            <a:off x="1108595" y="499403"/>
            <a:ext cx="8119812" cy="461665"/>
          </a:xfrm>
          <a:prstGeom prst="rect">
            <a:avLst/>
          </a:prstGeom>
          <a:noFill/>
        </p:spPr>
        <p:txBody>
          <a:bodyPr wrap="square" rtlCol="0">
            <a:spAutoFit/>
          </a:bodyPr>
          <a:lstStyle/>
          <a:p>
            <a:r>
              <a:rPr lang="en-US" sz="2400" dirty="0">
                <a:solidFill>
                  <a:srgbClr val="00B050"/>
                </a:solidFill>
                <a:latin typeface="Times New Roman" panose="02020603050405020304" pitchFamily="18" charset="0"/>
                <a:cs typeface="Times New Roman" panose="02020603050405020304" pitchFamily="18" charset="0"/>
              </a:rPr>
              <a:t>Orders infographic</a:t>
            </a:r>
            <a:endParaRPr lang="ru-KZ" sz="2400" dirty="0">
              <a:solidFill>
                <a:srgbClr val="00B050"/>
              </a:solidFill>
              <a:latin typeface="Times New Roman" panose="02020603050405020304" pitchFamily="18" charset="0"/>
              <a:cs typeface="Times New Roman" panose="02020603050405020304" pitchFamily="18" charset="0"/>
            </a:endParaRPr>
          </a:p>
        </p:txBody>
      </p:sp>
      <p:pic>
        <p:nvPicPr>
          <p:cNvPr id="5" name="Рисунок 4">
            <a:extLst>
              <a:ext uri="{FF2B5EF4-FFF2-40B4-BE49-F238E27FC236}">
                <a16:creationId xmlns:a16="http://schemas.microsoft.com/office/drawing/2014/main" id="{5EF52133-8F30-4939-97DF-5450D4B40E71}"/>
              </a:ext>
            </a:extLst>
          </p:cNvPr>
          <p:cNvPicPr>
            <a:picLocks noChangeAspect="1"/>
          </p:cNvPicPr>
          <p:nvPr/>
        </p:nvPicPr>
        <p:blipFill rotWithShape="1">
          <a:blip r:embed="rId2">
            <a:extLst>
              <a:ext uri="{28A0092B-C50C-407E-A947-70E740481C1C}">
                <a14:useLocalDpi xmlns:a14="http://schemas.microsoft.com/office/drawing/2010/main" val="0"/>
              </a:ext>
            </a:extLst>
          </a:blip>
          <a:srcRect l="2405" t="17805" r="8302" b="11787"/>
          <a:stretch/>
        </p:blipFill>
        <p:spPr>
          <a:xfrm>
            <a:off x="8917948" y="238906"/>
            <a:ext cx="2859260" cy="1090691"/>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3" name="Рисунок 2">
            <a:extLst>
              <a:ext uri="{FF2B5EF4-FFF2-40B4-BE49-F238E27FC236}">
                <a16:creationId xmlns:a16="http://schemas.microsoft.com/office/drawing/2014/main" id="{51A2C9E4-CE55-4015-A43D-34AC492639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157" y="1534590"/>
            <a:ext cx="9669224" cy="5029000"/>
          </a:xfrm>
          <a:prstGeom prst="rect">
            <a:avLst/>
          </a:prstGeom>
        </p:spPr>
      </p:pic>
      <p:grpSp>
        <p:nvGrpSpPr>
          <p:cNvPr id="10" name="Google Shape;642;p39">
            <a:extLst>
              <a:ext uri="{FF2B5EF4-FFF2-40B4-BE49-F238E27FC236}">
                <a16:creationId xmlns:a16="http://schemas.microsoft.com/office/drawing/2014/main" id="{0D105FD6-FF00-49F7-B86E-D885D29CCC75}"/>
              </a:ext>
            </a:extLst>
          </p:cNvPr>
          <p:cNvGrpSpPr/>
          <p:nvPr/>
        </p:nvGrpSpPr>
        <p:grpSpPr>
          <a:xfrm>
            <a:off x="10745789" y="1831825"/>
            <a:ext cx="820111" cy="828735"/>
            <a:chOff x="5292575" y="3681900"/>
            <a:chExt cx="420150" cy="373275"/>
          </a:xfrm>
          <a:solidFill>
            <a:srgbClr val="0070C0"/>
          </a:solidFill>
        </p:grpSpPr>
        <p:sp>
          <p:nvSpPr>
            <p:cNvPr id="11" name="Google Shape;643;p39">
              <a:extLst>
                <a:ext uri="{FF2B5EF4-FFF2-40B4-BE49-F238E27FC236}">
                  <a16:creationId xmlns:a16="http://schemas.microsoft.com/office/drawing/2014/main" id="{F9003A8D-78CB-4214-97A2-1A97CF8729D5}"/>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2" name="Google Shape;644;p39">
              <a:extLst>
                <a:ext uri="{FF2B5EF4-FFF2-40B4-BE49-F238E27FC236}">
                  <a16:creationId xmlns:a16="http://schemas.microsoft.com/office/drawing/2014/main" id="{42E7D8B1-7BED-4CF3-B3B0-2B4689AE072E}"/>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3" name="Google Shape;645;p39">
              <a:extLst>
                <a:ext uri="{FF2B5EF4-FFF2-40B4-BE49-F238E27FC236}">
                  <a16:creationId xmlns:a16="http://schemas.microsoft.com/office/drawing/2014/main" id="{CC3D1F81-51E9-494D-B23D-C4171254C4E4}"/>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4" name="Google Shape;646;p39">
              <a:extLst>
                <a:ext uri="{FF2B5EF4-FFF2-40B4-BE49-F238E27FC236}">
                  <a16:creationId xmlns:a16="http://schemas.microsoft.com/office/drawing/2014/main" id="{D8B395E7-86C7-4638-A16F-38A0B15F2C71}"/>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5" name="Google Shape;647;p39">
              <a:extLst>
                <a:ext uri="{FF2B5EF4-FFF2-40B4-BE49-F238E27FC236}">
                  <a16:creationId xmlns:a16="http://schemas.microsoft.com/office/drawing/2014/main" id="{3439D9F6-857C-4E5A-8D13-8174A4D5BA91}"/>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6" name="Google Shape;648;p39">
              <a:extLst>
                <a:ext uri="{FF2B5EF4-FFF2-40B4-BE49-F238E27FC236}">
                  <a16:creationId xmlns:a16="http://schemas.microsoft.com/office/drawing/2014/main" id="{A973F440-E963-4BF6-A37D-EA87B998D794}"/>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7" name="Google Shape;649;p39">
              <a:extLst>
                <a:ext uri="{FF2B5EF4-FFF2-40B4-BE49-F238E27FC236}">
                  <a16:creationId xmlns:a16="http://schemas.microsoft.com/office/drawing/2014/main" id="{18DBC39F-0AEA-4566-9651-FC906D16047A}"/>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grpFill/>
            <a:ln w="952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spTree>
    <p:extLst>
      <p:ext uri="{BB962C8B-B14F-4D97-AF65-F5344CB8AC3E}">
        <p14:creationId xmlns:p14="http://schemas.microsoft.com/office/powerpoint/2010/main" val="383517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1BC8D6-95F0-443E-9C9E-46485B4AB4D3}"/>
              </a:ext>
            </a:extLst>
          </p:cNvPr>
          <p:cNvSpPr txBox="1"/>
          <p:nvPr/>
        </p:nvSpPr>
        <p:spPr>
          <a:xfrm>
            <a:off x="301500" y="288388"/>
            <a:ext cx="7365391" cy="400110"/>
          </a:xfrm>
          <a:prstGeom prst="rect">
            <a:avLst/>
          </a:prstGeom>
          <a:noFill/>
        </p:spPr>
        <p:txBody>
          <a:bodyPr wrap="square" rtlCol="0">
            <a:spAutoFit/>
          </a:bodyPr>
          <a:lstStyle/>
          <a:p>
            <a:r>
              <a:rPr lang="en-US" sz="2000" dirty="0">
                <a:solidFill>
                  <a:srgbClr val="00B050"/>
                </a:solidFill>
                <a:latin typeface="Times New Roman" panose="02020603050405020304" pitchFamily="18" charset="0"/>
                <a:cs typeface="Times New Roman" panose="02020603050405020304" pitchFamily="18" charset="0"/>
              </a:rPr>
              <a:t>Delivered orders infographic</a:t>
            </a:r>
            <a:endParaRPr lang="ru-KZ" sz="2000" dirty="0">
              <a:solidFill>
                <a:srgbClr val="00B050"/>
              </a:solidFill>
              <a:latin typeface="Times New Roman" panose="02020603050405020304" pitchFamily="18" charset="0"/>
              <a:cs typeface="Times New Roman" panose="02020603050405020304" pitchFamily="18" charset="0"/>
            </a:endParaRPr>
          </a:p>
        </p:txBody>
      </p:sp>
      <p:grpSp>
        <p:nvGrpSpPr>
          <p:cNvPr id="11" name="Google Shape;87;p13">
            <a:extLst>
              <a:ext uri="{FF2B5EF4-FFF2-40B4-BE49-F238E27FC236}">
                <a16:creationId xmlns:a16="http://schemas.microsoft.com/office/drawing/2014/main" id="{A286E6F3-7801-4961-9F59-56E5BA2E7CAF}"/>
              </a:ext>
            </a:extLst>
          </p:cNvPr>
          <p:cNvGrpSpPr/>
          <p:nvPr/>
        </p:nvGrpSpPr>
        <p:grpSpPr>
          <a:xfrm>
            <a:off x="10656141" y="2339541"/>
            <a:ext cx="845989" cy="857250"/>
            <a:chOff x="2594050" y="1631825"/>
            <a:chExt cx="439625" cy="439625"/>
          </a:xfrm>
        </p:grpSpPr>
        <p:sp>
          <p:nvSpPr>
            <p:cNvPr id="12" name="Google Shape;88;p13">
              <a:extLst>
                <a:ext uri="{FF2B5EF4-FFF2-40B4-BE49-F238E27FC236}">
                  <a16:creationId xmlns:a16="http://schemas.microsoft.com/office/drawing/2014/main" id="{CC6CA74B-E3D0-4CA1-A1A1-3ED6E788BFD6}"/>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9;p13">
              <a:extLst>
                <a:ext uri="{FF2B5EF4-FFF2-40B4-BE49-F238E27FC236}">
                  <a16:creationId xmlns:a16="http://schemas.microsoft.com/office/drawing/2014/main" id="{4F53044A-5ACE-4325-8916-211126639A3D}"/>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0;p13">
              <a:extLst>
                <a:ext uri="{FF2B5EF4-FFF2-40B4-BE49-F238E27FC236}">
                  <a16:creationId xmlns:a16="http://schemas.microsoft.com/office/drawing/2014/main" id="{5D9E0AAD-4C6C-4916-9742-75A6691538A5}"/>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1;p13">
              <a:extLst>
                <a:ext uri="{FF2B5EF4-FFF2-40B4-BE49-F238E27FC236}">
                  <a16:creationId xmlns:a16="http://schemas.microsoft.com/office/drawing/2014/main" id="{9C0B9489-A91A-4B8E-B22A-433141607282}"/>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 name="Рисунок 15">
            <a:extLst>
              <a:ext uri="{FF2B5EF4-FFF2-40B4-BE49-F238E27FC236}">
                <a16:creationId xmlns:a16="http://schemas.microsoft.com/office/drawing/2014/main" id="{847C8D47-1DFD-4BC3-A8AD-BB754EDB00DD}"/>
              </a:ext>
            </a:extLst>
          </p:cNvPr>
          <p:cNvPicPr>
            <a:picLocks noChangeAspect="1"/>
          </p:cNvPicPr>
          <p:nvPr/>
        </p:nvPicPr>
        <p:blipFill rotWithShape="1">
          <a:blip r:embed="rId2">
            <a:extLst>
              <a:ext uri="{28A0092B-C50C-407E-A947-70E740481C1C}">
                <a14:useLocalDpi xmlns:a14="http://schemas.microsoft.com/office/drawing/2010/main" val="0"/>
              </a:ext>
            </a:extLst>
          </a:blip>
          <a:srcRect l="2405" t="17805" r="8302" b="11787"/>
          <a:stretch/>
        </p:blipFill>
        <p:spPr>
          <a:xfrm>
            <a:off x="9573944" y="166608"/>
            <a:ext cx="2164394" cy="825628"/>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3" name="Рисунок 2">
            <a:extLst>
              <a:ext uri="{FF2B5EF4-FFF2-40B4-BE49-F238E27FC236}">
                <a16:creationId xmlns:a16="http://schemas.microsoft.com/office/drawing/2014/main" id="{412CDBF8-355E-44F0-BB4E-28BED090A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907" y="1130300"/>
            <a:ext cx="9495167" cy="4957763"/>
          </a:xfrm>
          <a:prstGeom prst="rect">
            <a:avLst/>
          </a:prstGeom>
        </p:spPr>
      </p:pic>
    </p:spTree>
    <p:extLst>
      <p:ext uri="{BB962C8B-B14F-4D97-AF65-F5344CB8AC3E}">
        <p14:creationId xmlns:p14="http://schemas.microsoft.com/office/powerpoint/2010/main" val="1242987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5AC010-B14A-45CB-9A85-E6530B0F94C8}"/>
              </a:ext>
            </a:extLst>
          </p:cNvPr>
          <p:cNvSpPr txBox="1"/>
          <p:nvPr/>
        </p:nvSpPr>
        <p:spPr>
          <a:xfrm>
            <a:off x="375657" y="459228"/>
            <a:ext cx="4382774" cy="707886"/>
          </a:xfrm>
          <a:prstGeom prst="rect">
            <a:avLst/>
          </a:prstGeom>
          <a:noFill/>
        </p:spPr>
        <p:txBody>
          <a:bodyPr wrap="square" rtlCol="0">
            <a:spAutoFit/>
          </a:bodyPr>
          <a:lstStyle/>
          <a:p>
            <a:r>
              <a:rPr lang="en-US" sz="4000" dirty="0">
                <a:solidFill>
                  <a:srgbClr val="00B050"/>
                </a:solidFill>
                <a:latin typeface="Times New Roman" panose="02020603050405020304" pitchFamily="18" charset="0"/>
                <a:cs typeface="Times New Roman" panose="02020603050405020304" pitchFamily="18" charset="0"/>
              </a:rPr>
              <a:t>Learning outcomes</a:t>
            </a:r>
            <a:endParaRPr lang="ru-KZ" sz="4000" dirty="0">
              <a:solidFill>
                <a:srgbClr val="00B05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8CDB09C-007E-4846-ADE1-AB681910F014}"/>
              </a:ext>
            </a:extLst>
          </p:cNvPr>
          <p:cNvSpPr txBox="1"/>
          <p:nvPr/>
        </p:nvSpPr>
        <p:spPr>
          <a:xfrm>
            <a:off x="552805" y="2059427"/>
            <a:ext cx="6728527" cy="3139321"/>
          </a:xfrm>
          <a:prstGeom prst="rect">
            <a:avLst/>
          </a:prstGeom>
          <a:noFill/>
        </p:spPr>
        <p:txBody>
          <a:bodyPr wrap="square" rtlCol="0">
            <a:spAutoFit/>
          </a:bodyPr>
          <a:lstStyle/>
          <a:p>
            <a:r>
              <a:rPr lang="en-US" sz="2200" dirty="0">
                <a:latin typeface="Sitka Small" panose="02000505000000020004" pitchFamily="2" charset="0"/>
              </a:rPr>
              <a:t>While doing this project, we learned to feel free when using OOP principles in example of </a:t>
            </a:r>
            <a:r>
              <a:rPr lang="en-US" sz="2200" dirty="0">
                <a:solidFill>
                  <a:srgbClr val="0070C0"/>
                </a:solidFill>
                <a:latin typeface="Sitka Small" panose="02000505000000020004" pitchFamily="2" charset="0"/>
              </a:rPr>
              <a:t>Java</a:t>
            </a:r>
            <a:r>
              <a:rPr lang="en-US" sz="2200" dirty="0">
                <a:latin typeface="Sitka Small" panose="02000505000000020004" pitchFamily="2" charset="0"/>
              </a:rPr>
              <a:t> also to write and instantly fix errors in Java code. </a:t>
            </a:r>
          </a:p>
          <a:p>
            <a:endParaRPr lang="en-US" sz="2200" dirty="0">
              <a:latin typeface="Sitka Small" panose="02000505000000020004" pitchFamily="2" charset="0"/>
            </a:endParaRPr>
          </a:p>
          <a:p>
            <a:r>
              <a:rPr lang="en-US" sz="2200" dirty="0">
                <a:latin typeface="Sitka Small" panose="02000505000000020004" pitchFamily="2" charset="0"/>
              </a:rPr>
              <a:t>And we also got experience in data analysis using Python, its libraries on </a:t>
            </a:r>
            <a:r>
              <a:rPr lang="en-US" sz="2200" dirty="0" err="1">
                <a:latin typeface="Sitka Small" panose="02000505000000020004" pitchFamily="2" charset="0"/>
              </a:rPr>
              <a:t>Jupyter</a:t>
            </a:r>
            <a:r>
              <a:rPr lang="en-US" sz="2200" dirty="0">
                <a:latin typeface="Sitka Small" panose="02000505000000020004" pitchFamily="2" charset="0"/>
              </a:rPr>
              <a:t> Notebook. </a:t>
            </a:r>
          </a:p>
          <a:p>
            <a:endParaRPr lang="ru-RU" sz="2200" dirty="0">
              <a:latin typeface="Sitka Small" panose="02000505000000020004" pitchFamily="2" charset="0"/>
            </a:endParaRPr>
          </a:p>
        </p:txBody>
      </p:sp>
      <p:pic>
        <p:nvPicPr>
          <p:cNvPr id="6" name="Picture 5" descr="Icon&#10;&#10;Description automatically generated">
            <a:extLst>
              <a:ext uri="{FF2B5EF4-FFF2-40B4-BE49-F238E27FC236}">
                <a16:creationId xmlns:a16="http://schemas.microsoft.com/office/drawing/2014/main" id="{D6E27E67-46FC-4E81-8593-76012C5BF2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2588" y="1404382"/>
            <a:ext cx="4449412" cy="4449412"/>
          </a:xfrm>
          <a:prstGeom prst="rect">
            <a:avLst/>
          </a:prstGeom>
        </p:spPr>
      </p:pic>
      <p:pic>
        <p:nvPicPr>
          <p:cNvPr id="8" name="Рисунок 7">
            <a:extLst>
              <a:ext uri="{FF2B5EF4-FFF2-40B4-BE49-F238E27FC236}">
                <a16:creationId xmlns:a16="http://schemas.microsoft.com/office/drawing/2014/main" id="{24F42EE6-EE0B-4454-8EEC-86FF2742E640}"/>
              </a:ext>
            </a:extLst>
          </p:cNvPr>
          <p:cNvPicPr>
            <a:picLocks noChangeAspect="1"/>
          </p:cNvPicPr>
          <p:nvPr/>
        </p:nvPicPr>
        <p:blipFill rotWithShape="1">
          <a:blip r:embed="rId3">
            <a:extLst>
              <a:ext uri="{28A0092B-C50C-407E-A947-70E740481C1C}">
                <a14:useLocalDpi xmlns:a14="http://schemas.microsoft.com/office/drawing/2010/main" val="0"/>
              </a:ext>
            </a:extLst>
          </a:blip>
          <a:srcRect l="2405" t="17805" r="8302" b="11787"/>
          <a:stretch/>
        </p:blipFill>
        <p:spPr>
          <a:xfrm>
            <a:off x="8809834" y="267825"/>
            <a:ext cx="2859260" cy="1090691"/>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spTree>
    <p:extLst>
      <p:ext uri="{BB962C8B-B14F-4D97-AF65-F5344CB8AC3E}">
        <p14:creationId xmlns:p14="http://schemas.microsoft.com/office/powerpoint/2010/main" val="2641683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A34A05-8FE6-4FDA-B955-A2A442400194}"/>
              </a:ext>
            </a:extLst>
          </p:cNvPr>
          <p:cNvSpPr txBox="1"/>
          <p:nvPr/>
        </p:nvSpPr>
        <p:spPr>
          <a:xfrm>
            <a:off x="1083544" y="459228"/>
            <a:ext cx="2713772" cy="707886"/>
          </a:xfrm>
          <a:prstGeom prst="rect">
            <a:avLst/>
          </a:prstGeom>
          <a:noFill/>
        </p:spPr>
        <p:txBody>
          <a:bodyPr wrap="square" rtlCol="0">
            <a:spAutoFit/>
          </a:bodyPr>
          <a:lstStyle/>
          <a:p>
            <a:r>
              <a:rPr lang="en-US" sz="4000" dirty="0">
                <a:solidFill>
                  <a:srgbClr val="00B050"/>
                </a:solidFill>
                <a:latin typeface="Times New Roman" panose="02020603050405020304" pitchFamily="18" charset="0"/>
                <a:cs typeface="Times New Roman" panose="02020603050405020304" pitchFamily="18" charset="0"/>
              </a:rPr>
              <a:t>Conclusion</a:t>
            </a:r>
            <a:endParaRPr lang="ru-KZ" sz="4000" dirty="0">
              <a:solidFill>
                <a:srgbClr val="00B05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8913D64-AAA9-467B-A4C0-A6DF6A935692}"/>
              </a:ext>
            </a:extLst>
          </p:cNvPr>
          <p:cNvSpPr txBox="1"/>
          <p:nvPr/>
        </p:nvSpPr>
        <p:spPr>
          <a:xfrm>
            <a:off x="516334" y="1759275"/>
            <a:ext cx="7980552" cy="3970318"/>
          </a:xfrm>
          <a:prstGeom prst="rect">
            <a:avLst/>
          </a:prstGeom>
          <a:noFill/>
        </p:spPr>
        <p:txBody>
          <a:bodyPr wrap="square" rtlCol="0">
            <a:spAutoFit/>
          </a:bodyPr>
          <a:lstStyle/>
          <a:p>
            <a:r>
              <a:rPr lang="en-US" dirty="0">
                <a:latin typeface="Sitka Small" panose="02000505000000020004" pitchFamily="2" charset="0"/>
              </a:rPr>
              <a:t>The main users can be anyone </a:t>
            </a:r>
            <a:r>
              <a:rPr lang="en-US" dirty="0">
                <a:solidFill>
                  <a:schemeClr val="accent4">
                    <a:lumMod val="75000"/>
                  </a:schemeClr>
                </a:solidFill>
                <a:latin typeface="Sitka Small" panose="02000505000000020004" pitchFamily="2" charset="0"/>
              </a:rPr>
              <a:t>any one</a:t>
            </a:r>
            <a:r>
              <a:rPr lang="en-US" dirty="0">
                <a:latin typeface="Sitka Small" panose="02000505000000020004" pitchFamily="2" charset="0"/>
              </a:rPr>
              <a:t>,  because its easy to learn use this simple system. </a:t>
            </a:r>
          </a:p>
          <a:p>
            <a:r>
              <a:rPr lang="en-US" dirty="0">
                <a:latin typeface="Sitka Small" panose="02000505000000020004" pitchFamily="2" charset="0"/>
              </a:rPr>
              <a:t>----------------------------------------------------------------------------------</a:t>
            </a:r>
          </a:p>
          <a:p>
            <a:r>
              <a:rPr lang="en-US" dirty="0">
                <a:solidFill>
                  <a:srgbClr val="00B0F0"/>
                </a:solidFill>
                <a:latin typeface="Sitka Small" panose="02000505000000020004" pitchFamily="2" charset="0"/>
              </a:rPr>
              <a:t>The weak points </a:t>
            </a:r>
            <a:r>
              <a:rPr lang="en-US" dirty="0">
                <a:latin typeface="Sitka Small" panose="02000505000000020004" pitchFamily="2" charset="0"/>
              </a:rPr>
              <a:t>are so far that have no Graphical Interface (GUI), less functionality and because of there not enough time, we didn’t have time to develop this project properly. </a:t>
            </a:r>
          </a:p>
          <a:p>
            <a:r>
              <a:rPr lang="en-US" dirty="0">
                <a:latin typeface="Sitka Small" panose="02000505000000020004" pitchFamily="2" charset="0"/>
              </a:rPr>
              <a:t>----------------------------------------------------------------------------------</a:t>
            </a:r>
          </a:p>
          <a:p>
            <a:r>
              <a:rPr lang="en-US" dirty="0">
                <a:latin typeface="Sitka Small" panose="02000505000000020004" pitchFamily="2" charset="0"/>
              </a:rPr>
              <a:t>But among </a:t>
            </a:r>
            <a:r>
              <a:rPr lang="en-US" dirty="0">
                <a:solidFill>
                  <a:srgbClr val="FF0000"/>
                </a:solidFill>
                <a:latin typeface="Sitka Small" panose="02000505000000020004" pitchFamily="2" charset="0"/>
              </a:rPr>
              <a:t>potential future updates </a:t>
            </a:r>
            <a:r>
              <a:rPr lang="en-US" dirty="0">
                <a:latin typeface="Sitka Small" panose="02000505000000020004" pitchFamily="2" charset="0"/>
              </a:rPr>
              <a:t>maybe we can improve and develop this project.</a:t>
            </a:r>
          </a:p>
          <a:p>
            <a:r>
              <a:rPr lang="en-US" dirty="0">
                <a:latin typeface="Sitka Small" panose="02000505000000020004" pitchFamily="2" charset="0"/>
              </a:rPr>
              <a:t>----------------------------------------------------------------------------------</a:t>
            </a:r>
          </a:p>
          <a:p>
            <a:r>
              <a:rPr lang="en-US" dirty="0">
                <a:latin typeface="Sitka Small" panose="02000505000000020004" pitchFamily="2" charset="0"/>
              </a:rPr>
              <a:t>In conclusion, I will say that the project has many opportunities in the future, and if develop it properly with more functions it is also convenient for instantly using like </a:t>
            </a:r>
            <a:r>
              <a:rPr lang="en-US">
                <a:latin typeface="Sitka Small" panose="02000505000000020004" pitchFamily="2" charset="0"/>
              </a:rPr>
              <a:t>real </a:t>
            </a:r>
            <a:r>
              <a:rPr lang="en-US">
                <a:solidFill>
                  <a:srgbClr val="7030A0"/>
                </a:solidFill>
                <a:latin typeface="Sitka Small" panose="02000505000000020004" pitchFamily="2" charset="0"/>
              </a:rPr>
              <a:t>CRM </a:t>
            </a:r>
            <a:r>
              <a:rPr lang="en-US" dirty="0">
                <a:solidFill>
                  <a:srgbClr val="7030A0"/>
                </a:solidFill>
                <a:latin typeface="Sitka Small" panose="02000505000000020004" pitchFamily="2" charset="0"/>
              </a:rPr>
              <a:t>system</a:t>
            </a:r>
            <a:r>
              <a:rPr lang="en-US" dirty="0">
                <a:latin typeface="Sitka Small" panose="02000505000000020004" pitchFamily="2" charset="0"/>
              </a:rPr>
              <a:t> for users needs.</a:t>
            </a:r>
            <a:endParaRPr lang="ru-RU" dirty="0">
              <a:solidFill>
                <a:srgbClr val="C00000"/>
              </a:solidFill>
              <a:latin typeface="Sitka Small" panose="02000505000000020004" pitchFamily="2" charset="0"/>
            </a:endParaRPr>
          </a:p>
        </p:txBody>
      </p:sp>
      <p:pic>
        <p:nvPicPr>
          <p:cNvPr id="6" name="Picture 4" descr="Conclusion, planning, problem solving, solution, strategy icon - Download on Iconfinder">
            <a:extLst>
              <a:ext uri="{FF2B5EF4-FFF2-40B4-BE49-F238E27FC236}">
                <a16:creationId xmlns:a16="http://schemas.microsoft.com/office/drawing/2014/main" id="{471B279A-E73E-4143-AF65-7419CD8373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6886" y="1943718"/>
            <a:ext cx="3375728" cy="3375728"/>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Brainstorm">
            <a:extLst>
              <a:ext uri="{FF2B5EF4-FFF2-40B4-BE49-F238E27FC236}">
                <a16:creationId xmlns:a16="http://schemas.microsoft.com/office/drawing/2014/main" id="{7B03B29E-B06E-4D1A-B51E-119DBDAA68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657" y="459227"/>
            <a:ext cx="707887" cy="707887"/>
          </a:xfrm>
          <a:prstGeom prst="rect">
            <a:avLst/>
          </a:prstGeom>
        </p:spPr>
      </p:pic>
      <p:pic>
        <p:nvPicPr>
          <p:cNvPr id="9" name="Рисунок 8">
            <a:extLst>
              <a:ext uri="{FF2B5EF4-FFF2-40B4-BE49-F238E27FC236}">
                <a16:creationId xmlns:a16="http://schemas.microsoft.com/office/drawing/2014/main" id="{38B118D2-21BB-4EA9-96A0-7C618CD8E654}"/>
              </a:ext>
            </a:extLst>
          </p:cNvPr>
          <p:cNvPicPr>
            <a:picLocks noChangeAspect="1"/>
          </p:cNvPicPr>
          <p:nvPr/>
        </p:nvPicPr>
        <p:blipFill rotWithShape="1">
          <a:blip r:embed="rId5">
            <a:extLst>
              <a:ext uri="{28A0092B-C50C-407E-A947-70E740481C1C}">
                <a14:useLocalDpi xmlns:a14="http://schemas.microsoft.com/office/drawing/2010/main" val="0"/>
              </a:ext>
            </a:extLst>
          </a:blip>
          <a:srcRect l="2405" t="17805" r="8302" b="11787"/>
          <a:stretch/>
        </p:blipFill>
        <p:spPr>
          <a:xfrm>
            <a:off x="8816406" y="262184"/>
            <a:ext cx="2859260" cy="1090691"/>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spTree>
    <p:extLst>
      <p:ext uri="{BB962C8B-B14F-4D97-AF65-F5344CB8AC3E}">
        <p14:creationId xmlns:p14="http://schemas.microsoft.com/office/powerpoint/2010/main" val="1941748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F9A703-1969-43B3-A891-F33A633B0E8D}"/>
              </a:ext>
            </a:extLst>
          </p:cNvPr>
          <p:cNvSpPr txBox="1"/>
          <p:nvPr/>
        </p:nvSpPr>
        <p:spPr>
          <a:xfrm>
            <a:off x="496956" y="337930"/>
            <a:ext cx="4263887" cy="923330"/>
          </a:xfrm>
          <a:prstGeom prst="rect">
            <a:avLst/>
          </a:prstGeom>
          <a:noFill/>
        </p:spPr>
        <p:txBody>
          <a:bodyPr wrap="square" rtlCol="0">
            <a:spAutoFit/>
          </a:bodyPr>
          <a:lstStyle/>
          <a:p>
            <a:r>
              <a:rPr lang="en-US" sz="5400" dirty="0">
                <a:solidFill>
                  <a:srgbClr val="00B050"/>
                </a:solidFill>
                <a:latin typeface="Times New Roman" panose="02020603050405020304" pitchFamily="18" charset="0"/>
                <a:cs typeface="Times New Roman" panose="02020603050405020304" pitchFamily="18" charset="0"/>
              </a:rPr>
              <a:t>Introduction</a:t>
            </a:r>
            <a:endParaRPr lang="ru-KZ" sz="5400" dirty="0">
              <a:solidFill>
                <a:srgbClr val="00B05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1680DB6-06E6-4350-81B1-A602D43A1FE9}"/>
              </a:ext>
            </a:extLst>
          </p:cNvPr>
          <p:cNvSpPr txBox="1"/>
          <p:nvPr/>
        </p:nvSpPr>
        <p:spPr>
          <a:xfrm>
            <a:off x="496956" y="1989879"/>
            <a:ext cx="7408009" cy="2677656"/>
          </a:xfrm>
          <a:prstGeom prst="rect">
            <a:avLst/>
          </a:prstGeom>
          <a:noFill/>
        </p:spPr>
        <p:txBody>
          <a:bodyPr wrap="square" rtlCol="0">
            <a:spAutoFit/>
          </a:bodyPr>
          <a:lstStyle/>
          <a:p>
            <a:r>
              <a:rPr lang="en-US" sz="2400" dirty="0">
                <a:latin typeface="Sitka Small" panose="02000505000000020004" pitchFamily="2" charset="0"/>
              </a:rPr>
              <a:t>Our </a:t>
            </a:r>
            <a:r>
              <a:rPr lang="en-US" sz="2400" dirty="0">
                <a:solidFill>
                  <a:srgbClr val="FF0000"/>
                </a:solidFill>
                <a:latin typeface="Sitka Small" panose="02000505000000020004" pitchFamily="2" charset="0"/>
              </a:rPr>
              <a:t>Project “CRMUS”</a:t>
            </a:r>
            <a:r>
              <a:rPr lang="en-US" sz="2400" dirty="0">
                <a:latin typeface="Sitka Small" panose="02000505000000020004" pitchFamily="2" charset="0"/>
              </a:rPr>
              <a:t>- is small console CRM system in Java with data analysis by Python. The program is designed to interact with data from the database such as customers, orders, products, etc. Data analysis was carried out using the python libraries pandas, </a:t>
            </a:r>
            <a:r>
              <a:rPr lang="en-US" sz="2400" dirty="0" err="1">
                <a:latin typeface="Sitka Small" panose="02000505000000020004" pitchFamily="2" charset="0"/>
              </a:rPr>
              <a:t>numpy</a:t>
            </a:r>
            <a:r>
              <a:rPr lang="en-US" sz="2400" dirty="0">
                <a:latin typeface="Sitka Small" panose="02000505000000020004" pitchFamily="2" charset="0"/>
              </a:rPr>
              <a:t>, matplotlib on </a:t>
            </a:r>
            <a:r>
              <a:rPr lang="en-US" sz="2400" dirty="0" err="1">
                <a:latin typeface="Sitka Small" panose="02000505000000020004" pitchFamily="2" charset="0"/>
              </a:rPr>
              <a:t>Jupyter</a:t>
            </a:r>
            <a:r>
              <a:rPr lang="en-US" sz="2400" dirty="0">
                <a:latin typeface="Sitka Small" panose="02000505000000020004" pitchFamily="2" charset="0"/>
              </a:rPr>
              <a:t> notebook.</a:t>
            </a:r>
            <a:endParaRPr lang="ru-RU" sz="2400" dirty="0">
              <a:latin typeface="Sitka Small" panose="02000505000000020004" pitchFamily="2" charset="0"/>
            </a:endParaRPr>
          </a:p>
        </p:txBody>
      </p:sp>
      <p:pic>
        <p:nvPicPr>
          <p:cNvPr id="8" name="Рисунок 7">
            <a:extLst>
              <a:ext uri="{FF2B5EF4-FFF2-40B4-BE49-F238E27FC236}">
                <a16:creationId xmlns:a16="http://schemas.microsoft.com/office/drawing/2014/main" id="{31132298-5B43-457D-BB25-57907429D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4965" y="1629590"/>
            <a:ext cx="4001094" cy="4001094"/>
          </a:xfrm>
          <a:prstGeom prst="rect">
            <a:avLst/>
          </a:prstGeom>
        </p:spPr>
      </p:pic>
      <p:pic>
        <p:nvPicPr>
          <p:cNvPr id="7" name="Рисунок 6">
            <a:extLst>
              <a:ext uri="{FF2B5EF4-FFF2-40B4-BE49-F238E27FC236}">
                <a16:creationId xmlns:a16="http://schemas.microsoft.com/office/drawing/2014/main" id="{16BE2196-0612-4A3C-B8A9-7AA8FA21C124}"/>
              </a:ext>
            </a:extLst>
          </p:cNvPr>
          <p:cNvPicPr>
            <a:picLocks noChangeAspect="1"/>
          </p:cNvPicPr>
          <p:nvPr/>
        </p:nvPicPr>
        <p:blipFill rotWithShape="1">
          <a:blip r:embed="rId3">
            <a:extLst>
              <a:ext uri="{28A0092B-C50C-407E-A947-70E740481C1C}">
                <a14:useLocalDpi xmlns:a14="http://schemas.microsoft.com/office/drawing/2010/main" val="0"/>
              </a:ext>
            </a:extLst>
          </a:blip>
          <a:srcRect l="2405" t="17805" r="8302" b="11787"/>
          <a:stretch/>
        </p:blipFill>
        <p:spPr>
          <a:xfrm>
            <a:off x="8932202" y="337930"/>
            <a:ext cx="2859260" cy="1090691"/>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spTree>
    <p:extLst>
      <p:ext uri="{BB962C8B-B14F-4D97-AF65-F5344CB8AC3E}">
        <p14:creationId xmlns:p14="http://schemas.microsoft.com/office/powerpoint/2010/main" val="2288152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8C8C08-5560-4F11-8458-E2EE69890ED5}"/>
              </a:ext>
            </a:extLst>
          </p:cNvPr>
          <p:cNvSpPr txBox="1"/>
          <p:nvPr/>
        </p:nvSpPr>
        <p:spPr>
          <a:xfrm>
            <a:off x="375657" y="357857"/>
            <a:ext cx="9393494" cy="707886"/>
          </a:xfrm>
          <a:prstGeom prst="rect">
            <a:avLst/>
          </a:prstGeom>
          <a:noFill/>
        </p:spPr>
        <p:txBody>
          <a:bodyPr wrap="square" rtlCol="0">
            <a:spAutoFit/>
          </a:bodyPr>
          <a:lstStyle/>
          <a:p>
            <a:r>
              <a:rPr lang="en-US" sz="4000" dirty="0">
                <a:solidFill>
                  <a:srgbClr val="00B050"/>
                </a:solidFill>
                <a:latin typeface="Times New Roman" panose="02020603050405020304" pitchFamily="18" charset="0"/>
                <a:cs typeface="Times New Roman" panose="02020603050405020304" pitchFamily="18" charset="0"/>
              </a:rPr>
              <a:t>Responsibilities of each member</a:t>
            </a:r>
            <a:endParaRPr lang="ru-KZ" sz="4000" dirty="0">
              <a:solidFill>
                <a:srgbClr val="00B05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24613E8-7FE5-4AEA-8BF2-591E39BD17D7}"/>
              </a:ext>
            </a:extLst>
          </p:cNvPr>
          <p:cNvSpPr txBox="1"/>
          <p:nvPr/>
        </p:nvSpPr>
        <p:spPr>
          <a:xfrm>
            <a:off x="375657" y="1513054"/>
            <a:ext cx="7206829" cy="3785652"/>
          </a:xfrm>
          <a:prstGeom prst="rect">
            <a:avLst/>
          </a:prstGeom>
          <a:noFill/>
        </p:spPr>
        <p:txBody>
          <a:bodyPr wrap="square" rtlCol="0">
            <a:spAutoFit/>
          </a:bodyPr>
          <a:lstStyle/>
          <a:p>
            <a:r>
              <a:rPr lang="en-US" sz="2000" dirty="0">
                <a:latin typeface="Sitka Small" panose="02000505000000020004" pitchFamily="2" charset="0"/>
              </a:rPr>
              <a:t>        Firstly, we discussed all the points of our project, what and how we will do, main idea and for what purpose, we discussed the further promotion of the project and our responsibilities. </a:t>
            </a:r>
          </a:p>
          <a:p>
            <a:endParaRPr lang="ru-RU" sz="2000" dirty="0">
              <a:latin typeface="Sitka Small" panose="02000505000000020004" pitchFamily="2" charset="0"/>
            </a:endParaRPr>
          </a:p>
          <a:p>
            <a:r>
              <a:rPr lang="en-US" sz="2000" dirty="0">
                <a:latin typeface="Sitka Small" panose="02000505000000020004" pitchFamily="2" charset="0"/>
              </a:rPr>
              <a:t>      In short, </a:t>
            </a:r>
          </a:p>
          <a:p>
            <a:r>
              <a:rPr lang="en-US" sz="2000" dirty="0">
                <a:solidFill>
                  <a:srgbClr val="FF0000"/>
                </a:solidFill>
                <a:latin typeface="Sitka Small" panose="02000505000000020004" pitchFamily="2" charset="0"/>
              </a:rPr>
              <a:t>     </a:t>
            </a:r>
            <a:r>
              <a:rPr lang="en-US" sz="2000" dirty="0" err="1">
                <a:solidFill>
                  <a:srgbClr val="FF0000"/>
                </a:solidFill>
                <a:latin typeface="Sitka Small" panose="02000505000000020004" pitchFamily="2" charset="0"/>
              </a:rPr>
              <a:t>Bekzhan</a:t>
            </a:r>
            <a:r>
              <a:rPr lang="en-US" sz="2000" dirty="0">
                <a:latin typeface="Sitka Small" panose="02000505000000020004" pitchFamily="2" charset="0"/>
              </a:rPr>
              <a:t> was responsible for the ERD Diagram, work with Database, import data to DB, data analytics, report presentation. </a:t>
            </a:r>
          </a:p>
          <a:p>
            <a:r>
              <a:rPr lang="en-US" sz="2000" dirty="0">
                <a:solidFill>
                  <a:srgbClr val="FF0000"/>
                </a:solidFill>
                <a:latin typeface="Sitka Small" panose="02000505000000020004" pitchFamily="2" charset="0"/>
              </a:rPr>
              <a:t>      </a:t>
            </a:r>
            <a:r>
              <a:rPr lang="en-US" sz="2000" dirty="0" err="1">
                <a:solidFill>
                  <a:srgbClr val="FF0000"/>
                </a:solidFill>
                <a:latin typeface="Sitka Small" panose="02000505000000020004" pitchFamily="2" charset="0"/>
              </a:rPr>
              <a:t>Sanzhar</a:t>
            </a:r>
            <a:r>
              <a:rPr lang="en-US" sz="2000" dirty="0">
                <a:latin typeface="Sitka Small" panose="02000505000000020004" pitchFamily="2" charset="0"/>
              </a:rPr>
              <a:t> was responsible for write code in Java, interaction with the database and the user, write main and other functions. </a:t>
            </a:r>
            <a:endParaRPr lang="en-US" sz="2000" dirty="0">
              <a:latin typeface="Sitka Small" panose="02000505000000020004" pitchFamily="2" charset="0"/>
              <a:cs typeface="Times New Roman" panose="02020603050405020304" pitchFamily="18" charset="0"/>
            </a:endParaRPr>
          </a:p>
        </p:txBody>
      </p:sp>
      <p:pic>
        <p:nvPicPr>
          <p:cNvPr id="8194" name="Picture 2" descr="Project team, team building activity, team development, team management, teamwork icon - Download on Iconfinder">
            <a:extLst>
              <a:ext uri="{FF2B5EF4-FFF2-40B4-BE49-F238E27FC236}">
                <a16:creationId xmlns:a16="http://schemas.microsoft.com/office/drawing/2014/main" id="{2D2A5ABF-95BB-4FD6-A5B5-6D1DBE8FE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1426" y="1513054"/>
            <a:ext cx="3500932" cy="3500932"/>
          </a:xfrm>
          <a:prstGeom prst="rect">
            <a:avLst/>
          </a:prstGeom>
          <a:noFill/>
          <a:extLst>
            <a:ext uri="{909E8E84-426E-40DD-AFC4-6F175D3DCCD1}">
              <a14:hiddenFill xmlns:a14="http://schemas.microsoft.com/office/drawing/2010/main">
                <a:solidFill>
                  <a:srgbClr val="FFFFFF"/>
                </a:solidFill>
              </a14:hiddenFill>
            </a:ext>
          </a:extLst>
        </p:spPr>
      </p:pic>
      <p:pic>
        <p:nvPicPr>
          <p:cNvPr id="8" name="Рисунок 7">
            <a:extLst>
              <a:ext uri="{FF2B5EF4-FFF2-40B4-BE49-F238E27FC236}">
                <a16:creationId xmlns:a16="http://schemas.microsoft.com/office/drawing/2014/main" id="{040BD36A-372B-47B2-A093-DE10B378B18F}"/>
              </a:ext>
            </a:extLst>
          </p:cNvPr>
          <p:cNvPicPr>
            <a:picLocks noChangeAspect="1"/>
          </p:cNvPicPr>
          <p:nvPr/>
        </p:nvPicPr>
        <p:blipFill rotWithShape="1">
          <a:blip r:embed="rId3">
            <a:extLst>
              <a:ext uri="{28A0092B-C50C-407E-A947-70E740481C1C}">
                <a14:useLocalDpi xmlns:a14="http://schemas.microsoft.com/office/drawing/2010/main" val="0"/>
              </a:ext>
            </a:extLst>
          </a:blip>
          <a:srcRect l="2405" t="17805" r="8302" b="11787"/>
          <a:stretch/>
        </p:blipFill>
        <p:spPr>
          <a:xfrm>
            <a:off x="8842783" y="198707"/>
            <a:ext cx="2859260" cy="1090691"/>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spTree>
    <p:extLst>
      <p:ext uri="{BB962C8B-B14F-4D97-AF65-F5344CB8AC3E}">
        <p14:creationId xmlns:p14="http://schemas.microsoft.com/office/powerpoint/2010/main" val="72926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Рисунок 3">
            <a:extLst>
              <a:ext uri="{FF2B5EF4-FFF2-40B4-BE49-F238E27FC236}">
                <a16:creationId xmlns:a16="http://schemas.microsoft.com/office/drawing/2014/main" id="{79016AF8-4F4D-4AB7-8D7C-7B7D967DE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980" y="974086"/>
            <a:ext cx="10477500" cy="5800725"/>
          </a:xfrm>
          <a:prstGeom prst="rect">
            <a:avLst/>
          </a:prstGeom>
        </p:spPr>
      </p:pic>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90C8F92-6DD9-40FD-BDBC-4242774A9650}"/>
              </a:ext>
            </a:extLst>
          </p:cNvPr>
          <p:cNvSpPr txBox="1"/>
          <p:nvPr/>
        </p:nvSpPr>
        <p:spPr>
          <a:xfrm>
            <a:off x="4333679" y="165037"/>
            <a:ext cx="2835357" cy="584775"/>
          </a:xfrm>
          <a:prstGeom prst="rect">
            <a:avLst/>
          </a:prstGeom>
          <a:noFill/>
        </p:spPr>
        <p:txBody>
          <a:bodyPr wrap="square" rtlCol="0">
            <a:spAutoFit/>
          </a:bodyPr>
          <a:lstStyle/>
          <a:p>
            <a:r>
              <a:rPr lang="en-US" sz="3200" dirty="0">
                <a:solidFill>
                  <a:srgbClr val="00B050"/>
                </a:solidFill>
                <a:latin typeface="Times New Roman" panose="02020603050405020304" pitchFamily="18" charset="0"/>
                <a:cs typeface="Times New Roman" panose="02020603050405020304" pitchFamily="18" charset="0"/>
              </a:rPr>
              <a:t>ERD diagram</a:t>
            </a:r>
            <a:endParaRPr lang="ru-KZ" sz="3200" dirty="0">
              <a:solidFill>
                <a:srgbClr val="00B050"/>
              </a:solidFill>
              <a:latin typeface="Times New Roman" panose="02020603050405020304" pitchFamily="18" charset="0"/>
              <a:cs typeface="Times New Roman" panose="02020603050405020304" pitchFamily="18" charset="0"/>
            </a:endParaRPr>
          </a:p>
        </p:txBody>
      </p:sp>
      <p:pic>
        <p:nvPicPr>
          <p:cNvPr id="14" name="Рисунок 13">
            <a:extLst>
              <a:ext uri="{FF2B5EF4-FFF2-40B4-BE49-F238E27FC236}">
                <a16:creationId xmlns:a16="http://schemas.microsoft.com/office/drawing/2014/main" id="{1918BBC2-1DE7-4C60-9636-AC02095F7535}"/>
              </a:ext>
            </a:extLst>
          </p:cNvPr>
          <p:cNvPicPr>
            <a:picLocks noChangeAspect="1"/>
          </p:cNvPicPr>
          <p:nvPr/>
        </p:nvPicPr>
        <p:blipFill rotWithShape="1">
          <a:blip r:embed="rId3">
            <a:extLst>
              <a:ext uri="{28A0092B-C50C-407E-A947-70E740481C1C}">
                <a14:useLocalDpi xmlns:a14="http://schemas.microsoft.com/office/drawing/2010/main" val="0"/>
              </a:ext>
            </a:extLst>
          </a:blip>
          <a:srcRect l="2405" t="17805" r="8302" b="11787"/>
          <a:stretch/>
        </p:blipFill>
        <p:spPr>
          <a:xfrm>
            <a:off x="9168797" y="288485"/>
            <a:ext cx="2715772" cy="1035956"/>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spTree>
    <p:extLst>
      <p:ext uri="{BB962C8B-B14F-4D97-AF65-F5344CB8AC3E}">
        <p14:creationId xmlns:p14="http://schemas.microsoft.com/office/powerpoint/2010/main" val="20944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8E5AEE-D829-495F-A8C4-E9A61893B710}"/>
              </a:ext>
            </a:extLst>
          </p:cNvPr>
          <p:cNvSpPr txBox="1"/>
          <p:nvPr/>
        </p:nvSpPr>
        <p:spPr>
          <a:xfrm>
            <a:off x="177144" y="210371"/>
            <a:ext cx="4132383" cy="523220"/>
          </a:xfrm>
          <a:prstGeom prst="rect">
            <a:avLst/>
          </a:prstGeom>
          <a:noFill/>
        </p:spPr>
        <p:txBody>
          <a:bodyPr wrap="square" rtlCol="0">
            <a:spAutoFit/>
          </a:bodyPr>
          <a:lstStyle/>
          <a:p>
            <a:r>
              <a:rPr lang="en-US" sz="2800" dirty="0">
                <a:solidFill>
                  <a:srgbClr val="00B050"/>
                </a:solidFill>
                <a:latin typeface="Times New Roman" panose="02020603050405020304" pitchFamily="18" charset="0"/>
                <a:cs typeface="Times New Roman" panose="02020603050405020304" pitchFamily="18" charset="0"/>
              </a:rPr>
              <a:t>Code</a:t>
            </a:r>
            <a:endParaRPr lang="ru-KZ" sz="2800" dirty="0">
              <a:solidFill>
                <a:srgbClr val="00B050"/>
              </a:solidFill>
              <a:latin typeface="Times New Roman" panose="02020603050405020304" pitchFamily="18" charset="0"/>
              <a:cs typeface="Times New Roman" panose="02020603050405020304" pitchFamily="18" charset="0"/>
            </a:endParaRPr>
          </a:p>
        </p:txBody>
      </p:sp>
      <p:pic>
        <p:nvPicPr>
          <p:cNvPr id="28" name="Рисунок 27">
            <a:extLst>
              <a:ext uri="{FF2B5EF4-FFF2-40B4-BE49-F238E27FC236}">
                <a16:creationId xmlns:a16="http://schemas.microsoft.com/office/drawing/2014/main" id="{C9879048-44C1-4A66-B6E2-FB7D0B2227B5}"/>
              </a:ext>
            </a:extLst>
          </p:cNvPr>
          <p:cNvPicPr>
            <a:picLocks noChangeAspect="1"/>
          </p:cNvPicPr>
          <p:nvPr/>
        </p:nvPicPr>
        <p:blipFill rotWithShape="1">
          <a:blip r:embed="rId2">
            <a:extLst>
              <a:ext uri="{28A0092B-C50C-407E-A947-70E740481C1C}">
                <a14:useLocalDpi xmlns:a14="http://schemas.microsoft.com/office/drawing/2010/main" val="0"/>
              </a:ext>
            </a:extLst>
          </a:blip>
          <a:srcRect l="2405" t="17805" r="8302" b="11787"/>
          <a:stretch/>
        </p:blipFill>
        <p:spPr>
          <a:xfrm>
            <a:off x="9105900" y="170404"/>
            <a:ext cx="2649710" cy="1010756"/>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8" name="Рисунок 7">
            <a:extLst>
              <a:ext uri="{FF2B5EF4-FFF2-40B4-BE49-F238E27FC236}">
                <a16:creationId xmlns:a16="http://schemas.microsoft.com/office/drawing/2014/main" id="{73DDA342-F835-40DD-824C-C558049C1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802" y="1375117"/>
            <a:ext cx="7498427" cy="4107765"/>
          </a:xfrm>
          <a:prstGeom prst="rect">
            <a:avLst/>
          </a:prstGeom>
          <a:effectLst>
            <a:softEdge rad="31750"/>
          </a:effectLst>
        </p:spPr>
      </p:pic>
      <p:sp>
        <p:nvSpPr>
          <p:cNvPr id="10" name="Google Shape;382;p35">
            <a:extLst>
              <a:ext uri="{FF2B5EF4-FFF2-40B4-BE49-F238E27FC236}">
                <a16:creationId xmlns:a16="http://schemas.microsoft.com/office/drawing/2014/main" id="{29434583-10CC-46D9-8EFD-72B7E091B540}"/>
              </a:ext>
            </a:extLst>
          </p:cNvPr>
          <p:cNvSpPr/>
          <p:nvPr/>
        </p:nvSpPr>
        <p:spPr>
          <a:xfrm>
            <a:off x="577625" y="998806"/>
            <a:ext cx="8196782" cy="5648823"/>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081782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8E5AEE-D829-495F-A8C4-E9A61893B710}"/>
              </a:ext>
            </a:extLst>
          </p:cNvPr>
          <p:cNvSpPr txBox="1"/>
          <p:nvPr/>
        </p:nvSpPr>
        <p:spPr>
          <a:xfrm>
            <a:off x="177144" y="210371"/>
            <a:ext cx="4132383" cy="523220"/>
          </a:xfrm>
          <a:prstGeom prst="rect">
            <a:avLst/>
          </a:prstGeom>
          <a:noFill/>
        </p:spPr>
        <p:txBody>
          <a:bodyPr wrap="square" rtlCol="0">
            <a:spAutoFit/>
          </a:bodyPr>
          <a:lstStyle/>
          <a:p>
            <a:r>
              <a:rPr lang="en-US" sz="2800" dirty="0">
                <a:solidFill>
                  <a:srgbClr val="00B050"/>
                </a:solidFill>
                <a:latin typeface="Times New Roman" panose="02020603050405020304" pitchFamily="18" charset="0"/>
                <a:cs typeface="Times New Roman" panose="02020603050405020304" pitchFamily="18" charset="0"/>
              </a:rPr>
              <a:t>Code</a:t>
            </a:r>
            <a:endParaRPr lang="ru-KZ" sz="2800" dirty="0">
              <a:solidFill>
                <a:srgbClr val="00B050"/>
              </a:solidFill>
              <a:latin typeface="Times New Roman" panose="02020603050405020304" pitchFamily="18" charset="0"/>
              <a:cs typeface="Times New Roman" panose="02020603050405020304" pitchFamily="18" charset="0"/>
            </a:endParaRPr>
          </a:p>
        </p:txBody>
      </p:sp>
      <p:pic>
        <p:nvPicPr>
          <p:cNvPr id="28" name="Рисунок 27">
            <a:extLst>
              <a:ext uri="{FF2B5EF4-FFF2-40B4-BE49-F238E27FC236}">
                <a16:creationId xmlns:a16="http://schemas.microsoft.com/office/drawing/2014/main" id="{C9879048-44C1-4A66-B6E2-FB7D0B2227B5}"/>
              </a:ext>
            </a:extLst>
          </p:cNvPr>
          <p:cNvPicPr>
            <a:picLocks noChangeAspect="1"/>
          </p:cNvPicPr>
          <p:nvPr/>
        </p:nvPicPr>
        <p:blipFill rotWithShape="1">
          <a:blip r:embed="rId2">
            <a:extLst>
              <a:ext uri="{28A0092B-C50C-407E-A947-70E740481C1C}">
                <a14:useLocalDpi xmlns:a14="http://schemas.microsoft.com/office/drawing/2010/main" val="0"/>
              </a:ext>
            </a:extLst>
          </a:blip>
          <a:srcRect l="2405" t="17805" r="8302" b="11787"/>
          <a:stretch/>
        </p:blipFill>
        <p:spPr>
          <a:xfrm>
            <a:off x="9105900" y="170404"/>
            <a:ext cx="2649710" cy="1010756"/>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4" name="Рисунок 3">
            <a:extLst>
              <a:ext uri="{FF2B5EF4-FFF2-40B4-BE49-F238E27FC236}">
                <a16:creationId xmlns:a16="http://schemas.microsoft.com/office/drawing/2014/main" id="{AB8D5BAE-1D7B-47C6-BCF1-C11F4D5E56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868" y="1399366"/>
            <a:ext cx="11416742" cy="5248263"/>
          </a:xfrm>
          <a:prstGeom prst="rect">
            <a:avLst/>
          </a:prstGeom>
        </p:spPr>
      </p:pic>
    </p:spTree>
    <p:extLst>
      <p:ext uri="{BB962C8B-B14F-4D97-AF65-F5344CB8AC3E}">
        <p14:creationId xmlns:p14="http://schemas.microsoft.com/office/powerpoint/2010/main" val="1996147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8E5AEE-D829-495F-A8C4-E9A61893B710}"/>
              </a:ext>
            </a:extLst>
          </p:cNvPr>
          <p:cNvSpPr txBox="1"/>
          <p:nvPr/>
        </p:nvSpPr>
        <p:spPr>
          <a:xfrm>
            <a:off x="177144" y="210371"/>
            <a:ext cx="4132383" cy="523220"/>
          </a:xfrm>
          <a:prstGeom prst="rect">
            <a:avLst/>
          </a:prstGeom>
          <a:noFill/>
        </p:spPr>
        <p:txBody>
          <a:bodyPr wrap="square" rtlCol="0">
            <a:spAutoFit/>
          </a:bodyPr>
          <a:lstStyle/>
          <a:p>
            <a:r>
              <a:rPr lang="en-US" sz="2800" dirty="0">
                <a:solidFill>
                  <a:srgbClr val="00B050"/>
                </a:solidFill>
                <a:latin typeface="Times New Roman" panose="02020603050405020304" pitchFamily="18" charset="0"/>
                <a:cs typeface="Times New Roman" panose="02020603050405020304" pitchFamily="18" charset="0"/>
              </a:rPr>
              <a:t>Code</a:t>
            </a:r>
            <a:endParaRPr lang="ru-KZ" sz="2800" dirty="0">
              <a:solidFill>
                <a:srgbClr val="00B050"/>
              </a:solidFill>
              <a:latin typeface="Times New Roman" panose="02020603050405020304" pitchFamily="18" charset="0"/>
              <a:cs typeface="Times New Roman" panose="02020603050405020304" pitchFamily="18" charset="0"/>
            </a:endParaRPr>
          </a:p>
        </p:txBody>
      </p:sp>
      <p:pic>
        <p:nvPicPr>
          <p:cNvPr id="28" name="Рисунок 27">
            <a:extLst>
              <a:ext uri="{FF2B5EF4-FFF2-40B4-BE49-F238E27FC236}">
                <a16:creationId xmlns:a16="http://schemas.microsoft.com/office/drawing/2014/main" id="{C9879048-44C1-4A66-B6E2-FB7D0B2227B5}"/>
              </a:ext>
            </a:extLst>
          </p:cNvPr>
          <p:cNvPicPr>
            <a:picLocks noChangeAspect="1"/>
          </p:cNvPicPr>
          <p:nvPr/>
        </p:nvPicPr>
        <p:blipFill rotWithShape="1">
          <a:blip r:embed="rId2">
            <a:extLst>
              <a:ext uri="{28A0092B-C50C-407E-A947-70E740481C1C}">
                <a14:useLocalDpi xmlns:a14="http://schemas.microsoft.com/office/drawing/2010/main" val="0"/>
              </a:ext>
            </a:extLst>
          </a:blip>
          <a:srcRect l="2405" t="17805" r="8302" b="11787"/>
          <a:stretch/>
        </p:blipFill>
        <p:spPr>
          <a:xfrm>
            <a:off x="9105900" y="170404"/>
            <a:ext cx="2649710" cy="1010756"/>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4" name="Рисунок 3">
            <a:extLst>
              <a:ext uri="{FF2B5EF4-FFF2-40B4-BE49-F238E27FC236}">
                <a16:creationId xmlns:a16="http://schemas.microsoft.com/office/drawing/2014/main" id="{20791301-3849-4463-A1AA-518E00117C74}"/>
              </a:ext>
            </a:extLst>
          </p:cNvPr>
          <p:cNvPicPr>
            <a:picLocks noChangeAspect="1"/>
          </p:cNvPicPr>
          <p:nvPr/>
        </p:nvPicPr>
        <p:blipFill rotWithShape="1">
          <a:blip r:embed="rId3">
            <a:extLst>
              <a:ext uri="{28A0092B-C50C-407E-A947-70E740481C1C}">
                <a14:useLocalDpi xmlns:a14="http://schemas.microsoft.com/office/drawing/2010/main" val="0"/>
              </a:ext>
            </a:extLst>
          </a:blip>
          <a:srcRect r="17534"/>
          <a:stretch/>
        </p:blipFill>
        <p:spPr>
          <a:xfrm>
            <a:off x="436390" y="965153"/>
            <a:ext cx="4829877" cy="5575585"/>
          </a:xfrm>
          <a:prstGeom prst="rect">
            <a:avLst/>
          </a:prstGeom>
        </p:spPr>
      </p:pic>
      <p:pic>
        <p:nvPicPr>
          <p:cNvPr id="8" name="Рисунок 7">
            <a:extLst>
              <a:ext uri="{FF2B5EF4-FFF2-40B4-BE49-F238E27FC236}">
                <a16:creationId xmlns:a16="http://schemas.microsoft.com/office/drawing/2014/main" id="{198D9BDC-73FA-443B-B771-76D4B83BBD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9585" y="1501775"/>
            <a:ext cx="6296025" cy="4667250"/>
          </a:xfrm>
          <a:prstGeom prst="rect">
            <a:avLst/>
          </a:prstGeom>
        </p:spPr>
      </p:pic>
    </p:spTree>
    <p:extLst>
      <p:ext uri="{BB962C8B-B14F-4D97-AF65-F5344CB8AC3E}">
        <p14:creationId xmlns:p14="http://schemas.microsoft.com/office/powerpoint/2010/main" val="2289776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8E5AEE-D829-495F-A8C4-E9A61893B710}"/>
              </a:ext>
            </a:extLst>
          </p:cNvPr>
          <p:cNvSpPr txBox="1"/>
          <p:nvPr/>
        </p:nvSpPr>
        <p:spPr>
          <a:xfrm>
            <a:off x="177144" y="210371"/>
            <a:ext cx="4132383" cy="523220"/>
          </a:xfrm>
          <a:prstGeom prst="rect">
            <a:avLst/>
          </a:prstGeom>
          <a:noFill/>
        </p:spPr>
        <p:txBody>
          <a:bodyPr wrap="square" rtlCol="0">
            <a:spAutoFit/>
          </a:bodyPr>
          <a:lstStyle/>
          <a:p>
            <a:r>
              <a:rPr lang="en-US" sz="2800" dirty="0">
                <a:solidFill>
                  <a:srgbClr val="00B050"/>
                </a:solidFill>
                <a:latin typeface="Times New Roman" panose="02020603050405020304" pitchFamily="18" charset="0"/>
                <a:cs typeface="Times New Roman" panose="02020603050405020304" pitchFamily="18" charset="0"/>
              </a:rPr>
              <a:t>Code</a:t>
            </a:r>
            <a:endParaRPr lang="ru-KZ" sz="2800" dirty="0">
              <a:solidFill>
                <a:srgbClr val="00B050"/>
              </a:solidFill>
              <a:latin typeface="Times New Roman" panose="02020603050405020304" pitchFamily="18" charset="0"/>
              <a:cs typeface="Times New Roman" panose="02020603050405020304" pitchFamily="18" charset="0"/>
            </a:endParaRPr>
          </a:p>
        </p:txBody>
      </p:sp>
      <p:pic>
        <p:nvPicPr>
          <p:cNvPr id="28" name="Рисунок 27">
            <a:extLst>
              <a:ext uri="{FF2B5EF4-FFF2-40B4-BE49-F238E27FC236}">
                <a16:creationId xmlns:a16="http://schemas.microsoft.com/office/drawing/2014/main" id="{C9879048-44C1-4A66-B6E2-FB7D0B2227B5}"/>
              </a:ext>
            </a:extLst>
          </p:cNvPr>
          <p:cNvPicPr>
            <a:picLocks noChangeAspect="1"/>
          </p:cNvPicPr>
          <p:nvPr/>
        </p:nvPicPr>
        <p:blipFill rotWithShape="1">
          <a:blip r:embed="rId2">
            <a:extLst>
              <a:ext uri="{28A0092B-C50C-407E-A947-70E740481C1C}">
                <a14:useLocalDpi xmlns:a14="http://schemas.microsoft.com/office/drawing/2010/main" val="0"/>
              </a:ext>
            </a:extLst>
          </a:blip>
          <a:srcRect l="2405" t="17805" r="8302" b="11787"/>
          <a:stretch/>
        </p:blipFill>
        <p:spPr>
          <a:xfrm>
            <a:off x="9105900" y="170404"/>
            <a:ext cx="2649710" cy="1010756"/>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4" name="Рисунок 3">
            <a:extLst>
              <a:ext uri="{FF2B5EF4-FFF2-40B4-BE49-F238E27FC236}">
                <a16:creationId xmlns:a16="http://schemas.microsoft.com/office/drawing/2014/main" id="{32EE0054-0176-42AA-B365-66292D763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49" y="1452271"/>
            <a:ext cx="8698111" cy="5195358"/>
          </a:xfrm>
          <a:prstGeom prst="rect">
            <a:avLst/>
          </a:prstGeom>
        </p:spPr>
      </p:pic>
    </p:spTree>
    <p:extLst>
      <p:ext uri="{BB962C8B-B14F-4D97-AF65-F5344CB8AC3E}">
        <p14:creationId xmlns:p14="http://schemas.microsoft.com/office/powerpoint/2010/main" val="1451601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1123</TotalTime>
  <Words>384</Words>
  <Application>Microsoft Office PowerPoint</Application>
  <PresentationFormat>Широкоэкранный</PresentationFormat>
  <Paragraphs>51</Paragraphs>
  <Slides>27</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27</vt:i4>
      </vt:variant>
    </vt:vector>
  </HeadingPairs>
  <TitlesOfParts>
    <vt:vector size="34" baseType="lpstr">
      <vt:lpstr>Arial</vt:lpstr>
      <vt:lpstr>Calibri</vt:lpstr>
      <vt:lpstr>Calibri Light</vt:lpstr>
      <vt:lpstr>Quattrocento Sans</vt:lpstr>
      <vt:lpstr>Sitka Small</vt:lpstr>
      <vt:lpstr>Times New Roman</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Beka</cp:lastModifiedBy>
  <cp:revision>119</cp:revision>
  <dcterms:created xsi:type="dcterms:W3CDTF">2020-11-21T14:29:20Z</dcterms:created>
  <dcterms:modified xsi:type="dcterms:W3CDTF">2021-03-09T16:01:21Z</dcterms:modified>
</cp:coreProperties>
</file>