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eucha"/>
      <p:regular r:id="rId33"/>
    </p:embeddedFont>
    <p:embeddedFont>
      <p:font typeface="Roboto"/>
      <p:regular r:id="rId34"/>
      <p:bold r:id="rId35"/>
      <p:italic r:id="rId36"/>
      <p:boldItalic r:id="rId37"/>
    </p:embeddedFont>
    <p:embeddedFont>
      <p:font typeface="Cairo"/>
      <p:regular r:id="rId38"/>
      <p:bold r:id="rId39"/>
    </p:embeddedFont>
    <p:embeddedFont>
      <p:font typeface="Roboto Condensed"/>
      <p:regular r:id="rId40"/>
      <p:bold r:id="rId41"/>
      <p:italic r:id="rId42"/>
      <p:boldItalic r:id="rId43"/>
    </p:embeddedFont>
    <p:embeddedFont>
      <p:font typeface="Bungee"/>
      <p:regular r:id="rId44"/>
    </p:embeddedFont>
    <p:embeddedFont>
      <p:font typeface="DM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jOfdeKttpUDLH9RwwO4yowmsrn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B8DB38-C467-417D-B8AD-AD5AFF69EDF3}">
  <a:tblStyle styleId="{9BB8DB38-C467-417D-B8AD-AD5AFF69ED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A184969-1C4A-47B2-91E4-4FEC0BF45D0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Condensed-regular.fntdata"/><Relationship Id="rId42" Type="http://schemas.openxmlformats.org/officeDocument/2006/relationships/font" Target="fonts/RobotoCondensed-italic.fntdata"/><Relationship Id="rId41" Type="http://schemas.openxmlformats.org/officeDocument/2006/relationships/font" Target="fonts/RobotoCondensed-bold.fntdata"/><Relationship Id="rId44" Type="http://schemas.openxmlformats.org/officeDocument/2006/relationships/font" Target="fonts/Bungee-regular.fntdata"/><Relationship Id="rId43" Type="http://schemas.openxmlformats.org/officeDocument/2006/relationships/font" Target="fonts/RobotoCondensed-boldItalic.fntdata"/><Relationship Id="rId46" Type="http://schemas.openxmlformats.org/officeDocument/2006/relationships/font" Target="fonts/DMSans-bold.fntdata"/><Relationship Id="rId45" Type="http://schemas.openxmlformats.org/officeDocument/2006/relationships/font" Target="fonts/DM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DMSans-boldItalic.fntdata"/><Relationship Id="rId47" Type="http://schemas.openxmlformats.org/officeDocument/2006/relationships/font" Target="fonts/DMSans-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Neucha-regular.fntdata"/><Relationship Id="rId32" Type="http://schemas.openxmlformats.org/officeDocument/2006/relationships/slide" Target="slides/slide27.xml"/><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Cairo-bold.fntdata"/><Relationship Id="rId38" Type="http://schemas.openxmlformats.org/officeDocument/2006/relationships/font" Target="fonts/Cair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1641b5105c3_1_6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6" name="Google Shape;1486;g1641b5105c3_1_6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Napoleon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3" name="Shape 1813"/>
        <p:cNvGrpSpPr/>
        <p:nvPr/>
      </p:nvGrpSpPr>
      <p:grpSpPr>
        <a:xfrm>
          <a:off x="0" y="0"/>
          <a:ext cx="0" cy="0"/>
          <a:chOff x="0" y="0"/>
          <a:chExt cx="0" cy="0"/>
        </a:xfrm>
      </p:grpSpPr>
      <p:sp>
        <p:nvSpPr>
          <p:cNvPr id="1814" name="Google Shape;1814;g1641b5105c3_0_4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5" name="Google Shape;1815;g1641b5105c3_0_4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Napoleon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1641b5105c3_0_4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9" name="Google Shape;1829;g1641b5105c3_0_4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#Napoleon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g1641b5105c3_1_9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3" name="Google Shape;1843;g1641b5105c3_1_9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Napoleon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0" name="Shape 2170"/>
        <p:cNvGrpSpPr/>
        <p:nvPr/>
      </p:nvGrpSpPr>
      <p:grpSpPr>
        <a:xfrm>
          <a:off x="0" y="0"/>
          <a:ext cx="0" cy="0"/>
          <a:chOff x="0" y="0"/>
          <a:chExt cx="0" cy="0"/>
        </a:xfrm>
      </p:grpSpPr>
      <p:sp>
        <p:nvSpPr>
          <p:cNvPr id="2171" name="Google Shape;2171;g1641b5105c3_0_4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2" name="Google Shape;2172;g1641b5105c3_0_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#Napoleon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6" name="Shape 2186"/>
        <p:cNvGrpSpPr/>
        <p:nvPr/>
      </p:nvGrpSpPr>
      <p:grpSpPr>
        <a:xfrm>
          <a:off x="0" y="0"/>
          <a:ext cx="0" cy="0"/>
          <a:chOff x="0" y="0"/>
          <a:chExt cx="0" cy="0"/>
        </a:xfrm>
      </p:grpSpPr>
      <p:sp>
        <p:nvSpPr>
          <p:cNvPr id="2187" name="Google Shape;2187;g164d38f8a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8" name="Google Shape;2188;g164d38f8a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#Napoleon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1641b5105c3_1_1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3" name="Google Shape;2193;g1641b5105c3_1_1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#Mahi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0" name="Shape 2520"/>
        <p:cNvGrpSpPr/>
        <p:nvPr/>
      </p:nvGrpSpPr>
      <p:grpSpPr>
        <a:xfrm>
          <a:off x="0" y="0"/>
          <a:ext cx="0" cy="0"/>
          <a:chOff x="0" y="0"/>
          <a:chExt cx="0" cy="0"/>
        </a:xfrm>
      </p:grpSpPr>
      <p:sp>
        <p:nvSpPr>
          <p:cNvPr id="2521" name="Google Shape;2521;g1641b5105c3_0_4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2" name="Google Shape;2522;g1641b5105c3_0_4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#Mahi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5" name="Shape 2535"/>
        <p:cNvGrpSpPr/>
        <p:nvPr/>
      </p:nvGrpSpPr>
      <p:grpSpPr>
        <a:xfrm>
          <a:off x="0" y="0"/>
          <a:ext cx="0" cy="0"/>
          <a:chOff x="0" y="0"/>
          <a:chExt cx="0" cy="0"/>
        </a:xfrm>
      </p:grpSpPr>
      <p:sp>
        <p:nvSpPr>
          <p:cNvPr id="2536" name="Google Shape;2536;g1641b5105c3_0_4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7" name="Google Shape;2537;g1641b5105c3_0_4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#Mahi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9" name="Shape 2549"/>
        <p:cNvGrpSpPr/>
        <p:nvPr/>
      </p:nvGrpSpPr>
      <p:grpSpPr>
        <a:xfrm>
          <a:off x="0" y="0"/>
          <a:ext cx="0" cy="0"/>
          <a:chOff x="0" y="0"/>
          <a:chExt cx="0" cy="0"/>
        </a:xfrm>
      </p:grpSpPr>
      <p:sp>
        <p:nvSpPr>
          <p:cNvPr id="2550" name="Google Shape;2550;g1641b5105c3_0_4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1" name="Google Shape;2551;g1641b5105c3_0_4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#Mahi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9" name="Shape 2559"/>
        <p:cNvGrpSpPr/>
        <p:nvPr/>
      </p:nvGrpSpPr>
      <p:grpSpPr>
        <a:xfrm>
          <a:off x="0" y="0"/>
          <a:ext cx="0" cy="0"/>
          <a:chOff x="0" y="0"/>
          <a:chExt cx="0" cy="0"/>
        </a:xfrm>
      </p:grpSpPr>
      <p:sp>
        <p:nvSpPr>
          <p:cNvPr id="2560" name="Google Shape;2560;g1641b5105c3_0_5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1" name="Google Shape;2561;g1641b5105c3_0_5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#Mahi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9" name="Shape 2569"/>
        <p:cNvGrpSpPr/>
        <p:nvPr/>
      </p:nvGrpSpPr>
      <p:grpSpPr>
        <a:xfrm>
          <a:off x="0" y="0"/>
          <a:ext cx="0" cy="0"/>
          <a:chOff x="0" y="0"/>
          <a:chExt cx="0" cy="0"/>
        </a:xfrm>
      </p:grpSpPr>
      <p:sp>
        <p:nvSpPr>
          <p:cNvPr id="2570" name="Google Shape;2570;g164d38f8a0b_2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1" name="Google Shape;2571;g164d38f8a0b_2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Mahi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8" name="Shape 2898"/>
        <p:cNvGrpSpPr/>
        <p:nvPr/>
      </p:nvGrpSpPr>
      <p:grpSpPr>
        <a:xfrm>
          <a:off x="0" y="0"/>
          <a:ext cx="0" cy="0"/>
          <a:chOff x="0" y="0"/>
          <a:chExt cx="0" cy="0"/>
        </a:xfrm>
      </p:grpSpPr>
      <p:sp>
        <p:nvSpPr>
          <p:cNvPr id="2899" name="Google Shape;2899;g164d38f8a0b_2_6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0" name="Google Shape;2900;g164d38f8a0b_2_6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Mahi</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1" name="Shape 2911"/>
        <p:cNvGrpSpPr/>
        <p:nvPr/>
      </p:nvGrpSpPr>
      <p:grpSpPr>
        <a:xfrm>
          <a:off x="0" y="0"/>
          <a:ext cx="0" cy="0"/>
          <a:chOff x="0" y="0"/>
          <a:chExt cx="0" cy="0"/>
        </a:xfrm>
      </p:grpSpPr>
      <p:sp>
        <p:nvSpPr>
          <p:cNvPr id="2912" name="Google Shape;2912;g1641b5105c3_1_19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3" name="Google Shape;2913;g1641b5105c3_1_19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Mahi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0" name="Shape 3240"/>
        <p:cNvGrpSpPr/>
        <p:nvPr/>
      </p:nvGrpSpPr>
      <p:grpSpPr>
        <a:xfrm>
          <a:off x="0" y="0"/>
          <a:ext cx="0" cy="0"/>
          <a:chOff x="0" y="0"/>
          <a:chExt cx="0" cy="0"/>
        </a:xfrm>
      </p:grpSpPr>
      <p:sp>
        <p:nvSpPr>
          <p:cNvPr id="3241" name="Google Shape;3241;g1641b5105c3_0_3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2" name="Google Shape;3242;g1641b5105c3_0_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Mahi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4" name="Shape 3254"/>
        <p:cNvGrpSpPr/>
        <p:nvPr/>
      </p:nvGrpSpPr>
      <p:grpSpPr>
        <a:xfrm>
          <a:off x="0" y="0"/>
          <a:ext cx="0" cy="0"/>
          <a:chOff x="0" y="0"/>
          <a:chExt cx="0" cy="0"/>
        </a:xfrm>
      </p:grpSpPr>
      <p:sp>
        <p:nvSpPr>
          <p:cNvPr id="3255" name="Google Shape;3255;g164d38f8a0b_2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6" name="Google Shape;3256;g164d38f8a0b_2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Elliot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3" name="Shape 3583"/>
        <p:cNvGrpSpPr/>
        <p:nvPr/>
      </p:nvGrpSpPr>
      <p:grpSpPr>
        <a:xfrm>
          <a:off x="0" y="0"/>
          <a:ext cx="0" cy="0"/>
          <a:chOff x="0" y="0"/>
          <a:chExt cx="0" cy="0"/>
        </a:xfrm>
      </p:grpSpPr>
      <p:sp>
        <p:nvSpPr>
          <p:cNvPr id="3584" name="Google Shape;3584;g164d38f8a0b_5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5" name="Google Shape;3585;g164d38f8a0b_5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Elliot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7" name="Shape 3597"/>
        <p:cNvGrpSpPr/>
        <p:nvPr/>
      </p:nvGrpSpPr>
      <p:grpSpPr>
        <a:xfrm>
          <a:off x="0" y="0"/>
          <a:ext cx="0" cy="0"/>
          <a:chOff x="0" y="0"/>
          <a:chExt cx="0" cy="0"/>
        </a:xfrm>
      </p:grpSpPr>
      <p:sp>
        <p:nvSpPr>
          <p:cNvPr id="3598" name="Google Shape;3598;g164d38f8a0b_5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9" name="Google Shape;3599;g164d38f8a0b_5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Elliot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164d38f8a0b_2_6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9" name="Google Shape;899;g164d38f8a0b_2_6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Elliot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2" name="Google Shape;1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chemeClr val="dk1"/>
                </a:solidFill>
                <a:highlight>
                  <a:srgbClr val="FFFFFF"/>
                </a:highlight>
                <a:latin typeface="Roboto"/>
                <a:ea typeface="Roboto"/>
                <a:cs typeface="Roboto"/>
                <a:sym typeface="Roboto"/>
              </a:rPr>
              <a:t>#Elliot</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200">
                <a:solidFill>
                  <a:schemeClr val="dk1"/>
                </a:solidFill>
                <a:highlight>
                  <a:srgbClr val="FFFFFF"/>
                </a:highlight>
                <a:latin typeface="Roboto"/>
                <a:ea typeface="Roboto"/>
                <a:cs typeface="Roboto"/>
                <a:sym typeface="Roboto"/>
              </a:rPr>
              <a:t>(1)	It is an inpatient encounter (a hospital admission).</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200">
                <a:solidFill>
                  <a:schemeClr val="dk1"/>
                </a:solidFill>
                <a:highlight>
                  <a:srgbClr val="FFFFFF"/>
                </a:highlight>
                <a:latin typeface="Roboto"/>
                <a:ea typeface="Roboto"/>
                <a:cs typeface="Roboto"/>
                <a:sym typeface="Roboto"/>
              </a:rPr>
              <a:t>(2)	It is a diabetic encounter, that is, one during which any kind of diabetes was entered to the system as a diagnosis.</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200">
                <a:solidFill>
                  <a:schemeClr val="dk1"/>
                </a:solidFill>
                <a:highlight>
                  <a:srgbClr val="FFFFFF"/>
                </a:highlight>
                <a:latin typeface="Roboto"/>
                <a:ea typeface="Roboto"/>
                <a:cs typeface="Roboto"/>
                <a:sym typeface="Roboto"/>
              </a:rPr>
              <a:t>(3)	The length of stay was at least 1 day and at most 14 days.</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200">
                <a:solidFill>
                  <a:schemeClr val="dk1"/>
                </a:solidFill>
                <a:highlight>
                  <a:srgbClr val="FFFFFF"/>
                </a:highlight>
                <a:latin typeface="Roboto"/>
                <a:ea typeface="Roboto"/>
                <a:cs typeface="Roboto"/>
                <a:sym typeface="Roboto"/>
              </a:rPr>
              <a:t>(4)	Laboratory tests were performed during the encounter.</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200">
                <a:solidFill>
                  <a:schemeClr val="dk1"/>
                </a:solidFill>
                <a:highlight>
                  <a:srgbClr val="FFFFFF"/>
                </a:highlight>
                <a:latin typeface="Roboto"/>
                <a:ea typeface="Roboto"/>
                <a:cs typeface="Roboto"/>
                <a:sym typeface="Roboto"/>
              </a:rPr>
              <a:t>(5)	Medications were administered during the encounter.</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200">
                <a:solidFill>
                  <a:schemeClr val="dk1"/>
                </a:solidFill>
                <a:highlight>
                  <a:srgbClr val="FFFFFF"/>
                </a:highlight>
                <a:latin typeface="Roboto"/>
                <a:ea typeface="Roboto"/>
                <a:cs typeface="Roboto"/>
                <a:sym typeface="Roboto"/>
              </a:rPr>
              <a:t>The data contains such attributes as patient number, race, gender, age, admission type, time in hospital, medical specialty of admitting physician, number of lab test performed, HbA1c test result, diagnosis, number of medication, diabetic medications, number of outpatient, inpatient, and emergency visits in the year before the hospitalization, etc.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1641b5105c3_1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5" name="Google Shape;1115;g1641b5105c3_1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#Elliot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1641b5105c3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0" name="Google Shape;1130;g1641b5105c3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Elliot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641b5105c3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2" name="Google Shape;1142;g1641b5105c3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Napoleon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1641b5105c3_0_3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1" name="Google Shape;1471;g1641b5105c3_0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Napoleon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87"/>
          <p:cNvSpPr txBox="1"/>
          <p:nvPr>
            <p:ph type="ctrTitle"/>
          </p:nvPr>
        </p:nvSpPr>
        <p:spPr>
          <a:xfrm>
            <a:off x="717375" y="1519975"/>
            <a:ext cx="5460600" cy="201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5200">
                <a:latin typeface="Bungee"/>
                <a:ea typeface="Bungee"/>
                <a:cs typeface="Bungee"/>
                <a:sym typeface="Bunge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87"/>
          <p:cNvSpPr txBox="1"/>
          <p:nvPr>
            <p:ph idx="1" type="subTitle"/>
          </p:nvPr>
        </p:nvSpPr>
        <p:spPr>
          <a:xfrm>
            <a:off x="717375" y="3515600"/>
            <a:ext cx="4373100" cy="42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Cairo"/>
                <a:ea typeface="Cairo"/>
                <a:cs typeface="Cairo"/>
                <a:sym typeface="Cai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87"/>
          <p:cNvSpPr/>
          <p:nvPr/>
        </p:nvSpPr>
        <p:spPr>
          <a:xfrm>
            <a:off x="1431371" y="4365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87"/>
          <p:cNvSpPr/>
          <p:nvPr/>
        </p:nvSpPr>
        <p:spPr>
          <a:xfrm>
            <a:off x="174175" y="319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7"/>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87"/>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 name="Google Shape;15;p87"/>
          <p:cNvGrpSpPr/>
          <p:nvPr/>
        </p:nvGrpSpPr>
        <p:grpSpPr>
          <a:xfrm rot="-6220424">
            <a:off x="191876" y="474628"/>
            <a:ext cx="602495" cy="353003"/>
            <a:chOff x="-1131628" y="1250953"/>
            <a:chExt cx="695437" cy="407447"/>
          </a:xfrm>
        </p:grpSpPr>
        <p:sp>
          <p:nvSpPr>
            <p:cNvPr id="16" name="Google Shape;16;p87"/>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87"/>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87"/>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17" name="Shape 117"/>
        <p:cNvGrpSpPr/>
        <p:nvPr/>
      </p:nvGrpSpPr>
      <p:grpSpPr>
        <a:xfrm>
          <a:off x="0" y="0"/>
          <a:ext cx="0" cy="0"/>
          <a:chOff x="0" y="0"/>
          <a:chExt cx="0" cy="0"/>
        </a:xfrm>
      </p:grpSpPr>
      <p:sp>
        <p:nvSpPr>
          <p:cNvPr id="118" name="Google Shape;118;p96"/>
          <p:cNvSpPr txBox="1"/>
          <p:nvPr>
            <p:ph type="title"/>
          </p:nvPr>
        </p:nvSpPr>
        <p:spPr>
          <a:xfrm>
            <a:off x="937700" y="2937950"/>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500">
                <a:solidFill>
                  <a:schemeClr val="dk2"/>
                </a:solidFill>
              </a:defRPr>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119" name="Google Shape;119;p96"/>
          <p:cNvSpPr txBox="1"/>
          <p:nvPr>
            <p:ph idx="1" type="subTitle"/>
          </p:nvPr>
        </p:nvSpPr>
        <p:spPr>
          <a:xfrm>
            <a:off x="937700" y="3560725"/>
            <a:ext cx="2175300" cy="86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20" name="Google Shape;120;p96"/>
          <p:cNvSpPr txBox="1"/>
          <p:nvPr>
            <p:ph idx="2" type="title"/>
          </p:nvPr>
        </p:nvSpPr>
        <p:spPr>
          <a:xfrm>
            <a:off x="3484420" y="2937950"/>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500">
                <a:solidFill>
                  <a:schemeClr val="dk2"/>
                </a:solidFill>
              </a:defRPr>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121" name="Google Shape;121;p96"/>
          <p:cNvSpPr txBox="1"/>
          <p:nvPr>
            <p:ph idx="3" type="subTitle"/>
          </p:nvPr>
        </p:nvSpPr>
        <p:spPr>
          <a:xfrm>
            <a:off x="3484420" y="3560725"/>
            <a:ext cx="2175300" cy="86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22" name="Google Shape;122;p96"/>
          <p:cNvSpPr txBox="1"/>
          <p:nvPr>
            <p:ph idx="4" type="title"/>
          </p:nvPr>
        </p:nvSpPr>
        <p:spPr>
          <a:xfrm>
            <a:off x="6031147" y="2937950"/>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500">
                <a:solidFill>
                  <a:schemeClr val="dk2"/>
                </a:solidFill>
              </a:defRPr>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123" name="Google Shape;123;p96"/>
          <p:cNvSpPr txBox="1"/>
          <p:nvPr>
            <p:ph idx="5" type="subTitle"/>
          </p:nvPr>
        </p:nvSpPr>
        <p:spPr>
          <a:xfrm>
            <a:off x="6031147" y="3560725"/>
            <a:ext cx="2175300" cy="86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24" name="Google Shape;124;p96"/>
          <p:cNvSpPr txBox="1"/>
          <p:nvPr>
            <p:ph idx="6"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5" name="Google Shape;125;p96"/>
          <p:cNvSpPr/>
          <p:nvPr/>
        </p:nvSpPr>
        <p:spPr>
          <a:xfrm>
            <a:off x="1389671" y="1878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96"/>
          <p:cNvSpPr/>
          <p:nvPr/>
        </p:nvSpPr>
        <p:spPr>
          <a:xfrm>
            <a:off x="355100" y="309771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96"/>
          <p:cNvSpPr/>
          <p:nvPr/>
        </p:nvSpPr>
        <p:spPr>
          <a:xfrm>
            <a:off x="8627101" y="11367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96"/>
          <p:cNvSpPr/>
          <p:nvPr/>
        </p:nvSpPr>
        <p:spPr>
          <a:xfrm>
            <a:off x="8318911" y="46423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 name="Google Shape;129;p96"/>
          <p:cNvGrpSpPr/>
          <p:nvPr/>
        </p:nvGrpSpPr>
        <p:grpSpPr>
          <a:xfrm>
            <a:off x="8627110" y="4105000"/>
            <a:ext cx="357775" cy="295791"/>
            <a:chOff x="-783927" y="2108838"/>
            <a:chExt cx="357775" cy="295791"/>
          </a:xfrm>
        </p:grpSpPr>
        <p:sp>
          <p:nvSpPr>
            <p:cNvPr id="130" name="Google Shape;130;p96"/>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96"/>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 name="Google Shape;132;p96"/>
          <p:cNvGrpSpPr/>
          <p:nvPr/>
        </p:nvGrpSpPr>
        <p:grpSpPr>
          <a:xfrm rot="-6220639">
            <a:off x="83080" y="350985"/>
            <a:ext cx="643516" cy="377027"/>
            <a:chOff x="-1131628" y="1250953"/>
            <a:chExt cx="695437" cy="407447"/>
          </a:xfrm>
        </p:grpSpPr>
        <p:sp>
          <p:nvSpPr>
            <p:cNvPr id="133" name="Google Shape;133;p96"/>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96"/>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96"/>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136" name="Shape 136"/>
        <p:cNvGrpSpPr/>
        <p:nvPr/>
      </p:nvGrpSpPr>
      <p:grpSpPr>
        <a:xfrm>
          <a:off x="0" y="0"/>
          <a:ext cx="0" cy="0"/>
          <a:chOff x="0" y="0"/>
          <a:chExt cx="0" cy="0"/>
        </a:xfrm>
      </p:grpSpPr>
      <p:sp>
        <p:nvSpPr>
          <p:cNvPr id="137" name="Google Shape;137;p97"/>
          <p:cNvSpPr txBox="1"/>
          <p:nvPr>
            <p:ph type="title"/>
          </p:nvPr>
        </p:nvSpPr>
        <p:spPr>
          <a:xfrm>
            <a:off x="865625" y="1425300"/>
            <a:ext cx="3135000" cy="229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8" name="Google Shape;138;p97"/>
          <p:cNvSpPr/>
          <p:nvPr/>
        </p:nvSpPr>
        <p:spPr>
          <a:xfrm>
            <a:off x="269375" y="42440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97"/>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 name="Google Shape;140;p97"/>
          <p:cNvGrpSpPr/>
          <p:nvPr/>
        </p:nvGrpSpPr>
        <p:grpSpPr>
          <a:xfrm>
            <a:off x="8535885" y="2061900"/>
            <a:ext cx="357775" cy="295791"/>
            <a:chOff x="-783927" y="2108838"/>
            <a:chExt cx="357775" cy="295791"/>
          </a:xfrm>
        </p:grpSpPr>
        <p:sp>
          <p:nvSpPr>
            <p:cNvPr id="141" name="Google Shape;141;p97"/>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97"/>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6_1">
    <p:spTree>
      <p:nvGrpSpPr>
        <p:cNvPr id="143" name="Shape 143"/>
        <p:cNvGrpSpPr/>
        <p:nvPr/>
      </p:nvGrpSpPr>
      <p:grpSpPr>
        <a:xfrm>
          <a:off x="0" y="0"/>
          <a:ext cx="0" cy="0"/>
          <a:chOff x="0" y="0"/>
          <a:chExt cx="0" cy="0"/>
        </a:xfrm>
      </p:grpSpPr>
      <p:sp>
        <p:nvSpPr>
          <p:cNvPr id="144" name="Google Shape;144;p98"/>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5" name="Google Shape;145;p98"/>
          <p:cNvSpPr/>
          <p:nvPr/>
        </p:nvSpPr>
        <p:spPr>
          <a:xfrm flipH="1" rot="10800000">
            <a:off x="8162851" y="4835316"/>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98"/>
          <p:cNvSpPr/>
          <p:nvPr/>
        </p:nvSpPr>
        <p:spPr>
          <a:xfrm flipH="1" rot="10800000">
            <a:off x="8614099" y="314497"/>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 name="Google Shape;147;p98"/>
          <p:cNvGrpSpPr/>
          <p:nvPr/>
        </p:nvGrpSpPr>
        <p:grpSpPr>
          <a:xfrm flipH="1" rot="10800000">
            <a:off x="8550835" y="4412267"/>
            <a:ext cx="357775" cy="295791"/>
            <a:chOff x="-783927" y="2108838"/>
            <a:chExt cx="357775" cy="295791"/>
          </a:xfrm>
        </p:grpSpPr>
        <p:sp>
          <p:nvSpPr>
            <p:cNvPr id="148" name="Google Shape;148;p98"/>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98"/>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98"/>
          <p:cNvGrpSpPr/>
          <p:nvPr/>
        </p:nvGrpSpPr>
        <p:grpSpPr>
          <a:xfrm flipH="1" rot="6332023">
            <a:off x="113783" y="336134"/>
            <a:ext cx="632709" cy="411772"/>
            <a:chOff x="-6156016" y="2887633"/>
            <a:chExt cx="683789" cy="445016"/>
          </a:xfrm>
        </p:grpSpPr>
        <p:sp>
          <p:nvSpPr>
            <p:cNvPr id="151" name="Google Shape;151;p98"/>
            <p:cNvSpPr/>
            <p:nvPr/>
          </p:nvSpPr>
          <p:spPr>
            <a:xfrm>
              <a:off x="-6156016" y="2887633"/>
              <a:ext cx="683789" cy="445016"/>
            </a:xfrm>
            <a:custGeom>
              <a:rect b="b" l="l" r="r" t="t"/>
              <a:pathLst>
                <a:path extrusionOk="0" h="12722" w="19548">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98"/>
            <p:cNvSpPr/>
            <p:nvPr/>
          </p:nvSpPr>
          <p:spPr>
            <a:xfrm>
              <a:off x="-6156016" y="2989040"/>
              <a:ext cx="397932" cy="343154"/>
            </a:xfrm>
            <a:custGeom>
              <a:rect b="b" l="l" r="r" t="t"/>
              <a:pathLst>
                <a:path extrusionOk="0" h="9810" w="11376">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98"/>
            <p:cNvSpPr/>
            <p:nvPr/>
          </p:nvSpPr>
          <p:spPr>
            <a:xfrm>
              <a:off x="-6060345" y="2943356"/>
              <a:ext cx="444596" cy="229084"/>
            </a:xfrm>
            <a:custGeom>
              <a:rect b="b" l="l" r="r" t="t"/>
              <a:pathLst>
                <a:path extrusionOk="0" h="6549" w="1271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98"/>
          <p:cNvSpPr/>
          <p:nvPr/>
        </p:nvSpPr>
        <p:spPr>
          <a:xfrm flipH="1" rot="10800000">
            <a:off x="224075" y="4746991"/>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4">
    <p:spTree>
      <p:nvGrpSpPr>
        <p:cNvPr id="155" name="Shape 155"/>
        <p:cNvGrpSpPr/>
        <p:nvPr/>
      </p:nvGrpSpPr>
      <p:grpSpPr>
        <a:xfrm>
          <a:off x="0" y="0"/>
          <a:ext cx="0" cy="0"/>
          <a:chOff x="0" y="0"/>
          <a:chExt cx="0" cy="0"/>
        </a:xfrm>
      </p:grpSpPr>
      <p:sp>
        <p:nvSpPr>
          <p:cNvPr id="156" name="Google Shape;156;p99"/>
          <p:cNvSpPr txBox="1"/>
          <p:nvPr>
            <p:ph type="title"/>
          </p:nvPr>
        </p:nvSpPr>
        <p:spPr>
          <a:xfrm>
            <a:off x="3739425" y="2105025"/>
            <a:ext cx="4528200" cy="1438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7" name="Google Shape;157;p99"/>
          <p:cNvSpPr txBox="1"/>
          <p:nvPr>
            <p:ph idx="2" type="title"/>
          </p:nvPr>
        </p:nvSpPr>
        <p:spPr>
          <a:xfrm>
            <a:off x="6692025" y="709175"/>
            <a:ext cx="15756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58" name="Google Shape;158;p99"/>
          <p:cNvSpPr txBox="1"/>
          <p:nvPr>
            <p:ph idx="1" type="subTitle"/>
          </p:nvPr>
        </p:nvSpPr>
        <p:spPr>
          <a:xfrm>
            <a:off x="5492025" y="3722725"/>
            <a:ext cx="2775600" cy="739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9" name="Google Shape;159;p99"/>
          <p:cNvSpPr/>
          <p:nvPr/>
        </p:nvSpPr>
        <p:spPr>
          <a:xfrm>
            <a:off x="1431371" y="4365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99"/>
          <p:cNvSpPr/>
          <p:nvPr/>
        </p:nvSpPr>
        <p:spPr>
          <a:xfrm>
            <a:off x="174175" y="319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99"/>
          <p:cNvSpPr/>
          <p:nvPr/>
        </p:nvSpPr>
        <p:spPr>
          <a:xfrm>
            <a:off x="8267626" y="3458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99"/>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 name="Google Shape;163;p99"/>
          <p:cNvGrpSpPr/>
          <p:nvPr/>
        </p:nvGrpSpPr>
        <p:grpSpPr>
          <a:xfrm rot="9651258">
            <a:off x="1268727" y="4433144"/>
            <a:ext cx="643548" cy="377045"/>
            <a:chOff x="-1131628" y="1250953"/>
            <a:chExt cx="695437" cy="407447"/>
          </a:xfrm>
        </p:grpSpPr>
        <p:sp>
          <p:nvSpPr>
            <p:cNvPr id="164" name="Google Shape;164;p99"/>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99"/>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99"/>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7" name="Shape 167"/>
        <p:cNvGrpSpPr/>
        <p:nvPr/>
      </p:nvGrpSpPr>
      <p:grpSpPr>
        <a:xfrm>
          <a:off x="0" y="0"/>
          <a:ext cx="0" cy="0"/>
          <a:chOff x="0" y="0"/>
          <a:chExt cx="0" cy="0"/>
        </a:xfrm>
      </p:grpSpPr>
      <p:sp>
        <p:nvSpPr>
          <p:cNvPr id="168" name="Google Shape;168;p100"/>
          <p:cNvSpPr txBox="1"/>
          <p:nvPr>
            <p:ph idx="1" type="body"/>
          </p:nvPr>
        </p:nvSpPr>
        <p:spPr>
          <a:xfrm>
            <a:off x="872400" y="1471775"/>
            <a:ext cx="3299700" cy="28686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SzPts val="1600"/>
              <a:buChar char="●"/>
              <a:defRPr sz="16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9" name="Google Shape;169;p100"/>
          <p:cNvSpPr txBox="1"/>
          <p:nvPr>
            <p:ph type="title"/>
          </p:nvPr>
        </p:nvSpPr>
        <p:spPr>
          <a:xfrm>
            <a:off x="872400" y="344825"/>
            <a:ext cx="4322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37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0" name="Google Shape;170;p100"/>
          <p:cNvSpPr/>
          <p:nvPr/>
        </p:nvSpPr>
        <p:spPr>
          <a:xfrm>
            <a:off x="245100" y="445377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 name="Google Shape;171;p100"/>
          <p:cNvGrpSpPr/>
          <p:nvPr/>
        </p:nvGrpSpPr>
        <p:grpSpPr>
          <a:xfrm>
            <a:off x="426085" y="168425"/>
            <a:ext cx="357775" cy="295791"/>
            <a:chOff x="-783927" y="2108838"/>
            <a:chExt cx="357775" cy="295791"/>
          </a:xfrm>
        </p:grpSpPr>
        <p:sp>
          <p:nvSpPr>
            <p:cNvPr id="172" name="Google Shape;172;p100"/>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00"/>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00"/>
          <p:cNvGrpSpPr/>
          <p:nvPr/>
        </p:nvGrpSpPr>
        <p:grpSpPr>
          <a:xfrm rot="9651258">
            <a:off x="4063727" y="4556969"/>
            <a:ext cx="643548" cy="377045"/>
            <a:chOff x="-1131628" y="1250953"/>
            <a:chExt cx="695437" cy="407447"/>
          </a:xfrm>
        </p:grpSpPr>
        <p:sp>
          <p:nvSpPr>
            <p:cNvPr id="175" name="Google Shape;175;p100"/>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00"/>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00"/>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 name="Google Shape;178;p100"/>
          <p:cNvSpPr/>
          <p:nvPr/>
        </p:nvSpPr>
        <p:spPr>
          <a:xfrm>
            <a:off x="149850" y="68735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sp>
        <p:nvSpPr>
          <p:cNvPr id="180" name="Google Shape;180;p101"/>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1" name="Google Shape;181;p101"/>
          <p:cNvSpPr txBox="1"/>
          <p:nvPr>
            <p:ph idx="2" type="title"/>
          </p:nvPr>
        </p:nvSpPr>
        <p:spPr>
          <a:xfrm>
            <a:off x="1368100" y="2950397"/>
            <a:ext cx="27426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500"/>
              <a:buNone/>
              <a:defRPr b="0" sz="2500">
                <a:solidFill>
                  <a:schemeClr val="dk2"/>
                </a:solidFill>
              </a:defRPr>
            </a:lvl1pPr>
            <a:lvl2pPr lvl="1" algn="l">
              <a:lnSpc>
                <a:spcPct val="100000"/>
              </a:lnSpc>
              <a:spcBef>
                <a:spcPts val="0"/>
              </a:spcBef>
              <a:spcAft>
                <a:spcPts val="0"/>
              </a:spcAft>
              <a:buClr>
                <a:schemeClr val="dk2"/>
              </a:buClr>
              <a:buSzPts val="2500"/>
              <a:buNone/>
              <a:defRPr sz="2500">
                <a:solidFill>
                  <a:schemeClr val="dk2"/>
                </a:solidFill>
              </a:defRPr>
            </a:lvl2pPr>
            <a:lvl3pPr lvl="2" algn="l">
              <a:lnSpc>
                <a:spcPct val="100000"/>
              </a:lnSpc>
              <a:spcBef>
                <a:spcPts val="0"/>
              </a:spcBef>
              <a:spcAft>
                <a:spcPts val="0"/>
              </a:spcAft>
              <a:buClr>
                <a:schemeClr val="dk2"/>
              </a:buClr>
              <a:buSzPts val="2500"/>
              <a:buNone/>
              <a:defRPr sz="2500">
                <a:solidFill>
                  <a:schemeClr val="dk2"/>
                </a:solidFill>
              </a:defRPr>
            </a:lvl3pPr>
            <a:lvl4pPr lvl="3" algn="l">
              <a:lnSpc>
                <a:spcPct val="100000"/>
              </a:lnSpc>
              <a:spcBef>
                <a:spcPts val="0"/>
              </a:spcBef>
              <a:spcAft>
                <a:spcPts val="0"/>
              </a:spcAft>
              <a:buClr>
                <a:schemeClr val="dk2"/>
              </a:buClr>
              <a:buSzPts val="2500"/>
              <a:buNone/>
              <a:defRPr sz="2500">
                <a:solidFill>
                  <a:schemeClr val="dk2"/>
                </a:solidFill>
              </a:defRPr>
            </a:lvl4pPr>
            <a:lvl5pPr lvl="4" algn="l">
              <a:lnSpc>
                <a:spcPct val="100000"/>
              </a:lnSpc>
              <a:spcBef>
                <a:spcPts val="0"/>
              </a:spcBef>
              <a:spcAft>
                <a:spcPts val="0"/>
              </a:spcAft>
              <a:buClr>
                <a:schemeClr val="dk2"/>
              </a:buClr>
              <a:buSzPts val="2500"/>
              <a:buNone/>
              <a:defRPr sz="2500">
                <a:solidFill>
                  <a:schemeClr val="dk2"/>
                </a:solidFill>
              </a:defRPr>
            </a:lvl5pPr>
            <a:lvl6pPr lvl="5" algn="l">
              <a:lnSpc>
                <a:spcPct val="100000"/>
              </a:lnSpc>
              <a:spcBef>
                <a:spcPts val="0"/>
              </a:spcBef>
              <a:spcAft>
                <a:spcPts val="0"/>
              </a:spcAft>
              <a:buClr>
                <a:schemeClr val="dk2"/>
              </a:buClr>
              <a:buSzPts val="2500"/>
              <a:buNone/>
              <a:defRPr sz="2500">
                <a:solidFill>
                  <a:schemeClr val="dk2"/>
                </a:solidFill>
              </a:defRPr>
            </a:lvl6pPr>
            <a:lvl7pPr lvl="6" algn="l">
              <a:lnSpc>
                <a:spcPct val="100000"/>
              </a:lnSpc>
              <a:spcBef>
                <a:spcPts val="0"/>
              </a:spcBef>
              <a:spcAft>
                <a:spcPts val="0"/>
              </a:spcAft>
              <a:buClr>
                <a:schemeClr val="dk2"/>
              </a:buClr>
              <a:buSzPts val="2500"/>
              <a:buNone/>
              <a:defRPr sz="2500">
                <a:solidFill>
                  <a:schemeClr val="dk2"/>
                </a:solidFill>
              </a:defRPr>
            </a:lvl7pPr>
            <a:lvl8pPr lvl="7" algn="l">
              <a:lnSpc>
                <a:spcPct val="100000"/>
              </a:lnSpc>
              <a:spcBef>
                <a:spcPts val="0"/>
              </a:spcBef>
              <a:spcAft>
                <a:spcPts val="0"/>
              </a:spcAft>
              <a:buClr>
                <a:schemeClr val="dk2"/>
              </a:buClr>
              <a:buSzPts val="2500"/>
              <a:buNone/>
              <a:defRPr sz="2500">
                <a:solidFill>
                  <a:schemeClr val="dk2"/>
                </a:solidFill>
              </a:defRPr>
            </a:lvl8pPr>
            <a:lvl9pPr lvl="8" algn="l">
              <a:lnSpc>
                <a:spcPct val="100000"/>
              </a:lnSpc>
              <a:spcBef>
                <a:spcPts val="0"/>
              </a:spcBef>
              <a:spcAft>
                <a:spcPts val="0"/>
              </a:spcAft>
              <a:buClr>
                <a:schemeClr val="dk2"/>
              </a:buClr>
              <a:buSzPts val="2500"/>
              <a:buNone/>
              <a:defRPr sz="2500">
                <a:solidFill>
                  <a:schemeClr val="dk2"/>
                </a:solidFill>
              </a:defRPr>
            </a:lvl9pPr>
          </a:lstStyle>
          <a:p/>
        </p:txBody>
      </p:sp>
      <p:sp>
        <p:nvSpPr>
          <p:cNvPr id="182" name="Google Shape;182;p101"/>
          <p:cNvSpPr txBox="1"/>
          <p:nvPr>
            <p:ph idx="3" type="title"/>
          </p:nvPr>
        </p:nvSpPr>
        <p:spPr>
          <a:xfrm>
            <a:off x="4957148" y="2950397"/>
            <a:ext cx="27426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500"/>
              <a:buNone/>
              <a:defRPr b="0" sz="2500">
                <a:solidFill>
                  <a:schemeClr val="dk2"/>
                </a:solidFill>
              </a:defRPr>
            </a:lvl1pPr>
            <a:lvl2pPr lvl="1" algn="l">
              <a:lnSpc>
                <a:spcPct val="100000"/>
              </a:lnSpc>
              <a:spcBef>
                <a:spcPts val="0"/>
              </a:spcBef>
              <a:spcAft>
                <a:spcPts val="0"/>
              </a:spcAft>
              <a:buClr>
                <a:schemeClr val="dk2"/>
              </a:buClr>
              <a:buSzPts val="2500"/>
              <a:buNone/>
              <a:defRPr sz="2500">
                <a:solidFill>
                  <a:schemeClr val="dk2"/>
                </a:solidFill>
              </a:defRPr>
            </a:lvl2pPr>
            <a:lvl3pPr lvl="2" algn="l">
              <a:lnSpc>
                <a:spcPct val="100000"/>
              </a:lnSpc>
              <a:spcBef>
                <a:spcPts val="0"/>
              </a:spcBef>
              <a:spcAft>
                <a:spcPts val="0"/>
              </a:spcAft>
              <a:buClr>
                <a:schemeClr val="dk2"/>
              </a:buClr>
              <a:buSzPts val="2500"/>
              <a:buNone/>
              <a:defRPr sz="2500">
                <a:solidFill>
                  <a:schemeClr val="dk2"/>
                </a:solidFill>
              </a:defRPr>
            </a:lvl3pPr>
            <a:lvl4pPr lvl="3" algn="l">
              <a:lnSpc>
                <a:spcPct val="100000"/>
              </a:lnSpc>
              <a:spcBef>
                <a:spcPts val="0"/>
              </a:spcBef>
              <a:spcAft>
                <a:spcPts val="0"/>
              </a:spcAft>
              <a:buClr>
                <a:schemeClr val="dk2"/>
              </a:buClr>
              <a:buSzPts val="2500"/>
              <a:buNone/>
              <a:defRPr sz="2500">
                <a:solidFill>
                  <a:schemeClr val="dk2"/>
                </a:solidFill>
              </a:defRPr>
            </a:lvl4pPr>
            <a:lvl5pPr lvl="4" algn="l">
              <a:lnSpc>
                <a:spcPct val="100000"/>
              </a:lnSpc>
              <a:spcBef>
                <a:spcPts val="0"/>
              </a:spcBef>
              <a:spcAft>
                <a:spcPts val="0"/>
              </a:spcAft>
              <a:buClr>
                <a:schemeClr val="dk2"/>
              </a:buClr>
              <a:buSzPts val="2500"/>
              <a:buNone/>
              <a:defRPr sz="2500">
                <a:solidFill>
                  <a:schemeClr val="dk2"/>
                </a:solidFill>
              </a:defRPr>
            </a:lvl5pPr>
            <a:lvl6pPr lvl="5" algn="l">
              <a:lnSpc>
                <a:spcPct val="100000"/>
              </a:lnSpc>
              <a:spcBef>
                <a:spcPts val="0"/>
              </a:spcBef>
              <a:spcAft>
                <a:spcPts val="0"/>
              </a:spcAft>
              <a:buClr>
                <a:schemeClr val="dk2"/>
              </a:buClr>
              <a:buSzPts val="2500"/>
              <a:buNone/>
              <a:defRPr sz="2500">
                <a:solidFill>
                  <a:schemeClr val="dk2"/>
                </a:solidFill>
              </a:defRPr>
            </a:lvl6pPr>
            <a:lvl7pPr lvl="6" algn="l">
              <a:lnSpc>
                <a:spcPct val="100000"/>
              </a:lnSpc>
              <a:spcBef>
                <a:spcPts val="0"/>
              </a:spcBef>
              <a:spcAft>
                <a:spcPts val="0"/>
              </a:spcAft>
              <a:buClr>
                <a:schemeClr val="dk2"/>
              </a:buClr>
              <a:buSzPts val="2500"/>
              <a:buNone/>
              <a:defRPr sz="2500">
                <a:solidFill>
                  <a:schemeClr val="dk2"/>
                </a:solidFill>
              </a:defRPr>
            </a:lvl7pPr>
            <a:lvl8pPr lvl="7" algn="l">
              <a:lnSpc>
                <a:spcPct val="100000"/>
              </a:lnSpc>
              <a:spcBef>
                <a:spcPts val="0"/>
              </a:spcBef>
              <a:spcAft>
                <a:spcPts val="0"/>
              </a:spcAft>
              <a:buClr>
                <a:schemeClr val="dk2"/>
              </a:buClr>
              <a:buSzPts val="2500"/>
              <a:buNone/>
              <a:defRPr sz="2500">
                <a:solidFill>
                  <a:schemeClr val="dk2"/>
                </a:solidFill>
              </a:defRPr>
            </a:lvl8pPr>
            <a:lvl9pPr lvl="8" algn="l">
              <a:lnSpc>
                <a:spcPct val="100000"/>
              </a:lnSpc>
              <a:spcBef>
                <a:spcPts val="0"/>
              </a:spcBef>
              <a:spcAft>
                <a:spcPts val="0"/>
              </a:spcAft>
              <a:buClr>
                <a:schemeClr val="dk2"/>
              </a:buClr>
              <a:buSzPts val="2500"/>
              <a:buNone/>
              <a:defRPr sz="2500">
                <a:solidFill>
                  <a:schemeClr val="dk2"/>
                </a:solidFill>
              </a:defRPr>
            </a:lvl9pPr>
          </a:lstStyle>
          <a:p/>
        </p:txBody>
      </p:sp>
      <p:sp>
        <p:nvSpPr>
          <p:cNvPr id="183" name="Google Shape;183;p101"/>
          <p:cNvSpPr txBox="1"/>
          <p:nvPr>
            <p:ph idx="1" type="subTitle"/>
          </p:nvPr>
        </p:nvSpPr>
        <p:spPr>
          <a:xfrm>
            <a:off x="4957148" y="3514225"/>
            <a:ext cx="2742600" cy="101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0"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84" name="Google Shape;184;p101"/>
          <p:cNvSpPr txBox="1"/>
          <p:nvPr>
            <p:ph idx="4" type="subTitle"/>
          </p:nvPr>
        </p:nvSpPr>
        <p:spPr>
          <a:xfrm>
            <a:off x="1368100" y="3514225"/>
            <a:ext cx="2742600" cy="101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0"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85" name="Google Shape;185;p101"/>
          <p:cNvSpPr/>
          <p:nvPr/>
        </p:nvSpPr>
        <p:spPr>
          <a:xfrm flipH="1">
            <a:off x="7533751" y="1878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01"/>
          <p:cNvSpPr/>
          <p:nvPr/>
        </p:nvSpPr>
        <p:spPr>
          <a:xfrm flipH="1">
            <a:off x="8545229" y="309771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01"/>
          <p:cNvSpPr/>
          <p:nvPr/>
        </p:nvSpPr>
        <p:spPr>
          <a:xfrm flipH="1">
            <a:off x="273229" y="11367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01"/>
          <p:cNvSpPr/>
          <p:nvPr/>
        </p:nvSpPr>
        <p:spPr>
          <a:xfrm flipH="1">
            <a:off x="580337" y="46423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 name="Google Shape;189;p101"/>
          <p:cNvGrpSpPr/>
          <p:nvPr/>
        </p:nvGrpSpPr>
        <p:grpSpPr>
          <a:xfrm flipH="1">
            <a:off x="145590" y="4105000"/>
            <a:ext cx="357775" cy="295791"/>
            <a:chOff x="-783927" y="2108838"/>
            <a:chExt cx="357775" cy="295791"/>
          </a:xfrm>
        </p:grpSpPr>
        <p:sp>
          <p:nvSpPr>
            <p:cNvPr id="190" name="Google Shape;190;p101"/>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01"/>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101"/>
          <p:cNvGrpSpPr/>
          <p:nvPr/>
        </p:nvGrpSpPr>
        <p:grpSpPr>
          <a:xfrm flipH="1" rot="6220639">
            <a:off x="8403879" y="350985"/>
            <a:ext cx="643516" cy="377027"/>
            <a:chOff x="-1131628" y="1250953"/>
            <a:chExt cx="695437" cy="407447"/>
          </a:xfrm>
        </p:grpSpPr>
        <p:sp>
          <p:nvSpPr>
            <p:cNvPr id="193" name="Google Shape;193;p101"/>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01"/>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01"/>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96" name="Shape 196"/>
        <p:cNvGrpSpPr/>
        <p:nvPr/>
      </p:nvGrpSpPr>
      <p:grpSpPr>
        <a:xfrm>
          <a:off x="0" y="0"/>
          <a:ext cx="0" cy="0"/>
          <a:chOff x="0" y="0"/>
          <a:chExt cx="0" cy="0"/>
        </a:xfrm>
      </p:grpSpPr>
      <p:sp>
        <p:nvSpPr>
          <p:cNvPr id="197" name="Google Shape;197;p102"/>
          <p:cNvSpPr txBox="1"/>
          <p:nvPr>
            <p:ph type="title"/>
          </p:nvPr>
        </p:nvSpPr>
        <p:spPr>
          <a:xfrm>
            <a:off x="2000848" y="1466850"/>
            <a:ext cx="2317200" cy="78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198" name="Google Shape;198;p102"/>
          <p:cNvSpPr txBox="1"/>
          <p:nvPr>
            <p:ph idx="1" type="subTitle"/>
          </p:nvPr>
        </p:nvSpPr>
        <p:spPr>
          <a:xfrm>
            <a:off x="2002798" y="2204775"/>
            <a:ext cx="23133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9" name="Google Shape;199;p102"/>
          <p:cNvSpPr txBox="1"/>
          <p:nvPr>
            <p:ph idx="2" type="title"/>
          </p:nvPr>
        </p:nvSpPr>
        <p:spPr>
          <a:xfrm>
            <a:off x="5936247" y="1466850"/>
            <a:ext cx="2317200" cy="78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200" name="Google Shape;200;p102"/>
          <p:cNvSpPr txBox="1"/>
          <p:nvPr>
            <p:ph idx="3" type="subTitle"/>
          </p:nvPr>
        </p:nvSpPr>
        <p:spPr>
          <a:xfrm>
            <a:off x="5938197" y="2204775"/>
            <a:ext cx="23133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1" name="Google Shape;201;p102"/>
          <p:cNvSpPr txBox="1"/>
          <p:nvPr>
            <p:ph idx="4" type="title"/>
          </p:nvPr>
        </p:nvSpPr>
        <p:spPr>
          <a:xfrm>
            <a:off x="2000848" y="3147875"/>
            <a:ext cx="2317200" cy="78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202" name="Google Shape;202;p102"/>
          <p:cNvSpPr txBox="1"/>
          <p:nvPr>
            <p:ph idx="5" type="subTitle"/>
          </p:nvPr>
        </p:nvSpPr>
        <p:spPr>
          <a:xfrm>
            <a:off x="2002798" y="3885825"/>
            <a:ext cx="23133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3" name="Google Shape;203;p102"/>
          <p:cNvSpPr txBox="1"/>
          <p:nvPr>
            <p:ph idx="6" type="title"/>
          </p:nvPr>
        </p:nvSpPr>
        <p:spPr>
          <a:xfrm>
            <a:off x="5936247" y="3147875"/>
            <a:ext cx="2317200" cy="78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204" name="Google Shape;204;p102"/>
          <p:cNvSpPr txBox="1"/>
          <p:nvPr>
            <p:ph idx="7" type="subTitle"/>
          </p:nvPr>
        </p:nvSpPr>
        <p:spPr>
          <a:xfrm>
            <a:off x="5938197" y="3885825"/>
            <a:ext cx="23133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5" name="Google Shape;205;p102"/>
          <p:cNvSpPr txBox="1"/>
          <p:nvPr>
            <p:ph idx="8"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6" name="Google Shape;206;p102"/>
          <p:cNvSpPr/>
          <p:nvPr/>
        </p:nvSpPr>
        <p:spPr>
          <a:xfrm>
            <a:off x="1450421" y="22702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02"/>
          <p:cNvSpPr/>
          <p:nvPr/>
        </p:nvSpPr>
        <p:spPr>
          <a:xfrm>
            <a:off x="174175" y="319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02"/>
          <p:cNvSpPr/>
          <p:nvPr/>
        </p:nvSpPr>
        <p:spPr>
          <a:xfrm>
            <a:off x="8610526" y="36883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02"/>
          <p:cNvSpPr/>
          <p:nvPr/>
        </p:nvSpPr>
        <p:spPr>
          <a:xfrm>
            <a:off x="8655599" y="3617053"/>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0" name="Google Shape;210;p102"/>
          <p:cNvGrpSpPr/>
          <p:nvPr/>
        </p:nvGrpSpPr>
        <p:grpSpPr>
          <a:xfrm>
            <a:off x="7895685" y="4700325"/>
            <a:ext cx="357775" cy="295791"/>
            <a:chOff x="-783927" y="2108838"/>
            <a:chExt cx="357775" cy="295791"/>
          </a:xfrm>
        </p:grpSpPr>
        <p:sp>
          <p:nvSpPr>
            <p:cNvPr id="211" name="Google Shape;211;p102"/>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02"/>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 name="Google Shape;213;p102"/>
          <p:cNvGrpSpPr/>
          <p:nvPr/>
        </p:nvGrpSpPr>
        <p:grpSpPr>
          <a:xfrm rot="-6220424">
            <a:off x="191876" y="474628"/>
            <a:ext cx="602495" cy="353003"/>
            <a:chOff x="-1131628" y="1250953"/>
            <a:chExt cx="695437" cy="407447"/>
          </a:xfrm>
        </p:grpSpPr>
        <p:sp>
          <p:nvSpPr>
            <p:cNvPr id="214" name="Google Shape;214;p102"/>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02"/>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02"/>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spTree>
      <p:nvGrpSpPr>
        <p:cNvPr id="217" name="Shape 217"/>
        <p:cNvGrpSpPr/>
        <p:nvPr/>
      </p:nvGrpSpPr>
      <p:grpSpPr>
        <a:xfrm>
          <a:off x="0" y="0"/>
          <a:ext cx="0" cy="0"/>
          <a:chOff x="0" y="0"/>
          <a:chExt cx="0" cy="0"/>
        </a:xfrm>
      </p:grpSpPr>
      <p:sp>
        <p:nvSpPr>
          <p:cNvPr id="218" name="Google Shape;218;p103"/>
          <p:cNvSpPr txBox="1"/>
          <p:nvPr>
            <p:ph type="title"/>
          </p:nvPr>
        </p:nvSpPr>
        <p:spPr>
          <a:xfrm>
            <a:off x="693000" y="3652750"/>
            <a:ext cx="4241100" cy="53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19" name="Google Shape;219;p103"/>
          <p:cNvSpPr txBox="1"/>
          <p:nvPr>
            <p:ph idx="1" type="subTitle"/>
          </p:nvPr>
        </p:nvSpPr>
        <p:spPr>
          <a:xfrm>
            <a:off x="693000" y="982275"/>
            <a:ext cx="4241100" cy="254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0" name="Google Shape;220;p103"/>
          <p:cNvSpPr/>
          <p:nvPr/>
        </p:nvSpPr>
        <p:spPr>
          <a:xfrm>
            <a:off x="1431371" y="4365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03"/>
          <p:cNvSpPr/>
          <p:nvPr/>
        </p:nvSpPr>
        <p:spPr>
          <a:xfrm>
            <a:off x="8591476" y="3495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2" name="Google Shape;222;p103"/>
          <p:cNvGrpSpPr/>
          <p:nvPr/>
        </p:nvGrpSpPr>
        <p:grpSpPr>
          <a:xfrm>
            <a:off x="4754960" y="316675"/>
            <a:ext cx="357775" cy="295791"/>
            <a:chOff x="-783927" y="2108838"/>
            <a:chExt cx="357775" cy="295791"/>
          </a:xfrm>
        </p:grpSpPr>
        <p:sp>
          <p:nvSpPr>
            <p:cNvPr id="223" name="Google Shape;223;p103"/>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03"/>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p103"/>
          <p:cNvGrpSpPr/>
          <p:nvPr/>
        </p:nvGrpSpPr>
        <p:grpSpPr>
          <a:xfrm rot="-6220424">
            <a:off x="191876" y="474628"/>
            <a:ext cx="602495" cy="353003"/>
            <a:chOff x="-1131628" y="1250953"/>
            <a:chExt cx="695437" cy="407447"/>
          </a:xfrm>
        </p:grpSpPr>
        <p:sp>
          <p:nvSpPr>
            <p:cNvPr id="226" name="Google Shape;226;p103"/>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03"/>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03"/>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 name="Google Shape;229;p103"/>
          <p:cNvSpPr/>
          <p:nvPr/>
        </p:nvSpPr>
        <p:spPr>
          <a:xfrm>
            <a:off x="250425" y="472280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30" name="Shape 230"/>
        <p:cNvGrpSpPr/>
        <p:nvPr/>
      </p:nvGrpSpPr>
      <p:grpSpPr>
        <a:xfrm>
          <a:off x="0" y="0"/>
          <a:ext cx="0" cy="0"/>
          <a:chOff x="0" y="0"/>
          <a:chExt cx="0" cy="0"/>
        </a:xfrm>
      </p:grpSpPr>
      <p:sp>
        <p:nvSpPr>
          <p:cNvPr id="231" name="Google Shape;231;p104"/>
          <p:cNvSpPr txBox="1"/>
          <p:nvPr>
            <p:ph type="title"/>
          </p:nvPr>
        </p:nvSpPr>
        <p:spPr>
          <a:xfrm>
            <a:off x="1101175" y="1759050"/>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232" name="Google Shape;232;p104"/>
          <p:cNvSpPr txBox="1"/>
          <p:nvPr>
            <p:ph idx="1" type="subTitle"/>
          </p:nvPr>
        </p:nvSpPr>
        <p:spPr>
          <a:xfrm>
            <a:off x="1101175" y="2269375"/>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33" name="Google Shape;233;p104"/>
          <p:cNvSpPr txBox="1"/>
          <p:nvPr>
            <p:ph idx="2" type="title"/>
          </p:nvPr>
        </p:nvSpPr>
        <p:spPr>
          <a:xfrm>
            <a:off x="3578948" y="1759050"/>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234" name="Google Shape;234;p104"/>
          <p:cNvSpPr txBox="1"/>
          <p:nvPr>
            <p:ph idx="3" type="subTitle"/>
          </p:nvPr>
        </p:nvSpPr>
        <p:spPr>
          <a:xfrm>
            <a:off x="3578948" y="2269375"/>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35" name="Google Shape;235;p104"/>
          <p:cNvSpPr txBox="1"/>
          <p:nvPr>
            <p:ph idx="4" type="title"/>
          </p:nvPr>
        </p:nvSpPr>
        <p:spPr>
          <a:xfrm>
            <a:off x="1101175" y="3497250"/>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236" name="Google Shape;236;p104"/>
          <p:cNvSpPr txBox="1"/>
          <p:nvPr>
            <p:ph idx="5" type="subTitle"/>
          </p:nvPr>
        </p:nvSpPr>
        <p:spPr>
          <a:xfrm>
            <a:off x="1101175" y="4007575"/>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37" name="Google Shape;237;p104"/>
          <p:cNvSpPr txBox="1"/>
          <p:nvPr>
            <p:ph idx="6" type="title"/>
          </p:nvPr>
        </p:nvSpPr>
        <p:spPr>
          <a:xfrm>
            <a:off x="3578948" y="3497250"/>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238" name="Google Shape;238;p104"/>
          <p:cNvSpPr txBox="1"/>
          <p:nvPr>
            <p:ph idx="7" type="subTitle"/>
          </p:nvPr>
        </p:nvSpPr>
        <p:spPr>
          <a:xfrm>
            <a:off x="3578948" y="4007575"/>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39" name="Google Shape;239;p104"/>
          <p:cNvSpPr txBox="1"/>
          <p:nvPr>
            <p:ph idx="8" type="title"/>
          </p:nvPr>
        </p:nvSpPr>
        <p:spPr>
          <a:xfrm>
            <a:off x="6056727" y="1759050"/>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240" name="Google Shape;240;p104"/>
          <p:cNvSpPr txBox="1"/>
          <p:nvPr>
            <p:ph idx="9" type="subTitle"/>
          </p:nvPr>
        </p:nvSpPr>
        <p:spPr>
          <a:xfrm>
            <a:off x="6056727" y="2269375"/>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41" name="Google Shape;241;p104"/>
          <p:cNvSpPr txBox="1"/>
          <p:nvPr>
            <p:ph idx="13" type="title"/>
          </p:nvPr>
        </p:nvSpPr>
        <p:spPr>
          <a:xfrm>
            <a:off x="6056727" y="3497250"/>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242" name="Google Shape;242;p104"/>
          <p:cNvSpPr txBox="1"/>
          <p:nvPr>
            <p:ph idx="14" type="subTitle"/>
          </p:nvPr>
        </p:nvSpPr>
        <p:spPr>
          <a:xfrm>
            <a:off x="6056727" y="4007575"/>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43" name="Google Shape;243;p104"/>
          <p:cNvSpPr txBox="1"/>
          <p:nvPr>
            <p:ph idx="15"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44" name="Google Shape;244;p104"/>
          <p:cNvSpPr/>
          <p:nvPr/>
        </p:nvSpPr>
        <p:spPr>
          <a:xfrm>
            <a:off x="993221" y="236550"/>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04"/>
          <p:cNvSpPr/>
          <p:nvPr/>
        </p:nvSpPr>
        <p:spPr>
          <a:xfrm>
            <a:off x="8591476" y="3495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04"/>
          <p:cNvSpPr/>
          <p:nvPr/>
        </p:nvSpPr>
        <p:spPr>
          <a:xfrm>
            <a:off x="8712674" y="4134903"/>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7" name="Google Shape;247;p104"/>
          <p:cNvGrpSpPr/>
          <p:nvPr/>
        </p:nvGrpSpPr>
        <p:grpSpPr>
          <a:xfrm rot="-6220424">
            <a:off x="191876" y="474628"/>
            <a:ext cx="602495" cy="353003"/>
            <a:chOff x="-1131628" y="1250953"/>
            <a:chExt cx="695437" cy="407447"/>
          </a:xfrm>
        </p:grpSpPr>
        <p:sp>
          <p:nvSpPr>
            <p:cNvPr id="248" name="Google Shape;248;p104"/>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04"/>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04"/>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 name="Google Shape;251;p104"/>
          <p:cNvSpPr/>
          <p:nvPr/>
        </p:nvSpPr>
        <p:spPr>
          <a:xfrm>
            <a:off x="8360788" y="472280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04"/>
          <p:cNvSpPr/>
          <p:nvPr/>
        </p:nvSpPr>
        <p:spPr>
          <a:xfrm>
            <a:off x="250425" y="472280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3" name="Shape 253"/>
        <p:cNvGrpSpPr/>
        <p:nvPr/>
      </p:nvGrpSpPr>
      <p:grpSpPr>
        <a:xfrm>
          <a:off x="0" y="0"/>
          <a:ext cx="0" cy="0"/>
          <a:chOff x="0" y="0"/>
          <a:chExt cx="0" cy="0"/>
        </a:xfrm>
      </p:grpSpPr>
      <p:sp>
        <p:nvSpPr>
          <p:cNvPr id="254" name="Google Shape;254;p105"/>
          <p:cNvSpPr txBox="1"/>
          <p:nvPr>
            <p:ph type="title"/>
          </p:nvPr>
        </p:nvSpPr>
        <p:spPr>
          <a:xfrm>
            <a:off x="713225" y="2266950"/>
            <a:ext cx="6925800" cy="242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55" name="Google Shape;255;p105"/>
          <p:cNvSpPr/>
          <p:nvPr/>
        </p:nvSpPr>
        <p:spPr>
          <a:xfrm>
            <a:off x="250425" y="219366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05"/>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05"/>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 name="Google Shape;258;p105"/>
          <p:cNvGrpSpPr/>
          <p:nvPr/>
        </p:nvGrpSpPr>
        <p:grpSpPr>
          <a:xfrm rot="-6220424">
            <a:off x="191876" y="474628"/>
            <a:ext cx="602495" cy="353003"/>
            <a:chOff x="-1131628" y="1250953"/>
            <a:chExt cx="695437" cy="407447"/>
          </a:xfrm>
        </p:grpSpPr>
        <p:sp>
          <p:nvSpPr>
            <p:cNvPr id="259" name="Google Shape;259;p105"/>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05"/>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05"/>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88"/>
          <p:cNvSpPr txBox="1"/>
          <p:nvPr>
            <p:ph idx="1" type="body"/>
          </p:nvPr>
        </p:nvSpPr>
        <p:spPr>
          <a:xfrm>
            <a:off x="713225" y="1266775"/>
            <a:ext cx="7721400" cy="3302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D99C9C"/>
              </a:buClr>
              <a:buSzPts val="1200"/>
              <a:buAutoNum type="arabicPeriod"/>
              <a:defRPr sz="1050"/>
            </a:lvl1pPr>
            <a:lvl2pPr indent="-304800" lvl="1" marL="914400" algn="l">
              <a:lnSpc>
                <a:spcPct val="115000"/>
              </a:lnSpc>
              <a:spcBef>
                <a:spcPts val="0"/>
              </a:spcBef>
              <a:spcAft>
                <a:spcPts val="0"/>
              </a:spcAft>
              <a:buClr>
                <a:srgbClr val="434343"/>
              </a:buClr>
              <a:buSzPts val="1200"/>
              <a:buFont typeface="Roboto Condensed Light"/>
              <a:buAutoNum type="alphaLcPeriod"/>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lvl3pPr>
            <a:lvl4pPr indent="-304800" lvl="3" marL="1828800" algn="l">
              <a:lnSpc>
                <a:spcPct val="115000"/>
              </a:lnSpc>
              <a:spcBef>
                <a:spcPts val="0"/>
              </a:spcBef>
              <a:spcAft>
                <a:spcPts val="0"/>
              </a:spcAft>
              <a:buClr>
                <a:srgbClr val="434343"/>
              </a:buClr>
              <a:buSzPts val="1200"/>
              <a:buFont typeface="Roboto Condensed Light"/>
              <a:buAutoNum type="arabicPeriod"/>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lvl6pPr>
            <a:lvl7pPr indent="-304800" lvl="6" marL="3200400" algn="l">
              <a:lnSpc>
                <a:spcPct val="115000"/>
              </a:lnSpc>
              <a:spcBef>
                <a:spcPts val="0"/>
              </a:spcBef>
              <a:spcAft>
                <a:spcPts val="0"/>
              </a:spcAft>
              <a:buClr>
                <a:srgbClr val="434343"/>
              </a:buClr>
              <a:buSzPts val="1200"/>
              <a:buFont typeface="Roboto Condensed Light"/>
              <a:buAutoNum type="arabicPeriod"/>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lvl9pPr>
          </a:lstStyle>
          <a:p/>
        </p:txBody>
      </p:sp>
      <p:sp>
        <p:nvSpPr>
          <p:cNvPr id="21" name="Google Shape;21;p88"/>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 name="Google Shape;22;p88"/>
          <p:cNvSpPr/>
          <p:nvPr/>
        </p:nvSpPr>
        <p:spPr>
          <a:xfrm>
            <a:off x="8803396" y="88312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88"/>
          <p:cNvSpPr/>
          <p:nvPr/>
        </p:nvSpPr>
        <p:spPr>
          <a:xfrm>
            <a:off x="237876" y="4696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88"/>
          <p:cNvSpPr/>
          <p:nvPr/>
        </p:nvSpPr>
        <p:spPr>
          <a:xfrm>
            <a:off x="8673074" y="469617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88"/>
          <p:cNvGrpSpPr/>
          <p:nvPr/>
        </p:nvGrpSpPr>
        <p:grpSpPr>
          <a:xfrm>
            <a:off x="8609810" y="308150"/>
            <a:ext cx="357775" cy="295791"/>
            <a:chOff x="-783927" y="2108838"/>
            <a:chExt cx="357775" cy="295791"/>
          </a:xfrm>
        </p:grpSpPr>
        <p:sp>
          <p:nvSpPr>
            <p:cNvPr id="26" name="Google Shape;26;p88"/>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88"/>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88"/>
          <p:cNvGrpSpPr/>
          <p:nvPr/>
        </p:nvGrpSpPr>
        <p:grpSpPr>
          <a:xfrm rot="7025802">
            <a:off x="123100" y="540913"/>
            <a:ext cx="643537" cy="377039"/>
            <a:chOff x="-1131628" y="1250953"/>
            <a:chExt cx="695437" cy="407447"/>
          </a:xfrm>
        </p:grpSpPr>
        <p:sp>
          <p:nvSpPr>
            <p:cNvPr id="29" name="Google Shape;29;p88"/>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88"/>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88"/>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
    <p:spTree>
      <p:nvGrpSpPr>
        <p:cNvPr id="262" name="Shape 262"/>
        <p:cNvGrpSpPr/>
        <p:nvPr/>
      </p:nvGrpSpPr>
      <p:grpSpPr>
        <a:xfrm>
          <a:off x="0" y="0"/>
          <a:ext cx="0" cy="0"/>
          <a:chOff x="0" y="0"/>
          <a:chExt cx="0" cy="0"/>
        </a:xfrm>
      </p:grpSpPr>
      <p:sp>
        <p:nvSpPr>
          <p:cNvPr id="263" name="Google Shape;263;p106"/>
          <p:cNvSpPr txBox="1"/>
          <p:nvPr>
            <p:ph type="title"/>
          </p:nvPr>
        </p:nvSpPr>
        <p:spPr>
          <a:xfrm>
            <a:off x="720000" y="2764650"/>
            <a:ext cx="6976200" cy="123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4" name="Google Shape;264;p106"/>
          <p:cNvSpPr txBox="1"/>
          <p:nvPr>
            <p:ph idx="1" type="subTitle"/>
          </p:nvPr>
        </p:nvSpPr>
        <p:spPr>
          <a:xfrm>
            <a:off x="720000" y="3990975"/>
            <a:ext cx="6976200" cy="59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5" name="Google Shape;265;p106"/>
          <p:cNvSpPr/>
          <p:nvPr/>
        </p:nvSpPr>
        <p:spPr>
          <a:xfrm>
            <a:off x="250425" y="467506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06"/>
          <p:cNvSpPr/>
          <p:nvPr/>
        </p:nvSpPr>
        <p:spPr>
          <a:xfrm>
            <a:off x="8627024" y="39123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7" name="Google Shape;267;p106"/>
          <p:cNvGrpSpPr/>
          <p:nvPr/>
        </p:nvGrpSpPr>
        <p:grpSpPr>
          <a:xfrm rot="-7140317">
            <a:off x="8291649" y="4433155"/>
            <a:ext cx="643533" cy="377037"/>
            <a:chOff x="-1131628" y="1250953"/>
            <a:chExt cx="695437" cy="407447"/>
          </a:xfrm>
        </p:grpSpPr>
        <p:sp>
          <p:nvSpPr>
            <p:cNvPr id="268" name="Google Shape;268;p106"/>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06"/>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06"/>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1" name="Shape 271"/>
        <p:cNvGrpSpPr/>
        <p:nvPr/>
      </p:nvGrpSpPr>
      <p:grpSpPr>
        <a:xfrm>
          <a:off x="0" y="0"/>
          <a:ext cx="0" cy="0"/>
          <a:chOff x="0" y="0"/>
          <a:chExt cx="0" cy="0"/>
        </a:xfrm>
      </p:grpSpPr>
      <p:sp>
        <p:nvSpPr>
          <p:cNvPr id="272" name="Google Shape;272;p107"/>
          <p:cNvSpPr txBox="1"/>
          <p:nvPr>
            <p:ph hasCustomPrompt="1" type="title"/>
          </p:nvPr>
        </p:nvSpPr>
        <p:spPr>
          <a:xfrm>
            <a:off x="1284000" y="990600"/>
            <a:ext cx="6576000" cy="2459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8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73" name="Google Shape;273;p107"/>
          <p:cNvSpPr txBox="1"/>
          <p:nvPr>
            <p:ph idx="1" type="subTitle"/>
          </p:nvPr>
        </p:nvSpPr>
        <p:spPr>
          <a:xfrm>
            <a:off x="1284000" y="3449575"/>
            <a:ext cx="6576000" cy="7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74" name="Google Shape;274;p107"/>
          <p:cNvSpPr/>
          <p:nvPr/>
        </p:nvSpPr>
        <p:spPr>
          <a:xfrm>
            <a:off x="1431371" y="4365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07"/>
          <p:cNvSpPr/>
          <p:nvPr/>
        </p:nvSpPr>
        <p:spPr>
          <a:xfrm>
            <a:off x="174175" y="319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07"/>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07"/>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8" name="Google Shape;278;p107"/>
          <p:cNvGrpSpPr/>
          <p:nvPr/>
        </p:nvGrpSpPr>
        <p:grpSpPr>
          <a:xfrm>
            <a:off x="8255635" y="2423850"/>
            <a:ext cx="357775" cy="295791"/>
            <a:chOff x="-783927" y="2108838"/>
            <a:chExt cx="357775" cy="295791"/>
          </a:xfrm>
        </p:grpSpPr>
        <p:sp>
          <p:nvSpPr>
            <p:cNvPr id="279" name="Google Shape;279;p107"/>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07"/>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1" name="Google Shape;281;p107"/>
          <p:cNvSpPr/>
          <p:nvPr/>
        </p:nvSpPr>
        <p:spPr>
          <a:xfrm>
            <a:off x="4677200" y="42502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2" name="Google Shape;282;p107"/>
          <p:cNvGrpSpPr/>
          <p:nvPr/>
        </p:nvGrpSpPr>
        <p:grpSpPr>
          <a:xfrm rot="9651258">
            <a:off x="448352" y="4380344"/>
            <a:ext cx="643548" cy="377045"/>
            <a:chOff x="-1131628" y="1250953"/>
            <a:chExt cx="695437" cy="407447"/>
          </a:xfrm>
        </p:grpSpPr>
        <p:sp>
          <p:nvSpPr>
            <p:cNvPr id="283" name="Google Shape;283;p107"/>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07"/>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07"/>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6" name="Google Shape;286;p107"/>
          <p:cNvSpPr/>
          <p:nvPr/>
        </p:nvSpPr>
        <p:spPr>
          <a:xfrm>
            <a:off x="7393975" y="474937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87" name="Shape 287"/>
        <p:cNvGrpSpPr/>
        <p:nvPr/>
      </p:nvGrpSpPr>
      <p:grpSpPr>
        <a:xfrm>
          <a:off x="0" y="0"/>
          <a:ext cx="0" cy="0"/>
          <a:chOff x="0" y="0"/>
          <a:chExt cx="0" cy="0"/>
        </a:xfrm>
      </p:grpSpPr>
      <p:sp>
        <p:nvSpPr>
          <p:cNvPr id="288" name="Google Shape;288;p108"/>
          <p:cNvSpPr txBox="1"/>
          <p:nvPr>
            <p:ph idx="1" type="subTitle"/>
          </p:nvPr>
        </p:nvSpPr>
        <p:spPr>
          <a:xfrm>
            <a:off x="728125" y="3993000"/>
            <a:ext cx="3447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89" name="Google Shape;289;p108"/>
          <p:cNvSpPr txBox="1"/>
          <p:nvPr>
            <p:ph idx="2" type="subTitle"/>
          </p:nvPr>
        </p:nvSpPr>
        <p:spPr>
          <a:xfrm>
            <a:off x="4968575" y="3993000"/>
            <a:ext cx="3447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90" name="Google Shape;290;p108"/>
          <p:cNvSpPr txBox="1"/>
          <p:nvPr>
            <p:ph type="title"/>
          </p:nvPr>
        </p:nvSpPr>
        <p:spPr>
          <a:xfrm>
            <a:off x="4968575" y="3546225"/>
            <a:ext cx="34473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p:txBody>
      </p:sp>
      <p:sp>
        <p:nvSpPr>
          <p:cNvPr id="291" name="Google Shape;291;p108"/>
          <p:cNvSpPr txBox="1"/>
          <p:nvPr>
            <p:ph idx="3" type="title"/>
          </p:nvPr>
        </p:nvSpPr>
        <p:spPr>
          <a:xfrm>
            <a:off x="728125" y="3546225"/>
            <a:ext cx="34473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p:txBody>
      </p:sp>
      <p:sp>
        <p:nvSpPr>
          <p:cNvPr id="292" name="Google Shape;292;p108"/>
          <p:cNvSpPr txBox="1"/>
          <p:nvPr>
            <p:ph idx="4" type="subTitle"/>
          </p:nvPr>
        </p:nvSpPr>
        <p:spPr>
          <a:xfrm>
            <a:off x="728125" y="2178775"/>
            <a:ext cx="3447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93" name="Google Shape;293;p108"/>
          <p:cNvSpPr txBox="1"/>
          <p:nvPr>
            <p:ph idx="5" type="subTitle"/>
          </p:nvPr>
        </p:nvSpPr>
        <p:spPr>
          <a:xfrm>
            <a:off x="4968575" y="2178775"/>
            <a:ext cx="3447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94" name="Google Shape;294;p108"/>
          <p:cNvSpPr txBox="1"/>
          <p:nvPr>
            <p:ph idx="6" type="title"/>
          </p:nvPr>
        </p:nvSpPr>
        <p:spPr>
          <a:xfrm>
            <a:off x="4968575" y="1732000"/>
            <a:ext cx="34473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p:txBody>
      </p:sp>
      <p:sp>
        <p:nvSpPr>
          <p:cNvPr id="295" name="Google Shape;295;p108"/>
          <p:cNvSpPr txBox="1"/>
          <p:nvPr>
            <p:ph idx="7" type="title"/>
          </p:nvPr>
        </p:nvSpPr>
        <p:spPr>
          <a:xfrm>
            <a:off x="728125" y="1732000"/>
            <a:ext cx="34473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p:txBody>
      </p:sp>
      <p:sp>
        <p:nvSpPr>
          <p:cNvPr id="296" name="Google Shape;296;p108"/>
          <p:cNvSpPr txBox="1"/>
          <p:nvPr>
            <p:ph idx="8"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97" name="Google Shape;297;p108"/>
          <p:cNvSpPr/>
          <p:nvPr/>
        </p:nvSpPr>
        <p:spPr>
          <a:xfrm>
            <a:off x="404408" y="161737"/>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8" name="Google Shape;298;p108"/>
          <p:cNvGrpSpPr/>
          <p:nvPr/>
        </p:nvGrpSpPr>
        <p:grpSpPr>
          <a:xfrm rot="-6770500">
            <a:off x="30622" y="903812"/>
            <a:ext cx="602483" cy="353018"/>
            <a:chOff x="-1131628" y="1250953"/>
            <a:chExt cx="695437" cy="407447"/>
          </a:xfrm>
        </p:grpSpPr>
        <p:sp>
          <p:nvSpPr>
            <p:cNvPr id="299" name="Google Shape;299;p108"/>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08"/>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08"/>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2" name="Google Shape;302;p108"/>
          <p:cNvSpPr/>
          <p:nvPr/>
        </p:nvSpPr>
        <p:spPr>
          <a:xfrm>
            <a:off x="8629576" y="771947"/>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3" name="Google Shape;303;p108"/>
          <p:cNvGrpSpPr/>
          <p:nvPr/>
        </p:nvGrpSpPr>
        <p:grpSpPr>
          <a:xfrm rot="432063">
            <a:off x="7964935" y="76752"/>
            <a:ext cx="643557" cy="377051"/>
            <a:chOff x="-1131628" y="1250953"/>
            <a:chExt cx="695437" cy="407447"/>
          </a:xfrm>
        </p:grpSpPr>
        <p:sp>
          <p:nvSpPr>
            <p:cNvPr id="304" name="Google Shape;304;p108"/>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08"/>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08"/>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 name="Google Shape;307;p108"/>
          <p:cNvSpPr/>
          <p:nvPr/>
        </p:nvSpPr>
        <p:spPr>
          <a:xfrm>
            <a:off x="8629576" y="4658147"/>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08"/>
          <p:cNvSpPr/>
          <p:nvPr/>
        </p:nvSpPr>
        <p:spPr>
          <a:xfrm>
            <a:off x="171376" y="4505747"/>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9">
    <p:spTree>
      <p:nvGrpSpPr>
        <p:cNvPr id="309" name="Shape 309"/>
        <p:cNvGrpSpPr/>
        <p:nvPr/>
      </p:nvGrpSpPr>
      <p:grpSpPr>
        <a:xfrm>
          <a:off x="0" y="0"/>
          <a:ext cx="0" cy="0"/>
          <a:chOff x="0" y="0"/>
          <a:chExt cx="0" cy="0"/>
        </a:xfrm>
      </p:grpSpPr>
      <p:sp>
        <p:nvSpPr>
          <p:cNvPr id="310" name="Google Shape;310;p109"/>
          <p:cNvSpPr txBox="1"/>
          <p:nvPr>
            <p:ph idx="1" type="subTitle"/>
          </p:nvPr>
        </p:nvSpPr>
        <p:spPr>
          <a:xfrm>
            <a:off x="905775" y="3620700"/>
            <a:ext cx="1483800" cy="93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311" name="Google Shape;311;p109"/>
          <p:cNvSpPr txBox="1"/>
          <p:nvPr>
            <p:ph idx="2" type="subTitle"/>
          </p:nvPr>
        </p:nvSpPr>
        <p:spPr>
          <a:xfrm>
            <a:off x="6756828" y="3620700"/>
            <a:ext cx="1481400" cy="93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312" name="Google Shape;312;p109"/>
          <p:cNvSpPr txBox="1"/>
          <p:nvPr>
            <p:ph idx="3" type="subTitle"/>
          </p:nvPr>
        </p:nvSpPr>
        <p:spPr>
          <a:xfrm>
            <a:off x="2857726" y="3620700"/>
            <a:ext cx="1481400" cy="93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313" name="Google Shape;313;p109"/>
          <p:cNvSpPr txBox="1"/>
          <p:nvPr>
            <p:ph idx="4" type="subTitle"/>
          </p:nvPr>
        </p:nvSpPr>
        <p:spPr>
          <a:xfrm>
            <a:off x="4807277" y="3620700"/>
            <a:ext cx="1481400" cy="93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314" name="Google Shape;314;p109"/>
          <p:cNvSpPr txBox="1"/>
          <p:nvPr>
            <p:ph type="title"/>
          </p:nvPr>
        </p:nvSpPr>
        <p:spPr>
          <a:xfrm>
            <a:off x="6756832" y="1465300"/>
            <a:ext cx="14814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3000">
                <a:solidFill>
                  <a:schemeClr val="accent1"/>
                </a:solidFill>
              </a:defRPr>
            </a:lvl1pPr>
            <a:lvl2pPr lvl="1"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p:txBody>
      </p:sp>
      <p:sp>
        <p:nvSpPr>
          <p:cNvPr id="315" name="Google Shape;315;p109"/>
          <p:cNvSpPr txBox="1"/>
          <p:nvPr>
            <p:ph idx="5" type="title"/>
          </p:nvPr>
        </p:nvSpPr>
        <p:spPr>
          <a:xfrm>
            <a:off x="2857723" y="1465300"/>
            <a:ext cx="14814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3000">
                <a:solidFill>
                  <a:schemeClr val="accent1"/>
                </a:solidFill>
              </a:defRPr>
            </a:lvl1pPr>
            <a:lvl2pPr lvl="1"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p:txBody>
      </p:sp>
      <p:sp>
        <p:nvSpPr>
          <p:cNvPr id="316" name="Google Shape;316;p109"/>
          <p:cNvSpPr txBox="1"/>
          <p:nvPr>
            <p:ph idx="6" type="title"/>
          </p:nvPr>
        </p:nvSpPr>
        <p:spPr>
          <a:xfrm>
            <a:off x="4807277" y="1465300"/>
            <a:ext cx="14814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3000">
                <a:solidFill>
                  <a:schemeClr val="accent1"/>
                </a:solidFill>
              </a:defRPr>
            </a:lvl1pPr>
            <a:lvl2pPr lvl="1"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p:txBody>
      </p:sp>
      <p:sp>
        <p:nvSpPr>
          <p:cNvPr id="317" name="Google Shape;317;p109"/>
          <p:cNvSpPr txBox="1"/>
          <p:nvPr>
            <p:ph idx="7" type="title"/>
          </p:nvPr>
        </p:nvSpPr>
        <p:spPr>
          <a:xfrm>
            <a:off x="905768" y="1465300"/>
            <a:ext cx="148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3000">
                <a:solidFill>
                  <a:schemeClr val="accent1"/>
                </a:solidFill>
              </a:defRPr>
            </a:lvl1pPr>
            <a:lvl2pPr lvl="1"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p:txBody>
      </p:sp>
      <p:sp>
        <p:nvSpPr>
          <p:cNvPr id="318" name="Google Shape;318;p109"/>
          <p:cNvSpPr txBox="1"/>
          <p:nvPr>
            <p:ph idx="8"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19" name="Google Shape;319;p109"/>
          <p:cNvSpPr/>
          <p:nvPr/>
        </p:nvSpPr>
        <p:spPr>
          <a:xfrm flipH="1" rot="10800000">
            <a:off x="404408" y="4557377"/>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0" name="Google Shape;320;p109"/>
          <p:cNvGrpSpPr/>
          <p:nvPr/>
        </p:nvGrpSpPr>
        <p:grpSpPr>
          <a:xfrm flipH="1" rot="-4029500">
            <a:off x="30622" y="3669366"/>
            <a:ext cx="602483" cy="353018"/>
            <a:chOff x="-1131628" y="1250953"/>
            <a:chExt cx="695437" cy="407447"/>
          </a:xfrm>
        </p:grpSpPr>
        <p:sp>
          <p:nvSpPr>
            <p:cNvPr id="321" name="Google Shape;321;p109"/>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09"/>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09"/>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4" name="Google Shape;324;p109"/>
          <p:cNvSpPr/>
          <p:nvPr/>
        </p:nvSpPr>
        <p:spPr>
          <a:xfrm flipH="1" rot="10800000">
            <a:off x="8629576" y="392410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5" name="Google Shape;325;p109"/>
          <p:cNvGrpSpPr/>
          <p:nvPr/>
        </p:nvGrpSpPr>
        <p:grpSpPr>
          <a:xfrm flipH="1" rot="5032634">
            <a:off x="8422887" y="802820"/>
            <a:ext cx="643543" cy="377043"/>
            <a:chOff x="-1131628" y="1250953"/>
            <a:chExt cx="695437" cy="407447"/>
          </a:xfrm>
        </p:grpSpPr>
        <p:sp>
          <p:nvSpPr>
            <p:cNvPr id="326" name="Google Shape;326;p109"/>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09"/>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09"/>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9" name="Google Shape;329;p109"/>
          <p:cNvSpPr/>
          <p:nvPr/>
        </p:nvSpPr>
        <p:spPr>
          <a:xfrm flipH="1" rot="10800000">
            <a:off x="8629576" y="19030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09"/>
          <p:cNvSpPr/>
          <p:nvPr/>
        </p:nvSpPr>
        <p:spPr>
          <a:xfrm flipH="1" rot="10800000">
            <a:off x="171376" y="19030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331" name="Shape 331"/>
        <p:cNvGrpSpPr/>
        <p:nvPr/>
      </p:nvGrpSpPr>
      <p:grpSpPr>
        <a:xfrm>
          <a:off x="0" y="0"/>
          <a:ext cx="0" cy="0"/>
          <a:chOff x="0" y="0"/>
          <a:chExt cx="0" cy="0"/>
        </a:xfrm>
      </p:grpSpPr>
      <p:sp>
        <p:nvSpPr>
          <p:cNvPr id="332" name="Google Shape;332;p110"/>
          <p:cNvSpPr txBox="1"/>
          <p:nvPr>
            <p:ph type="title"/>
          </p:nvPr>
        </p:nvSpPr>
        <p:spPr>
          <a:xfrm>
            <a:off x="720000" y="1434150"/>
            <a:ext cx="3050100" cy="1137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33" name="Google Shape;333;p110"/>
          <p:cNvSpPr txBox="1"/>
          <p:nvPr>
            <p:ph idx="1" type="subTitle"/>
          </p:nvPr>
        </p:nvSpPr>
        <p:spPr>
          <a:xfrm>
            <a:off x="720000" y="2571750"/>
            <a:ext cx="3050100" cy="1137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4" name="Google Shape;334;p110"/>
          <p:cNvSpPr/>
          <p:nvPr/>
        </p:nvSpPr>
        <p:spPr>
          <a:xfrm>
            <a:off x="4362696" y="435962"/>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10"/>
          <p:cNvSpPr/>
          <p:nvPr/>
        </p:nvSpPr>
        <p:spPr>
          <a:xfrm>
            <a:off x="764725" y="456887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10"/>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10"/>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8" name="Google Shape;338;p110"/>
          <p:cNvGrpSpPr/>
          <p:nvPr/>
        </p:nvGrpSpPr>
        <p:grpSpPr>
          <a:xfrm>
            <a:off x="355460" y="831325"/>
            <a:ext cx="357775" cy="295791"/>
            <a:chOff x="-783927" y="2108838"/>
            <a:chExt cx="357775" cy="295791"/>
          </a:xfrm>
        </p:grpSpPr>
        <p:sp>
          <p:nvSpPr>
            <p:cNvPr id="339" name="Google Shape;339;p110"/>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10"/>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1">
    <p:spTree>
      <p:nvGrpSpPr>
        <p:cNvPr id="341" name="Shape 341"/>
        <p:cNvGrpSpPr/>
        <p:nvPr/>
      </p:nvGrpSpPr>
      <p:grpSpPr>
        <a:xfrm>
          <a:off x="0" y="0"/>
          <a:ext cx="0" cy="0"/>
          <a:chOff x="0" y="0"/>
          <a:chExt cx="0" cy="0"/>
        </a:xfrm>
      </p:grpSpPr>
      <p:sp>
        <p:nvSpPr>
          <p:cNvPr id="342" name="Google Shape;342;p111"/>
          <p:cNvSpPr txBox="1"/>
          <p:nvPr>
            <p:ph type="title"/>
          </p:nvPr>
        </p:nvSpPr>
        <p:spPr>
          <a:xfrm>
            <a:off x="5158200" y="1434150"/>
            <a:ext cx="2518800" cy="113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43" name="Google Shape;343;p111"/>
          <p:cNvSpPr txBox="1"/>
          <p:nvPr>
            <p:ph idx="1" type="subTitle"/>
          </p:nvPr>
        </p:nvSpPr>
        <p:spPr>
          <a:xfrm>
            <a:off x="5158200" y="2571750"/>
            <a:ext cx="2871300" cy="113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4" name="Google Shape;344;p111"/>
          <p:cNvSpPr/>
          <p:nvPr/>
        </p:nvSpPr>
        <p:spPr>
          <a:xfrm>
            <a:off x="2098121" y="18892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11"/>
          <p:cNvSpPr/>
          <p:nvPr/>
        </p:nvSpPr>
        <p:spPr>
          <a:xfrm>
            <a:off x="378050" y="433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11"/>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7" name="Google Shape;347;p111"/>
          <p:cNvGrpSpPr/>
          <p:nvPr/>
        </p:nvGrpSpPr>
        <p:grpSpPr>
          <a:xfrm>
            <a:off x="8379460" y="305375"/>
            <a:ext cx="357775" cy="295791"/>
            <a:chOff x="-783927" y="2108838"/>
            <a:chExt cx="357775" cy="295791"/>
          </a:xfrm>
        </p:grpSpPr>
        <p:sp>
          <p:nvSpPr>
            <p:cNvPr id="348" name="Google Shape;348;p111"/>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11"/>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111"/>
          <p:cNvGrpSpPr/>
          <p:nvPr/>
        </p:nvGrpSpPr>
        <p:grpSpPr>
          <a:xfrm rot="-6220424">
            <a:off x="191876" y="1703353"/>
            <a:ext cx="602495" cy="353003"/>
            <a:chOff x="-1131628" y="1250953"/>
            <a:chExt cx="695437" cy="407447"/>
          </a:xfrm>
        </p:grpSpPr>
        <p:sp>
          <p:nvSpPr>
            <p:cNvPr id="351" name="Google Shape;351;p111"/>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11"/>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11"/>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2">
    <p:spTree>
      <p:nvGrpSpPr>
        <p:cNvPr id="354" name="Shape 354"/>
        <p:cNvGrpSpPr/>
        <p:nvPr/>
      </p:nvGrpSpPr>
      <p:grpSpPr>
        <a:xfrm>
          <a:off x="0" y="0"/>
          <a:ext cx="0" cy="0"/>
          <a:chOff x="0" y="0"/>
          <a:chExt cx="0" cy="0"/>
        </a:xfrm>
      </p:grpSpPr>
      <p:sp>
        <p:nvSpPr>
          <p:cNvPr id="355" name="Google Shape;355;p112"/>
          <p:cNvSpPr txBox="1"/>
          <p:nvPr>
            <p:ph type="title"/>
          </p:nvPr>
        </p:nvSpPr>
        <p:spPr>
          <a:xfrm>
            <a:off x="720000" y="1205550"/>
            <a:ext cx="2385300" cy="149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56" name="Google Shape;356;p112"/>
          <p:cNvSpPr txBox="1"/>
          <p:nvPr>
            <p:ph idx="1" type="subTitle"/>
          </p:nvPr>
        </p:nvSpPr>
        <p:spPr>
          <a:xfrm>
            <a:off x="5777775" y="2800350"/>
            <a:ext cx="2642400" cy="113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7" name="Google Shape;357;p112"/>
          <p:cNvSpPr/>
          <p:nvPr/>
        </p:nvSpPr>
        <p:spPr>
          <a:xfrm>
            <a:off x="1431371" y="4365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12"/>
          <p:cNvSpPr/>
          <p:nvPr/>
        </p:nvSpPr>
        <p:spPr>
          <a:xfrm>
            <a:off x="174175" y="319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12"/>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12"/>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1" name="Google Shape;361;p112"/>
          <p:cNvGrpSpPr/>
          <p:nvPr/>
        </p:nvGrpSpPr>
        <p:grpSpPr>
          <a:xfrm>
            <a:off x="8178110" y="2061900"/>
            <a:ext cx="357775" cy="295791"/>
            <a:chOff x="-783927" y="2108838"/>
            <a:chExt cx="357775" cy="295791"/>
          </a:xfrm>
        </p:grpSpPr>
        <p:sp>
          <p:nvSpPr>
            <p:cNvPr id="362" name="Google Shape;362;p112"/>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12"/>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364" name="Shape 364"/>
        <p:cNvGrpSpPr/>
        <p:nvPr/>
      </p:nvGrpSpPr>
      <p:grpSpPr>
        <a:xfrm>
          <a:off x="0" y="0"/>
          <a:ext cx="0" cy="0"/>
          <a:chOff x="0" y="0"/>
          <a:chExt cx="0" cy="0"/>
        </a:xfrm>
      </p:grpSpPr>
      <p:sp>
        <p:nvSpPr>
          <p:cNvPr id="365" name="Google Shape;365;p113"/>
          <p:cNvSpPr txBox="1"/>
          <p:nvPr>
            <p:ph type="title"/>
          </p:nvPr>
        </p:nvSpPr>
        <p:spPr>
          <a:xfrm>
            <a:off x="713225" y="1428750"/>
            <a:ext cx="2175300" cy="80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366" name="Google Shape;366;p113"/>
          <p:cNvSpPr txBox="1"/>
          <p:nvPr>
            <p:ph idx="1" type="subTitle"/>
          </p:nvPr>
        </p:nvSpPr>
        <p:spPr>
          <a:xfrm>
            <a:off x="713225" y="2260913"/>
            <a:ext cx="2175300" cy="63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67" name="Google Shape;367;p113"/>
          <p:cNvSpPr txBox="1"/>
          <p:nvPr>
            <p:ph idx="2" type="title"/>
          </p:nvPr>
        </p:nvSpPr>
        <p:spPr>
          <a:xfrm>
            <a:off x="713225" y="3095500"/>
            <a:ext cx="2175300" cy="80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368" name="Google Shape;368;p113"/>
          <p:cNvSpPr txBox="1"/>
          <p:nvPr>
            <p:ph idx="3" type="subTitle"/>
          </p:nvPr>
        </p:nvSpPr>
        <p:spPr>
          <a:xfrm>
            <a:off x="713225" y="3927675"/>
            <a:ext cx="2175300" cy="63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69" name="Google Shape;369;p113"/>
          <p:cNvSpPr txBox="1"/>
          <p:nvPr>
            <p:ph idx="4"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70" name="Google Shape;370;p113"/>
          <p:cNvSpPr/>
          <p:nvPr/>
        </p:nvSpPr>
        <p:spPr>
          <a:xfrm>
            <a:off x="301800" y="36880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1" name="Google Shape;371;p113"/>
          <p:cNvGrpSpPr/>
          <p:nvPr/>
        </p:nvGrpSpPr>
        <p:grpSpPr>
          <a:xfrm rot="-6220424">
            <a:off x="115626" y="4513228"/>
            <a:ext cx="602495" cy="353003"/>
            <a:chOff x="-1131628" y="1250953"/>
            <a:chExt cx="695437" cy="407447"/>
          </a:xfrm>
        </p:grpSpPr>
        <p:sp>
          <p:nvSpPr>
            <p:cNvPr id="372" name="Google Shape;372;p113"/>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13"/>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13"/>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5">
    <p:spTree>
      <p:nvGrpSpPr>
        <p:cNvPr id="375" name="Shape 375"/>
        <p:cNvGrpSpPr/>
        <p:nvPr/>
      </p:nvGrpSpPr>
      <p:grpSpPr>
        <a:xfrm>
          <a:off x="0" y="0"/>
          <a:ext cx="0" cy="0"/>
          <a:chOff x="0" y="0"/>
          <a:chExt cx="0" cy="0"/>
        </a:xfrm>
      </p:grpSpPr>
      <p:sp>
        <p:nvSpPr>
          <p:cNvPr id="376" name="Google Shape;376;p114"/>
          <p:cNvSpPr txBox="1"/>
          <p:nvPr>
            <p:ph idx="1" type="body"/>
          </p:nvPr>
        </p:nvSpPr>
        <p:spPr>
          <a:xfrm flipH="1">
            <a:off x="1170425" y="1519100"/>
            <a:ext cx="3937500" cy="2881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1000"/>
              </a:spcBef>
              <a:spcAft>
                <a:spcPts val="0"/>
              </a:spcAft>
              <a:buClr>
                <a:srgbClr val="EAAFA0"/>
              </a:buClr>
              <a:buSzPts val="1400"/>
              <a:buChar char="●"/>
              <a:defRPr sz="16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77" name="Google Shape;377;p114"/>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78" name="Google Shape;378;p114"/>
          <p:cNvSpPr/>
          <p:nvPr/>
        </p:nvSpPr>
        <p:spPr>
          <a:xfrm flipH="1">
            <a:off x="7240256" y="22702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14"/>
          <p:cNvSpPr/>
          <p:nvPr/>
        </p:nvSpPr>
        <p:spPr>
          <a:xfrm flipH="1">
            <a:off x="8647884" y="159276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14"/>
          <p:cNvSpPr/>
          <p:nvPr/>
        </p:nvSpPr>
        <p:spPr>
          <a:xfrm flipH="1">
            <a:off x="317059" y="5401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14"/>
          <p:cNvSpPr/>
          <p:nvPr/>
        </p:nvSpPr>
        <p:spPr>
          <a:xfrm flipH="1">
            <a:off x="316517" y="456887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2" name="Google Shape;382;p114"/>
          <p:cNvGrpSpPr/>
          <p:nvPr/>
        </p:nvGrpSpPr>
        <p:grpSpPr>
          <a:xfrm flipH="1">
            <a:off x="189419" y="3643900"/>
            <a:ext cx="357775" cy="295791"/>
            <a:chOff x="-783927" y="2108838"/>
            <a:chExt cx="357775" cy="295791"/>
          </a:xfrm>
        </p:grpSpPr>
        <p:sp>
          <p:nvSpPr>
            <p:cNvPr id="383" name="Google Shape;383;p114"/>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14"/>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5" name="Google Shape;385;p114"/>
          <p:cNvGrpSpPr/>
          <p:nvPr/>
        </p:nvGrpSpPr>
        <p:grpSpPr>
          <a:xfrm flipH="1" rot="-2820071">
            <a:off x="909554" y="4495500"/>
            <a:ext cx="643550" cy="377047"/>
            <a:chOff x="-1131628" y="1250953"/>
            <a:chExt cx="695437" cy="407447"/>
          </a:xfrm>
        </p:grpSpPr>
        <p:sp>
          <p:nvSpPr>
            <p:cNvPr id="386" name="Google Shape;386;p114"/>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14"/>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14"/>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114"/>
          <p:cNvGrpSpPr/>
          <p:nvPr/>
        </p:nvGrpSpPr>
        <p:grpSpPr>
          <a:xfrm flipH="1" rot="6220639">
            <a:off x="8112759" y="466660"/>
            <a:ext cx="643516" cy="377027"/>
            <a:chOff x="-1131628" y="1250953"/>
            <a:chExt cx="695437" cy="407447"/>
          </a:xfrm>
        </p:grpSpPr>
        <p:sp>
          <p:nvSpPr>
            <p:cNvPr id="390" name="Google Shape;390;p114"/>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14"/>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14"/>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393" name="Shape 393"/>
        <p:cNvGrpSpPr/>
        <p:nvPr/>
      </p:nvGrpSpPr>
      <p:grpSpPr>
        <a:xfrm>
          <a:off x="0" y="0"/>
          <a:ext cx="0" cy="0"/>
          <a:chOff x="0" y="0"/>
          <a:chExt cx="0" cy="0"/>
        </a:xfrm>
      </p:grpSpPr>
      <p:sp>
        <p:nvSpPr>
          <p:cNvPr id="394" name="Google Shape;394;p115"/>
          <p:cNvSpPr txBox="1"/>
          <p:nvPr>
            <p:ph type="ctrTitle"/>
          </p:nvPr>
        </p:nvSpPr>
        <p:spPr>
          <a:xfrm>
            <a:off x="2644650" y="371475"/>
            <a:ext cx="3854700" cy="99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5200">
                <a:latin typeface="Bungee"/>
                <a:ea typeface="Bungee"/>
                <a:cs typeface="Bungee"/>
                <a:sym typeface="Bunge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95" name="Google Shape;395;p115"/>
          <p:cNvSpPr txBox="1"/>
          <p:nvPr>
            <p:ph idx="1" type="subTitle"/>
          </p:nvPr>
        </p:nvSpPr>
        <p:spPr>
          <a:xfrm>
            <a:off x="2644650" y="2072125"/>
            <a:ext cx="3854700" cy="12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800"/>
              <a:buNone/>
              <a:defRPr>
                <a:solidFill>
                  <a:schemeClr val="accent5"/>
                </a:solidFill>
                <a:latin typeface="Cairo"/>
                <a:ea typeface="Cairo"/>
                <a:cs typeface="Cairo"/>
                <a:sym typeface="Cai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6" name="Google Shape;396;p115"/>
          <p:cNvSpPr txBox="1"/>
          <p:nvPr/>
        </p:nvSpPr>
        <p:spPr>
          <a:xfrm>
            <a:off x="2685600" y="3362325"/>
            <a:ext cx="3772800" cy="828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400"/>
              <a:buFont typeface="Arial"/>
              <a:buNone/>
            </a:pPr>
            <a:r>
              <a:rPr b="0" i="0" lang="en" sz="1400" u="none" cap="none" strike="noStrike">
                <a:solidFill>
                  <a:schemeClr val="dk1"/>
                </a:solidFill>
                <a:latin typeface="Cairo"/>
                <a:ea typeface="Cairo"/>
                <a:cs typeface="Cairo"/>
                <a:sym typeface="Cairo"/>
              </a:rPr>
              <a:t>CREDITS: This presentation template was created by </a:t>
            </a:r>
            <a:r>
              <a:rPr b="1" i="0" lang="en" sz="1400" u="none" cap="none" strike="noStrike">
                <a:solidFill>
                  <a:schemeClr val="dk2"/>
                </a:solidFill>
                <a:uFill>
                  <a:noFill/>
                </a:uFill>
                <a:latin typeface="Cairo"/>
                <a:ea typeface="Cairo"/>
                <a:cs typeface="Cairo"/>
                <a:sym typeface="Cairo"/>
                <a:hlinkClick r:id="rId2">
                  <a:extLst>
                    <a:ext uri="{A12FA001-AC4F-418D-AE19-62706E023703}">
                      <ahyp:hlinkClr val="tx"/>
                    </a:ext>
                  </a:extLst>
                </a:hlinkClick>
              </a:rPr>
              <a:t>Slidesgo</a:t>
            </a:r>
            <a:r>
              <a:rPr b="0" i="0" lang="en" sz="1400" u="none" cap="none" strike="noStrike">
                <a:solidFill>
                  <a:schemeClr val="dk1"/>
                </a:solidFill>
                <a:latin typeface="Cairo"/>
                <a:ea typeface="Cairo"/>
                <a:cs typeface="Cairo"/>
                <a:sym typeface="Cairo"/>
              </a:rPr>
              <a:t>, including icons by</a:t>
            </a:r>
            <a:r>
              <a:rPr b="0" i="0" lang="en" sz="1400" u="none" cap="none" strike="noStrike">
                <a:solidFill>
                  <a:schemeClr val="accent2"/>
                </a:solidFill>
                <a:latin typeface="Cairo"/>
                <a:ea typeface="Cairo"/>
                <a:cs typeface="Cairo"/>
                <a:sym typeface="Cairo"/>
              </a:rPr>
              <a:t> </a:t>
            </a:r>
            <a:r>
              <a:rPr b="1" i="0" lang="en" sz="1400" u="none" cap="none" strike="noStrike">
                <a:solidFill>
                  <a:schemeClr val="dk2"/>
                </a:solidFill>
                <a:uFill>
                  <a:noFill/>
                </a:uFill>
                <a:latin typeface="Cairo"/>
                <a:ea typeface="Cairo"/>
                <a:cs typeface="Cairo"/>
                <a:sym typeface="Cairo"/>
                <a:hlinkClick r:id="rId3">
                  <a:extLst>
                    <a:ext uri="{A12FA001-AC4F-418D-AE19-62706E023703}">
                      <ahyp:hlinkClr val="tx"/>
                    </a:ext>
                  </a:extLst>
                </a:hlinkClick>
              </a:rPr>
              <a:t>Flaticon</a:t>
            </a:r>
            <a:r>
              <a:rPr b="1" i="0" lang="en" sz="1400" u="none" cap="none" strike="noStrike">
                <a:solidFill>
                  <a:schemeClr val="dk2"/>
                </a:solidFill>
                <a:latin typeface="Cairo"/>
                <a:ea typeface="Cairo"/>
                <a:cs typeface="Cairo"/>
                <a:sym typeface="Cairo"/>
              </a:rPr>
              <a:t> </a:t>
            </a:r>
            <a:r>
              <a:rPr b="0" i="0" lang="en" sz="1400" u="none" cap="none" strike="noStrike">
                <a:solidFill>
                  <a:schemeClr val="dk1"/>
                </a:solidFill>
                <a:latin typeface="Cairo"/>
                <a:ea typeface="Cairo"/>
                <a:cs typeface="Cairo"/>
                <a:sym typeface="Cairo"/>
              </a:rPr>
              <a:t>and infographics &amp; images by</a:t>
            </a:r>
            <a:r>
              <a:rPr b="0" i="0" lang="en" sz="1400" u="none" cap="none" strike="noStrike">
                <a:solidFill>
                  <a:schemeClr val="accent2"/>
                </a:solidFill>
                <a:latin typeface="Cairo"/>
                <a:ea typeface="Cairo"/>
                <a:cs typeface="Cairo"/>
                <a:sym typeface="Cairo"/>
              </a:rPr>
              <a:t> </a:t>
            </a:r>
            <a:r>
              <a:rPr b="1" i="0" lang="en" sz="1400" u="none" cap="none" strike="noStrike">
                <a:solidFill>
                  <a:schemeClr val="dk2"/>
                </a:solidFill>
                <a:uFill>
                  <a:noFill/>
                </a:uFill>
                <a:latin typeface="Cairo"/>
                <a:ea typeface="Cairo"/>
                <a:cs typeface="Cairo"/>
                <a:sym typeface="Cairo"/>
                <a:hlinkClick r:id="rId4">
                  <a:extLst>
                    <a:ext uri="{A12FA001-AC4F-418D-AE19-62706E023703}">
                      <ahyp:hlinkClr val="tx"/>
                    </a:ext>
                  </a:extLst>
                </a:hlinkClick>
              </a:rPr>
              <a:t>Freepik</a:t>
            </a:r>
            <a:endParaRPr b="1" i="0" sz="1400" u="none" cap="none" strike="noStrike">
              <a:solidFill>
                <a:schemeClr val="dk2"/>
              </a:solidFill>
              <a:latin typeface="Cairo"/>
              <a:ea typeface="Cairo"/>
              <a:cs typeface="Cairo"/>
              <a:sym typeface="Cairo"/>
            </a:endParaRPr>
          </a:p>
        </p:txBody>
      </p:sp>
      <p:sp>
        <p:nvSpPr>
          <p:cNvPr id="397" name="Google Shape;397;p115"/>
          <p:cNvSpPr/>
          <p:nvPr/>
        </p:nvSpPr>
        <p:spPr>
          <a:xfrm>
            <a:off x="421775" y="332631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15"/>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115"/>
          <p:cNvGrpSpPr/>
          <p:nvPr/>
        </p:nvGrpSpPr>
        <p:grpSpPr>
          <a:xfrm rot="-1300979">
            <a:off x="7892288" y="4261283"/>
            <a:ext cx="643542" cy="377042"/>
            <a:chOff x="-1131628" y="1250953"/>
            <a:chExt cx="695437" cy="407447"/>
          </a:xfrm>
        </p:grpSpPr>
        <p:sp>
          <p:nvSpPr>
            <p:cNvPr id="400" name="Google Shape;400;p115"/>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15"/>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15"/>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 name="Google Shape;403;p115"/>
          <p:cNvGrpSpPr/>
          <p:nvPr/>
        </p:nvGrpSpPr>
        <p:grpSpPr>
          <a:xfrm rot="-6220639">
            <a:off x="254530" y="708373"/>
            <a:ext cx="643516" cy="377027"/>
            <a:chOff x="-1131628" y="1250953"/>
            <a:chExt cx="695437" cy="407447"/>
          </a:xfrm>
        </p:grpSpPr>
        <p:sp>
          <p:nvSpPr>
            <p:cNvPr id="404" name="Google Shape;404;p115"/>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15"/>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15"/>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32" name="Shape 32"/>
        <p:cNvGrpSpPr/>
        <p:nvPr/>
      </p:nvGrpSpPr>
      <p:grpSpPr>
        <a:xfrm>
          <a:off x="0" y="0"/>
          <a:ext cx="0" cy="0"/>
          <a:chOff x="0" y="0"/>
          <a:chExt cx="0" cy="0"/>
        </a:xfrm>
      </p:grpSpPr>
      <p:sp>
        <p:nvSpPr>
          <p:cNvPr id="33" name="Google Shape;33;p89"/>
          <p:cNvSpPr txBox="1"/>
          <p:nvPr>
            <p:ph type="title"/>
          </p:nvPr>
        </p:nvSpPr>
        <p:spPr>
          <a:xfrm>
            <a:off x="2076450" y="1189100"/>
            <a:ext cx="6362700" cy="1964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sz="11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4" name="Google Shape;34;p89"/>
          <p:cNvSpPr txBox="1"/>
          <p:nvPr>
            <p:ph idx="1" type="subTitle"/>
          </p:nvPr>
        </p:nvSpPr>
        <p:spPr>
          <a:xfrm>
            <a:off x="3621450" y="3153500"/>
            <a:ext cx="4817700" cy="801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89"/>
          <p:cNvSpPr/>
          <p:nvPr/>
        </p:nvSpPr>
        <p:spPr>
          <a:xfrm>
            <a:off x="2607696" y="286550"/>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89"/>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89"/>
          <p:cNvSpPr/>
          <p:nvPr/>
        </p:nvSpPr>
        <p:spPr>
          <a:xfrm>
            <a:off x="8439149" y="45254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 name="Google Shape;38;p89"/>
          <p:cNvGrpSpPr/>
          <p:nvPr/>
        </p:nvGrpSpPr>
        <p:grpSpPr>
          <a:xfrm>
            <a:off x="355460" y="1460025"/>
            <a:ext cx="357775" cy="295791"/>
            <a:chOff x="-783927" y="2108838"/>
            <a:chExt cx="357775" cy="295791"/>
          </a:xfrm>
        </p:grpSpPr>
        <p:sp>
          <p:nvSpPr>
            <p:cNvPr id="39" name="Google Shape;39;p89"/>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89"/>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7">
    <p:spTree>
      <p:nvGrpSpPr>
        <p:cNvPr id="407" name="Shape 407"/>
        <p:cNvGrpSpPr/>
        <p:nvPr/>
      </p:nvGrpSpPr>
      <p:grpSpPr>
        <a:xfrm>
          <a:off x="0" y="0"/>
          <a:ext cx="0" cy="0"/>
          <a:chOff x="0" y="0"/>
          <a:chExt cx="0" cy="0"/>
        </a:xfrm>
      </p:grpSpPr>
      <p:sp>
        <p:nvSpPr>
          <p:cNvPr id="408" name="Google Shape;408;p116"/>
          <p:cNvSpPr txBox="1"/>
          <p:nvPr>
            <p:ph idx="1" type="body"/>
          </p:nvPr>
        </p:nvSpPr>
        <p:spPr>
          <a:xfrm>
            <a:off x="4566600" y="1343123"/>
            <a:ext cx="3858900" cy="3111300"/>
          </a:xfrm>
          <a:prstGeom prst="rect">
            <a:avLst/>
          </a:prstGeom>
          <a:noFill/>
          <a:ln>
            <a:noFill/>
          </a:ln>
        </p:spPr>
        <p:txBody>
          <a:bodyPr anchorCtr="0" anchor="b" bIns="91425" lIns="91425" spcFirstLastPara="1" rIns="91425" wrap="square" tIns="91425">
            <a:noAutofit/>
          </a:bodyPr>
          <a:lstStyle>
            <a:lvl1pPr indent="-317500" lvl="0" marL="457200" algn="l">
              <a:lnSpc>
                <a:spcPct val="115000"/>
              </a:lnSpc>
              <a:spcBef>
                <a:spcPts val="0"/>
              </a:spcBef>
              <a:spcAft>
                <a:spcPts val="0"/>
              </a:spcAft>
              <a:buClr>
                <a:schemeClr val="accent3"/>
              </a:buClr>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9" name="Google Shape;409;p116"/>
          <p:cNvSpPr txBox="1"/>
          <p:nvPr>
            <p:ph idx="2" type="body"/>
          </p:nvPr>
        </p:nvSpPr>
        <p:spPr>
          <a:xfrm>
            <a:off x="718500" y="1343026"/>
            <a:ext cx="3840000" cy="3111300"/>
          </a:xfrm>
          <a:prstGeom prst="rect">
            <a:avLst/>
          </a:prstGeom>
          <a:noFill/>
          <a:ln>
            <a:noFill/>
          </a:ln>
        </p:spPr>
        <p:txBody>
          <a:bodyPr anchorCtr="0" anchor="b" bIns="91425" lIns="91425" spcFirstLastPara="1" rIns="91425" wrap="square" tIns="91425">
            <a:noAutofit/>
          </a:bodyPr>
          <a:lstStyle>
            <a:lvl1pPr indent="-317500" lvl="0" marL="457200" algn="l">
              <a:lnSpc>
                <a:spcPct val="115000"/>
              </a:lnSpc>
              <a:spcBef>
                <a:spcPts val="0"/>
              </a:spcBef>
              <a:spcAft>
                <a:spcPts val="0"/>
              </a:spcAft>
              <a:buClr>
                <a:schemeClr val="accent3"/>
              </a:buClr>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0" name="Google Shape;410;p116"/>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11" name="Google Shape;411;p116"/>
          <p:cNvSpPr/>
          <p:nvPr/>
        </p:nvSpPr>
        <p:spPr>
          <a:xfrm>
            <a:off x="945596" y="26512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16"/>
          <p:cNvSpPr/>
          <p:nvPr/>
        </p:nvSpPr>
        <p:spPr>
          <a:xfrm>
            <a:off x="221750" y="415571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16"/>
          <p:cNvSpPr/>
          <p:nvPr/>
        </p:nvSpPr>
        <p:spPr>
          <a:xfrm>
            <a:off x="8559313" y="30935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16"/>
          <p:cNvSpPr/>
          <p:nvPr/>
        </p:nvSpPr>
        <p:spPr>
          <a:xfrm>
            <a:off x="921424" y="4782453"/>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5" name="Google Shape;415;p116"/>
          <p:cNvGrpSpPr/>
          <p:nvPr/>
        </p:nvGrpSpPr>
        <p:grpSpPr>
          <a:xfrm>
            <a:off x="8602635" y="3741188"/>
            <a:ext cx="357775" cy="295791"/>
            <a:chOff x="-783927" y="2108838"/>
            <a:chExt cx="357775" cy="295791"/>
          </a:xfrm>
        </p:grpSpPr>
        <p:sp>
          <p:nvSpPr>
            <p:cNvPr id="416" name="Google Shape;416;p116"/>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16"/>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116"/>
          <p:cNvGrpSpPr/>
          <p:nvPr/>
        </p:nvGrpSpPr>
        <p:grpSpPr>
          <a:xfrm rot="-1300979">
            <a:off x="8352613" y="4491458"/>
            <a:ext cx="643542" cy="377042"/>
            <a:chOff x="-1131628" y="1250953"/>
            <a:chExt cx="695437" cy="407447"/>
          </a:xfrm>
        </p:grpSpPr>
        <p:sp>
          <p:nvSpPr>
            <p:cNvPr id="419" name="Google Shape;419;p116"/>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16"/>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16"/>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116"/>
          <p:cNvGrpSpPr/>
          <p:nvPr/>
        </p:nvGrpSpPr>
        <p:grpSpPr>
          <a:xfrm rot="-6220639">
            <a:off x="70930" y="350985"/>
            <a:ext cx="643516" cy="377027"/>
            <a:chOff x="-1131628" y="1250953"/>
            <a:chExt cx="695437" cy="407447"/>
          </a:xfrm>
        </p:grpSpPr>
        <p:sp>
          <p:nvSpPr>
            <p:cNvPr id="423" name="Google Shape;423;p116"/>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16"/>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16"/>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spTree>
      <p:nvGrpSpPr>
        <p:cNvPr id="426" name="Shape 426"/>
        <p:cNvGrpSpPr/>
        <p:nvPr/>
      </p:nvGrpSpPr>
      <p:grpSpPr>
        <a:xfrm>
          <a:off x="0" y="0"/>
          <a:ext cx="0" cy="0"/>
          <a:chOff x="0" y="0"/>
          <a:chExt cx="0" cy="0"/>
        </a:xfrm>
      </p:grpSpPr>
      <p:sp>
        <p:nvSpPr>
          <p:cNvPr id="427" name="Google Shape;427;p120"/>
          <p:cNvSpPr/>
          <p:nvPr/>
        </p:nvSpPr>
        <p:spPr>
          <a:xfrm flipH="1">
            <a:off x="7533751" y="1878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20"/>
          <p:cNvSpPr/>
          <p:nvPr/>
        </p:nvSpPr>
        <p:spPr>
          <a:xfrm flipH="1">
            <a:off x="8545229" y="309771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20"/>
          <p:cNvSpPr/>
          <p:nvPr/>
        </p:nvSpPr>
        <p:spPr>
          <a:xfrm flipH="1">
            <a:off x="273229" y="11367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20"/>
          <p:cNvSpPr/>
          <p:nvPr/>
        </p:nvSpPr>
        <p:spPr>
          <a:xfrm flipH="1">
            <a:off x="580337" y="46423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1" name="Google Shape;431;p120"/>
          <p:cNvGrpSpPr/>
          <p:nvPr/>
        </p:nvGrpSpPr>
        <p:grpSpPr>
          <a:xfrm flipH="1">
            <a:off x="145590" y="4105000"/>
            <a:ext cx="357775" cy="295791"/>
            <a:chOff x="-783927" y="2108838"/>
            <a:chExt cx="357775" cy="295791"/>
          </a:xfrm>
        </p:grpSpPr>
        <p:sp>
          <p:nvSpPr>
            <p:cNvPr id="432" name="Google Shape;432;p120"/>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20"/>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4" name="Google Shape;434;p120"/>
          <p:cNvGrpSpPr/>
          <p:nvPr/>
        </p:nvGrpSpPr>
        <p:grpSpPr>
          <a:xfrm flipH="1" rot="6220639">
            <a:off x="8403879" y="350985"/>
            <a:ext cx="643516" cy="377027"/>
            <a:chOff x="-1131628" y="1250953"/>
            <a:chExt cx="695437" cy="407447"/>
          </a:xfrm>
        </p:grpSpPr>
        <p:sp>
          <p:nvSpPr>
            <p:cNvPr id="435" name="Google Shape;435;p120"/>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20"/>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20"/>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
    <p:spTree>
      <p:nvGrpSpPr>
        <p:cNvPr id="438" name="Shape 438"/>
        <p:cNvGrpSpPr/>
        <p:nvPr/>
      </p:nvGrpSpPr>
      <p:grpSpPr>
        <a:xfrm>
          <a:off x="0" y="0"/>
          <a:ext cx="0" cy="0"/>
          <a:chOff x="0" y="0"/>
          <a:chExt cx="0" cy="0"/>
        </a:xfrm>
      </p:grpSpPr>
      <p:sp>
        <p:nvSpPr>
          <p:cNvPr id="439" name="Google Shape;439;p121"/>
          <p:cNvSpPr/>
          <p:nvPr/>
        </p:nvSpPr>
        <p:spPr>
          <a:xfrm rot="10800000">
            <a:off x="8023831" y="4722682"/>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21"/>
          <p:cNvSpPr/>
          <p:nvPr/>
        </p:nvSpPr>
        <p:spPr>
          <a:xfrm rot="10800000">
            <a:off x="8724584" y="80899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21"/>
          <p:cNvSpPr/>
          <p:nvPr/>
        </p:nvSpPr>
        <p:spPr>
          <a:xfrm rot="10800000">
            <a:off x="387021" y="46553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21"/>
          <p:cNvSpPr/>
          <p:nvPr/>
        </p:nvSpPr>
        <p:spPr>
          <a:xfrm rot="10800000">
            <a:off x="8023830" y="182290"/>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3" name="Google Shape;443;p121"/>
          <p:cNvGrpSpPr/>
          <p:nvPr/>
        </p:nvGrpSpPr>
        <p:grpSpPr>
          <a:xfrm rot="10800000">
            <a:off x="216069" y="1157911"/>
            <a:ext cx="357775" cy="295791"/>
            <a:chOff x="-783927" y="2108838"/>
            <a:chExt cx="357775" cy="295791"/>
          </a:xfrm>
        </p:grpSpPr>
        <p:sp>
          <p:nvSpPr>
            <p:cNvPr id="444" name="Google Shape;444;p121"/>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21"/>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6" name="Google Shape;446;p121"/>
          <p:cNvGrpSpPr/>
          <p:nvPr/>
        </p:nvGrpSpPr>
        <p:grpSpPr>
          <a:xfrm rot="9499021">
            <a:off x="180325" y="326389"/>
            <a:ext cx="643542" cy="377042"/>
            <a:chOff x="-1131628" y="1250953"/>
            <a:chExt cx="695437" cy="407447"/>
          </a:xfrm>
        </p:grpSpPr>
        <p:sp>
          <p:nvSpPr>
            <p:cNvPr id="447" name="Google Shape;447;p121"/>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21"/>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21"/>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0" name="Google Shape;450;p121"/>
          <p:cNvGrpSpPr/>
          <p:nvPr/>
        </p:nvGrpSpPr>
        <p:grpSpPr>
          <a:xfrm rot="4579361">
            <a:off x="8462034" y="4466877"/>
            <a:ext cx="643516" cy="377027"/>
            <a:chOff x="-1131628" y="1250953"/>
            <a:chExt cx="695437" cy="407447"/>
          </a:xfrm>
        </p:grpSpPr>
        <p:sp>
          <p:nvSpPr>
            <p:cNvPr id="451" name="Google Shape;451;p121"/>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21"/>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21"/>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454" name="Shape 454"/>
        <p:cNvGrpSpPr/>
        <p:nvPr/>
      </p:nvGrpSpPr>
      <p:grpSpPr>
        <a:xfrm>
          <a:off x="0" y="0"/>
          <a:ext cx="0" cy="0"/>
          <a:chOff x="0" y="0"/>
          <a:chExt cx="0" cy="0"/>
        </a:xfrm>
      </p:grpSpPr>
      <p:sp>
        <p:nvSpPr>
          <p:cNvPr id="455" name="Google Shape;455;p122"/>
          <p:cNvSpPr/>
          <p:nvPr/>
        </p:nvSpPr>
        <p:spPr>
          <a:xfrm>
            <a:off x="1393271" y="45132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22"/>
          <p:cNvSpPr/>
          <p:nvPr/>
        </p:nvSpPr>
        <p:spPr>
          <a:xfrm>
            <a:off x="8553376" y="44262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7" name="Google Shape;457;p122"/>
          <p:cNvGrpSpPr/>
          <p:nvPr/>
        </p:nvGrpSpPr>
        <p:grpSpPr>
          <a:xfrm>
            <a:off x="4935935" y="4656350"/>
            <a:ext cx="357775" cy="295791"/>
            <a:chOff x="-783927" y="2108838"/>
            <a:chExt cx="357775" cy="295791"/>
          </a:xfrm>
        </p:grpSpPr>
        <p:sp>
          <p:nvSpPr>
            <p:cNvPr id="458" name="Google Shape;458;p122"/>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22"/>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122"/>
          <p:cNvGrpSpPr/>
          <p:nvPr/>
        </p:nvGrpSpPr>
        <p:grpSpPr>
          <a:xfrm rot="-6220424">
            <a:off x="153776" y="4551328"/>
            <a:ext cx="602495" cy="353003"/>
            <a:chOff x="-1131628" y="1250953"/>
            <a:chExt cx="695437" cy="407447"/>
          </a:xfrm>
        </p:grpSpPr>
        <p:sp>
          <p:nvSpPr>
            <p:cNvPr id="461" name="Google Shape;461;p122"/>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22"/>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22"/>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4" name="Google Shape;464;p122"/>
          <p:cNvSpPr/>
          <p:nvPr/>
        </p:nvSpPr>
        <p:spPr>
          <a:xfrm>
            <a:off x="307421" y="64612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22"/>
          <p:cNvSpPr/>
          <p:nvPr/>
        </p:nvSpPr>
        <p:spPr>
          <a:xfrm>
            <a:off x="8705776" y="2352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466" name="Shape 466"/>
        <p:cNvGrpSpPr/>
        <p:nvPr/>
      </p:nvGrpSpPr>
      <p:grpSpPr>
        <a:xfrm>
          <a:off x="0" y="0"/>
          <a:ext cx="0" cy="0"/>
          <a:chOff x="0" y="0"/>
          <a:chExt cx="0" cy="0"/>
        </a:xfrm>
      </p:grpSpPr>
      <p:sp>
        <p:nvSpPr>
          <p:cNvPr id="467" name="Google Shape;467;p123"/>
          <p:cNvSpPr/>
          <p:nvPr/>
        </p:nvSpPr>
        <p:spPr>
          <a:xfrm flipH="1">
            <a:off x="8589732" y="288436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23"/>
          <p:cNvSpPr/>
          <p:nvPr/>
        </p:nvSpPr>
        <p:spPr>
          <a:xfrm flipH="1">
            <a:off x="648331" y="23416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9" name="Google Shape;469;p123"/>
          <p:cNvGrpSpPr/>
          <p:nvPr/>
        </p:nvGrpSpPr>
        <p:grpSpPr>
          <a:xfrm flipH="1">
            <a:off x="250417" y="316675"/>
            <a:ext cx="357775" cy="295791"/>
            <a:chOff x="-783927" y="2108838"/>
            <a:chExt cx="357775" cy="295791"/>
          </a:xfrm>
        </p:grpSpPr>
        <p:sp>
          <p:nvSpPr>
            <p:cNvPr id="470" name="Google Shape;470;p123"/>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23"/>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2" name="Google Shape;472;p123"/>
          <p:cNvGrpSpPr/>
          <p:nvPr/>
        </p:nvGrpSpPr>
        <p:grpSpPr>
          <a:xfrm flipH="1" rot="6220424">
            <a:off x="8403556" y="474628"/>
            <a:ext cx="602495" cy="353003"/>
            <a:chOff x="-1131628" y="1250953"/>
            <a:chExt cx="695437" cy="407447"/>
          </a:xfrm>
        </p:grpSpPr>
        <p:sp>
          <p:nvSpPr>
            <p:cNvPr id="473" name="Google Shape;473;p123"/>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23"/>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23"/>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6" name="Google Shape;476;p123"/>
          <p:cNvGrpSpPr/>
          <p:nvPr/>
        </p:nvGrpSpPr>
        <p:grpSpPr>
          <a:xfrm flipH="1" rot="-9651258">
            <a:off x="8259928" y="4475444"/>
            <a:ext cx="643548" cy="377045"/>
            <a:chOff x="-1131628" y="1250953"/>
            <a:chExt cx="695437" cy="407447"/>
          </a:xfrm>
        </p:grpSpPr>
        <p:sp>
          <p:nvSpPr>
            <p:cNvPr id="477" name="Google Shape;477;p123"/>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23"/>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23"/>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0" name="Google Shape;480;p123"/>
          <p:cNvGrpSpPr/>
          <p:nvPr/>
        </p:nvGrpSpPr>
        <p:grpSpPr>
          <a:xfrm flipH="1" rot="7140317">
            <a:off x="249546" y="4386268"/>
            <a:ext cx="643533" cy="377037"/>
            <a:chOff x="-1131628" y="1250953"/>
            <a:chExt cx="695437" cy="407447"/>
          </a:xfrm>
        </p:grpSpPr>
        <p:sp>
          <p:nvSpPr>
            <p:cNvPr id="481" name="Google Shape;481;p123"/>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23"/>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23"/>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41" name="Shape 41"/>
        <p:cNvGrpSpPr/>
        <p:nvPr/>
      </p:nvGrpSpPr>
      <p:grpSpPr>
        <a:xfrm>
          <a:off x="0" y="0"/>
          <a:ext cx="0" cy="0"/>
          <a:chOff x="0" y="0"/>
          <a:chExt cx="0" cy="0"/>
        </a:xfrm>
      </p:grpSpPr>
      <p:sp>
        <p:nvSpPr>
          <p:cNvPr id="42" name="Google Shape;42;p90"/>
          <p:cNvSpPr txBox="1"/>
          <p:nvPr>
            <p:ph type="title"/>
          </p:nvPr>
        </p:nvSpPr>
        <p:spPr>
          <a:xfrm>
            <a:off x="1517352" y="1892900"/>
            <a:ext cx="25329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3" name="Google Shape;43;p90"/>
          <p:cNvSpPr txBox="1"/>
          <p:nvPr>
            <p:ph idx="2" type="title"/>
          </p:nvPr>
        </p:nvSpPr>
        <p:spPr>
          <a:xfrm>
            <a:off x="2326602" y="1249800"/>
            <a:ext cx="914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90"/>
          <p:cNvSpPr txBox="1"/>
          <p:nvPr>
            <p:ph idx="1" type="subTitle"/>
          </p:nvPr>
        </p:nvSpPr>
        <p:spPr>
          <a:xfrm>
            <a:off x="1517352" y="2270900"/>
            <a:ext cx="25329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90"/>
          <p:cNvSpPr txBox="1"/>
          <p:nvPr>
            <p:ph idx="3" type="title"/>
          </p:nvPr>
        </p:nvSpPr>
        <p:spPr>
          <a:xfrm>
            <a:off x="5093748" y="1892900"/>
            <a:ext cx="25329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6" name="Google Shape;46;p90"/>
          <p:cNvSpPr txBox="1"/>
          <p:nvPr>
            <p:ph idx="4" type="title"/>
          </p:nvPr>
        </p:nvSpPr>
        <p:spPr>
          <a:xfrm>
            <a:off x="5902998" y="1249813"/>
            <a:ext cx="914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7" name="Google Shape;47;p90"/>
          <p:cNvSpPr txBox="1"/>
          <p:nvPr>
            <p:ph idx="5" type="subTitle"/>
          </p:nvPr>
        </p:nvSpPr>
        <p:spPr>
          <a:xfrm>
            <a:off x="5093898" y="2270900"/>
            <a:ext cx="25326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0"/>
          <p:cNvSpPr txBox="1"/>
          <p:nvPr>
            <p:ph idx="6" type="title"/>
          </p:nvPr>
        </p:nvSpPr>
        <p:spPr>
          <a:xfrm>
            <a:off x="1518852" y="3681875"/>
            <a:ext cx="25299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9" name="Google Shape;49;p90"/>
          <p:cNvSpPr txBox="1"/>
          <p:nvPr>
            <p:ph idx="7" type="title"/>
          </p:nvPr>
        </p:nvSpPr>
        <p:spPr>
          <a:xfrm>
            <a:off x="2326602" y="3038800"/>
            <a:ext cx="914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0" name="Google Shape;50;p90"/>
          <p:cNvSpPr txBox="1"/>
          <p:nvPr>
            <p:ph idx="8" type="subTitle"/>
          </p:nvPr>
        </p:nvSpPr>
        <p:spPr>
          <a:xfrm>
            <a:off x="1517352" y="4059888"/>
            <a:ext cx="25329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0"/>
          <p:cNvSpPr txBox="1"/>
          <p:nvPr>
            <p:ph idx="9" type="title"/>
          </p:nvPr>
        </p:nvSpPr>
        <p:spPr>
          <a:xfrm>
            <a:off x="5093898" y="3681872"/>
            <a:ext cx="25326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52" name="Google Shape;52;p90"/>
          <p:cNvSpPr txBox="1"/>
          <p:nvPr>
            <p:ph idx="13" type="title"/>
          </p:nvPr>
        </p:nvSpPr>
        <p:spPr>
          <a:xfrm>
            <a:off x="5902998" y="3038800"/>
            <a:ext cx="914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3" name="Google Shape;53;p90"/>
          <p:cNvSpPr txBox="1"/>
          <p:nvPr>
            <p:ph idx="14" type="subTitle"/>
          </p:nvPr>
        </p:nvSpPr>
        <p:spPr>
          <a:xfrm>
            <a:off x="5093898" y="4059888"/>
            <a:ext cx="25326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0"/>
          <p:cNvSpPr txBox="1"/>
          <p:nvPr>
            <p:ph idx="15"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5" name="Google Shape;55;p90"/>
          <p:cNvSpPr/>
          <p:nvPr/>
        </p:nvSpPr>
        <p:spPr>
          <a:xfrm>
            <a:off x="378050" y="288436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90"/>
          <p:cNvSpPr/>
          <p:nvPr/>
        </p:nvSpPr>
        <p:spPr>
          <a:xfrm>
            <a:off x="8319451" y="23416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90"/>
          <p:cNvGrpSpPr/>
          <p:nvPr/>
        </p:nvGrpSpPr>
        <p:grpSpPr>
          <a:xfrm>
            <a:off x="8589735" y="316675"/>
            <a:ext cx="357775" cy="295791"/>
            <a:chOff x="-783927" y="2108838"/>
            <a:chExt cx="357775" cy="295791"/>
          </a:xfrm>
        </p:grpSpPr>
        <p:sp>
          <p:nvSpPr>
            <p:cNvPr id="58" name="Google Shape;58;p90"/>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90"/>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90"/>
          <p:cNvGrpSpPr/>
          <p:nvPr/>
        </p:nvGrpSpPr>
        <p:grpSpPr>
          <a:xfrm rot="-6220424">
            <a:off x="191876" y="474628"/>
            <a:ext cx="602495" cy="353003"/>
            <a:chOff x="-1131628" y="1250953"/>
            <a:chExt cx="695437" cy="407447"/>
          </a:xfrm>
        </p:grpSpPr>
        <p:sp>
          <p:nvSpPr>
            <p:cNvPr id="61" name="Google Shape;61;p90"/>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90"/>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0"/>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90"/>
          <p:cNvGrpSpPr/>
          <p:nvPr/>
        </p:nvGrpSpPr>
        <p:grpSpPr>
          <a:xfrm rot="9651258">
            <a:off x="294452" y="4475444"/>
            <a:ext cx="643548" cy="377045"/>
            <a:chOff x="-1131628" y="1250953"/>
            <a:chExt cx="695437" cy="407447"/>
          </a:xfrm>
        </p:grpSpPr>
        <p:sp>
          <p:nvSpPr>
            <p:cNvPr id="65" name="Google Shape;65;p90"/>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90"/>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0"/>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90"/>
          <p:cNvGrpSpPr/>
          <p:nvPr/>
        </p:nvGrpSpPr>
        <p:grpSpPr>
          <a:xfrm rot="-7140317">
            <a:off x="8304849" y="4386268"/>
            <a:ext cx="643533" cy="377037"/>
            <a:chOff x="-1131628" y="1250953"/>
            <a:chExt cx="695437" cy="407447"/>
          </a:xfrm>
        </p:grpSpPr>
        <p:sp>
          <p:nvSpPr>
            <p:cNvPr id="69" name="Google Shape;69;p90"/>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90"/>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90"/>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92"/>
          <p:cNvSpPr txBox="1"/>
          <p:nvPr>
            <p:ph type="title"/>
          </p:nvPr>
        </p:nvSpPr>
        <p:spPr>
          <a:xfrm>
            <a:off x="881925" y="2105025"/>
            <a:ext cx="3114900" cy="143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5" name="Google Shape;75;p92"/>
          <p:cNvSpPr txBox="1"/>
          <p:nvPr>
            <p:ph idx="2" type="title"/>
          </p:nvPr>
        </p:nvSpPr>
        <p:spPr>
          <a:xfrm>
            <a:off x="881925" y="709175"/>
            <a:ext cx="1575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6" name="Google Shape;76;p92"/>
          <p:cNvSpPr txBox="1"/>
          <p:nvPr>
            <p:ph idx="1" type="subTitle"/>
          </p:nvPr>
        </p:nvSpPr>
        <p:spPr>
          <a:xfrm>
            <a:off x="881925" y="3722725"/>
            <a:ext cx="2775600" cy="73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92"/>
          <p:cNvSpPr/>
          <p:nvPr/>
        </p:nvSpPr>
        <p:spPr>
          <a:xfrm>
            <a:off x="278846" y="236550"/>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2"/>
          <p:cNvSpPr/>
          <p:nvPr/>
        </p:nvSpPr>
        <p:spPr>
          <a:xfrm>
            <a:off x="412600" y="222392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2"/>
          <p:cNvSpPr/>
          <p:nvPr/>
        </p:nvSpPr>
        <p:spPr>
          <a:xfrm>
            <a:off x="8319451" y="30935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92"/>
          <p:cNvGrpSpPr/>
          <p:nvPr/>
        </p:nvGrpSpPr>
        <p:grpSpPr>
          <a:xfrm rot="-6220424">
            <a:off x="169276" y="4392378"/>
            <a:ext cx="602495" cy="353003"/>
            <a:chOff x="-1131628" y="1250953"/>
            <a:chExt cx="695437" cy="407447"/>
          </a:xfrm>
        </p:grpSpPr>
        <p:sp>
          <p:nvSpPr>
            <p:cNvPr id="81" name="Google Shape;81;p92"/>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2"/>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2"/>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93"/>
          <p:cNvSpPr txBox="1"/>
          <p:nvPr>
            <p:ph type="title"/>
          </p:nvPr>
        </p:nvSpPr>
        <p:spPr>
          <a:xfrm>
            <a:off x="720000" y="672225"/>
            <a:ext cx="51474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6" name="Google Shape;86;p93"/>
          <p:cNvSpPr txBox="1"/>
          <p:nvPr>
            <p:ph idx="1" type="subTitle"/>
          </p:nvPr>
        </p:nvSpPr>
        <p:spPr>
          <a:xfrm>
            <a:off x="720000" y="1748800"/>
            <a:ext cx="4233000" cy="168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93"/>
          <p:cNvSpPr/>
          <p:nvPr/>
        </p:nvSpPr>
        <p:spPr>
          <a:xfrm>
            <a:off x="193225" y="42440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3"/>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3"/>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 name="Google Shape;90;p93"/>
          <p:cNvGrpSpPr/>
          <p:nvPr/>
        </p:nvGrpSpPr>
        <p:grpSpPr>
          <a:xfrm>
            <a:off x="8331835" y="2842950"/>
            <a:ext cx="357775" cy="295791"/>
            <a:chOff x="-783927" y="2108838"/>
            <a:chExt cx="357775" cy="295791"/>
          </a:xfrm>
        </p:grpSpPr>
        <p:sp>
          <p:nvSpPr>
            <p:cNvPr id="91" name="Google Shape;91;p93"/>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3"/>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94"/>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5" name="Google Shape;95;p94"/>
          <p:cNvSpPr/>
          <p:nvPr/>
        </p:nvSpPr>
        <p:spPr>
          <a:xfrm flipH="1">
            <a:off x="662665" y="1820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94"/>
          <p:cNvSpPr/>
          <p:nvPr/>
        </p:nvSpPr>
        <p:spPr>
          <a:xfrm flipH="1">
            <a:off x="210336" y="4702903"/>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94"/>
          <p:cNvGrpSpPr/>
          <p:nvPr/>
        </p:nvGrpSpPr>
        <p:grpSpPr>
          <a:xfrm flipH="1">
            <a:off x="147050" y="539488"/>
            <a:ext cx="357775" cy="295791"/>
            <a:chOff x="-783927" y="2108838"/>
            <a:chExt cx="357775" cy="295791"/>
          </a:xfrm>
        </p:grpSpPr>
        <p:sp>
          <p:nvSpPr>
            <p:cNvPr id="98" name="Google Shape;98;p94"/>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4"/>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94"/>
          <p:cNvGrpSpPr/>
          <p:nvPr/>
        </p:nvGrpSpPr>
        <p:grpSpPr>
          <a:xfrm flipH="1" rot="-4467977">
            <a:off x="8309169" y="4499639"/>
            <a:ext cx="632709" cy="411772"/>
            <a:chOff x="-6156016" y="2887633"/>
            <a:chExt cx="683789" cy="445016"/>
          </a:xfrm>
        </p:grpSpPr>
        <p:sp>
          <p:nvSpPr>
            <p:cNvPr id="101" name="Google Shape;101;p94"/>
            <p:cNvSpPr/>
            <p:nvPr/>
          </p:nvSpPr>
          <p:spPr>
            <a:xfrm>
              <a:off x="-6156016" y="2887633"/>
              <a:ext cx="683789" cy="445016"/>
            </a:xfrm>
            <a:custGeom>
              <a:rect b="b" l="l" r="r" t="t"/>
              <a:pathLst>
                <a:path extrusionOk="0" h="12722" w="19548">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94"/>
            <p:cNvSpPr/>
            <p:nvPr/>
          </p:nvSpPr>
          <p:spPr>
            <a:xfrm>
              <a:off x="-6156016" y="2989040"/>
              <a:ext cx="397932" cy="343154"/>
            </a:xfrm>
            <a:custGeom>
              <a:rect b="b" l="l" r="r" t="t"/>
              <a:pathLst>
                <a:path extrusionOk="0" h="9810" w="11376">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94"/>
            <p:cNvSpPr/>
            <p:nvPr/>
          </p:nvSpPr>
          <p:spPr>
            <a:xfrm>
              <a:off x="-6060345" y="2943356"/>
              <a:ext cx="444596" cy="229084"/>
            </a:xfrm>
            <a:custGeom>
              <a:rect b="b" l="l" r="r" t="t"/>
              <a:pathLst>
                <a:path extrusionOk="0" h="6549" w="1271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94"/>
          <p:cNvSpPr/>
          <p:nvPr/>
        </p:nvSpPr>
        <p:spPr>
          <a:xfrm flipH="1">
            <a:off x="8601440" y="27037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05" name="Shape 105"/>
        <p:cNvGrpSpPr/>
        <p:nvPr/>
      </p:nvGrpSpPr>
      <p:grpSpPr>
        <a:xfrm>
          <a:off x="0" y="0"/>
          <a:ext cx="0" cy="0"/>
          <a:chOff x="0" y="0"/>
          <a:chExt cx="0" cy="0"/>
        </a:xfrm>
      </p:grpSpPr>
      <p:sp>
        <p:nvSpPr>
          <p:cNvPr id="106" name="Google Shape;106;p95"/>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7" name="Google Shape;107;p95"/>
          <p:cNvSpPr/>
          <p:nvPr/>
        </p:nvSpPr>
        <p:spPr>
          <a:xfrm>
            <a:off x="8162851" y="1820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95"/>
          <p:cNvSpPr/>
          <p:nvPr/>
        </p:nvSpPr>
        <p:spPr>
          <a:xfrm>
            <a:off x="8614099" y="4702903"/>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 name="Google Shape;109;p95"/>
          <p:cNvGrpSpPr/>
          <p:nvPr/>
        </p:nvGrpSpPr>
        <p:grpSpPr>
          <a:xfrm>
            <a:off x="8550835" y="539488"/>
            <a:ext cx="357775" cy="295791"/>
            <a:chOff x="-783927" y="2108838"/>
            <a:chExt cx="357775" cy="295791"/>
          </a:xfrm>
        </p:grpSpPr>
        <p:sp>
          <p:nvSpPr>
            <p:cNvPr id="110" name="Google Shape;110;p95"/>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95"/>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 name="Google Shape;112;p95"/>
          <p:cNvGrpSpPr/>
          <p:nvPr/>
        </p:nvGrpSpPr>
        <p:grpSpPr>
          <a:xfrm rot="4467977">
            <a:off x="113783" y="4499639"/>
            <a:ext cx="632709" cy="411772"/>
            <a:chOff x="-6156016" y="2887633"/>
            <a:chExt cx="683789" cy="445016"/>
          </a:xfrm>
        </p:grpSpPr>
        <p:sp>
          <p:nvSpPr>
            <p:cNvPr id="113" name="Google Shape;113;p95"/>
            <p:cNvSpPr/>
            <p:nvPr/>
          </p:nvSpPr>
          <p:spPr>
            <a:xfrm>
              <a:off x="-6156016" y="2887633"/>
              <a:ext cx="683789" cy="445016"/>
            </a:xfrm>
            <a:custGeom>
              <a:rect b="b" l="l" r="r" t="t"/>
              <a:pathLst>
                <a:path extrusionOk="0" h="12722" w="19548">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95"/>
            <p:cNvSpPr/>
            <p:nvPr/>
          </p:nvSpPr>
          <p:spPr>
            <a:xfrm>
              <a:off x="-6156016" y="2989040"/>
              <a:ext cx="397932" cy="343154"/>
            </a:xfrm>
            <a:custGeom>
              <a:rect b="b" l="l" r="r" t="t"/>
              <a:pathLst>
                <a:path extrusionOk="0" h="9810" w="11376">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5"/>
            <p:cNvSpPr/>
            <p:nvPr/>
          </p:nvSpPr>
          <p:spPr>
            <a:xfrm>
              <a:off x="-6060345" y="2943356"/>
              <a:ext cx="444596" cy="229084"/>
            </a:xfrm>
            <a:custGeom>
              <a:rect b="b" l="l" r="r" t="t"/>
              <a:pathLst>
                <a:path extrusionOk="0" h="6549" w="1271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95"/>
          <p:cNvSpPr/>
          <p:nvPr/>
        </p:nvSpPr>
        <p:spPr>
          <a:xfrm>
            <a:off x="224075" y="27037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Bungee"/>
              <a:buNone/>
              <a:defRPr b="0" i="0" sz="3500" u="none" cap="none" strike="noStrike">
                <a:solidFill>
                  <a:schemeClr val="dk1"/>
                </a:solidFill>
                <a:latin typeface="Bungee"/>
                <a:ea typeface="Bungee"/>
                <a:cs typeface="Bungee"/>
                <a:sym typeface="Bungee"/>
              </a:defRPr>
            </a:lvl1pPr>
            <a:lvl2pPr lvl="1"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9pPr>
          </a:lstStyle>
          <a:p/>
        </p:txBody>
      </p:sp>
      <p:sp>
        <p:nvSpPr>
          <p:cNvPr id="7" name="Google Shape;7;p8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Cairo"/>
              <a:buChar char="●"/>
              <a:defRPr b="0" i="0" sz="1800" u="none" cap="none" strike="noStrike">
                <a:solidFill>
                  <a:schemeClr val="dk1"/>
                </a:solidFill>
                <a:latin typeface="Cairo"/>
                <a:ea typeface="Cairo"/>
                <a:cs typeface="Cairo"/>
                <a:sym typeface="Cairo"/>
              </a:defRPr>
            </a:lvl1pPr>
            <a:lvl2pPr indent="-317500" lvl="1" marL="9144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2pPr>
            <a:lvl3pPr indent="-317500" lvl="2" marL="13716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3pPr>
            <a:lvl4pPr indent="-317500" lvl="3" marL="18288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4pPr>
            <a:lvl5pPr indent="-317500" lvl="4" marL="22860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5pPr>
            <a:lvl6pPr indent="-317500" lvl="5" marL="27432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6pPr>
            <a:lvl7pPr indent="-317500" lvl="6" marL="32004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7pPr>
            <a:lvl8pPr indent="-317500" lvl="7" marL="36576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8pPr>
            <a:lvl9pPr indent="-317500" lvl="8" marL="41148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archive-beta.ics.uci.edu/ml/datasets/diabetes+130+us+hospitals+for+years+1999+2008#Abstract" TargetMode="External"/><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archive-beta.ics.uci.edu/ml/datasets/diabetes+130+us+hospitals+for+years+1999+2008#Abstract" TargetMode="External"/><Relationship Id="rId4" Type="http://schemas.openxmlformats.org/officeDocument/2006/relationships/image" Target="../media/image6.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7" name="Shape 487"/>
        <p:cNvGrpSpPr/>
        <p:nvPr/>
      </p:nvGrpSpPr>
      <p:grpSpPr>
        <a:xfrm>
          <a:off x="0" y="0"/>
          <a:ext cx="0" cy="0"/>
          <a:chOff x="0" y="0"/>
          <a:chExt cx="0" cy="0"/>
        </a:xfrm>
      </p:grpSpPr>
      <p:sp>
        <p:nvSpPr>
          <p:cNvPr id="488" name="Google Shape;488;p1"/>
          <p:cNvSpPr txBox="1"/>
          <p:nvPr>
            <p:ph type="ctrTitle"/>
          </p:nvPr>
        </p:nvSpPr>
        <p:spPr>
          <a:xfrm>
            <a:off x="144225" y="1077800"/>
            <a:ext cx="8884500" cy="272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3700">
                <a:solidFill>
                  <a:schemeClr val="dk2"/>
                </a:solidFill>
                <a:latin typeface="Neucha"/>
                <a:ea typeface="Neucha"/>
                <a:cs typeface="Neucha"/>
                <a:sym typeface="Neucha"/>
              </a:rPr>
              <a:t>Netflix Group 3 Midterm Project: </a:t>
            </a:r>
            <a:endParaRPr sz="3700">
              <a:solidFill>
                <a:schemeClr val="dk2"/>
              </a:solidFill>
              <a:latin typeface="Neucha"/>
              <a:ea typeface="Neucha"/>
              <a:cs typeface="Neucha"/>
              <a:sym typeface="Neucha"/>
            </a:endParaRPr>
          </a:p>
          <a:p>
            <a:pPr indent="0" lvl="0" marL="0" rtl="0" algn="ctr">
              <a:lnSpc>
                <a:spcPct val="100000"/>
              </a:lnSpc>
              <a:spcBef>
                <a:spcPts val="0"/>
              </a:spcBef>
              <a:spcAft>
                <a:spcPts val="0"/>
              </a:spcAft>
              <a:buSzPts val="5200"/>
              <a:buNone/>
            </a:pPr>
            <a:r>
              <a:rPr lang="en" sz="3700">
                <a:solidFill>
                  <a:schemeClr val="dk2"/>
                </a:solidFill>
                <a:latin typeface="Neucha"/>
                <a:ea typeface="Neucha"/>
                <a:cs typeface="Neucha"/>
                <a:sym typeface="Neucha"/>
              </a:rPr>
              <a:t>Data Extraction &amp; Analysis of Diabetes Dataset</a:t>
            </a:r>
            <a:endParaRPr sz="3700">
              <a:solidFill>
                <a:schemeClr val="dk2"/>
              </a:solidFill>
              <a:latin typeface="Neucha"/>
              <a:ea typeface="Neucha"/>
              <a:cs typeface="Neucha"/>
              <a:sym typeface="Neucha"/>
            </a:endParaRPr>
          </a:p>
        </p:txBody>
      </p:sp>
      <p:grpSp>
        <p:nvGrpSpPr>
          <p:cNvPr id="489" name="Google Shape;489;p1"/>
          <p:cNvGrpSpPr/>
          <p:nvPr/>
        </p:nvGrpSpPr>
        <p:grpSpPr>
          <a:xfrm rot="1083476">
            <a:off x="7790412" y="943276"/>
            <a:ext cx="1043893" cy="1343682"/>
            <a:chOff x="-6057257" y="733529"/>
            <a:chExt cx="1401404" cy="1811788"/>
          </a:xfrm>
        </p:grpSpPr>
        <p:sp>
          <p:nvSpPr>
            <p:cNvPr id="490" name="Google Shape;490;p1"/>
            <p:cNvSpPr/>
            <p:nvPr/>
          </p:nvSpPr>
          <p:spPr>
            <a:xfrm>
              <a:off x="-5035046" y="1440650"/>
              <a:ext cx="28404" cy="21198"/>
            </a:xfrm>
            <a:custGeom>
              <a:rect b="b" l="l" r="r" t="t"/>
              <a:pathLst>
                <a:path extrusionOk="0" h="606" w="812">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91" name="Google Shape;491;p1"/>
            <p:cNvSpPr/>
            <p:nvPr/>
          </p:nvSpPr>
          <p:spPr>
            <a:xfrm>
              <a:off x="-4985690" y="1246966"/>
              <a:ext cx="59536" cy="38513"/>
            </a:xfrm>
            <a:custGeom>
              <a:rect b="b" l="l" r="r" t="t"/>
              <a:pathLst>
                <a:path extrusionOk="0" h="1101" w="1702">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92" name="Google Shape;492;p1"/>
            <p:cNvSpPr/>
            <p:nvPr/>
          </p:nvSpPr>
          <p:spPr>
            <a:xfrm>
              <a:off x="-5170034" y="1329798"/>
              <a:ext cx="135373" cy="84057"/>
            </a:xfrm>
            <a:custGeom>
              <a:rect b="b" l="l" r="r" t="t"/>
              <a:pathLst>
                <a:path extrusionOk="0" h="2403" w="387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93" name="Google Shape;493;p1"/>
            <p:cNvSpPr/>
            <p:nvPr/>
          </p:nvSpPr>
          <p:spPr>
            <a:xfrm>
              <a:off x="-5111198" y="1419592"/>
              <a:ext cx="48377" cy="24801"/>
            </a:xfrm>
            <a:custGeom>
              <a:rect b="b" l="l" r="r" t="t"/>
              <a:pathLst>
                <a:path extrusionOk="0" h="709" w="1383">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94" name="Google Shape;494;p1"/>
            <p:cNvSpPr/>
            <p:nvPr/>
          </p:nvSpPr>
          <p:spPr>
            <a:xfrm>
              <a:off x="-6057257" y="1060171"/>
              <a:ext cx="1401404" cy="1485146"/>
            </a:xfrm>
            <a:custGeom>
              <a:rect b="b" l="l" r="r" t="t"/>
              <a:pathLst>
                <a:path extrusionOk="0" h="42457" w="40063">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95" name="Google Shape;495;p1"/>
            <p:cNvSpPr/>
            <p:nvPr/>
          </p:nvSpPr>
          <p:spPr>
            <a:xfrm>
              <a:off x="-5760462" y="1183232"/>
              <a:ext cx="927670" cy="754169"/>
            </a:xfrm>
            <a:custGeom>
              <a:rect b="b" l="l" r="r" t="t"/>
              <a:pathLst>
                <a:path extrusionOk="0" h="21560" w="2652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96" name="Google Shape;496;p1"/>
            <p:cNvSpPr/>
            <p:nvPr/>
          </p:nvSpPr>
          <p:spPr>
            <a:xfrm>
              <a:off x="-5649610" y="1299471"/>
              <a:ext cx="550760" cy="479611"/>
            </a:xfrm>
            <a:custGeom>
              <a:rect b="b" l="l" r="r" t="t"/>
              <a:pathLst>
                <a:path extrusionOk="0" h="13711" w="15745">
                  <a:moveTo>
                    <a:pt x="10875" y="0"/>
                  </a:moveTo>
                  <a:lnTo>
                    <a:pt x="0" y="11709"/>
                  </a:lnTo>
                  <a:lnTo>
                    <a:pt x="4870" y="13710"/>
                  </a:lnTo>
                  <a:lnTo>
                    <a:pt x="15745" y="2002"/>
                  </a:lnTo>
                  <a:lnTo>
                    <a:pt x="1087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97" name="Google Shape;497;p1"/>
            <p:cNvSpPr/>
            <p:nvPr/>
          </p:nvSpPr>
          <p:spPr>
            <a:xfrm>
              <a:off x="-5408073" y="1398639"/>
              <a:ext cx="490105" cy="453935"/>
            </a:xfrm>
            <a:custGeom>
              <a:rect b="b" l="l" r="r" t="t"/>
              <a:pathLst>
                <a:path extrusionOk="0" h="12977" w="14011">
                  <a:moveTo>
                    <a:pt x="10875" y="1"/>
                  </a:moveTo>
                  <a:lnTo>
                    <a:pt x="0" y="11709"/>
                  </a:lnTo>
                  <a:lnTo>
                    <a:pt x="3136" y="12977"/>
                  </a:lnTo>
                  <a:lnTo>
                    <a:pt x="14010" y="1268"/>
                  </a:lnTo>
                  <a:lnTo>
                    <a:pt x="1087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98" name="Google Shape;498;p1"/>
            <p:cNvSpPr/>
            <p:nvPr/>
          </p:nvSpPr>
          <p:spPr>
            <a:xfrm>
              <a:off x="-5632120" y="1905044"/>
              <a:ext cx="262560" cy="252066"/>
            </a:xfrm>
            <a:custGeom>
              <a:rect b="b" l="l" r="r" t="t"/>
              <a:pathLst>
                <a:path extrusionOk="0" h="7206" w="7506">
                  <a:moveTo>
                    <a:pt x="2035" y="1"/>
                  </a:moveTo>
                  <a:lnTo>
                    <a:pt x="1" y="4971"/>
                  </a:lnTo>
                  <a:lnTo>
                    <a:pt x="5471" y="7206"/>
                  </a:lnTo>
                  <a:lnTo>
                    <a:pt x="7506" y="2236"/>
                  </a:lnTo>
                  <a:lnTo>
                    <a:pt x="203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99" name="Google Shape;499;p1"/>
            <p:cNvSpPr/>
            <p:nvPr/>
          </p:nvSpPr>
          <p:spPr>
            <a:xfrm>
              <a:off x="-5385931" y="2006556"/>
              <a:ext cx="271935" cy="248988"/>
            </a:xfrm>
            <a:custGeom>
              <a:rect b="b" l="l" r="r" t="t"/>
              <a:pathLst>
                <a:path extrusionOk="0" h="7118" w="7774">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500" name="Google Shape;500;p1"/>
            <p:cNvSpPr/>
            <p:nvPr/>
          </p:nvSpPr>
          <p:spPr>
            <a:xfrm>
              <a:off x="-5886495" y="1807135"/>
              <a:ext cx="270745" cy="249652"/>
            </a:xfrm>
            <a:custGeom>
              <a:rect b="b" l="l" r="r" t="t"/>
              <a:pathLst>
                <a:path extrusionOk="0" h="7137" w="774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501" name="Google Shape;501;p1"/>
            <p:cNvSpPr/>
            <p:nvPr/>
          </p:nvSpPr>
          <p:spPr>
            <a:xfrm>
              <a:off x="-5305407" y="1103443"/>
              <a:ext cx="297575" cy="175040"/>
            </a:xfrm>
            <a:custGeom>
              <a:rect b="b" l="l" r="r" t="t"/>
              <a:pathLst>
                <a:path extrusionOk="0" h="5004" w="8507">
                  <a:moveTo>
                    <a:pt x="734" y="0"/>
                  </a:moveTo>
                  <a:lnTo>
                    <a:pt x="1" y="1802"/>
                  </a:lnTo>
                  <a:lnTo>
                    <a:pt x="7773" y="5004"/>
                  </a:lnTo>
                  <a:lnTo>
                    <a:pt x="8507" y="3203"/>
                  </a:lnTo>
                  <a:lnTo>
                    <a:pt x="7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502" name="Google Shape;502;p1"/>
            <p:cNvSpPr/>
            <p:nvPr/>
          </p:nvSpPr>
          <p:spPr>
            <a:xfrm>
              <a:off x="-5238910" y="733529"/>
              <a:ext cx="350115" cy="464464"/>
            </a:xfrm>
            <a:custGeom>
              <a:rect b="b" l="l" r="r" t="t"/>
              <a:pathLst>
                <a:path extrusionOk="0" h="13278" w="10009">
                  <a:moveTo>
                    <a:pt x="4538" y="1"/>
                  </a:moveTo>
                  <a:lnTo>
                    <a:pt x="1" y="11042"/>
                  </a:lnTo>
                  <a:lnTo>
                    <a:pt x="5472" y="13277"/>
                  </a:lnTo>
                  <a:lnTo>
                    <a:pt x="10008" y="2236"/>
                  </a:lnTo>
                  <a:lnTo>
                    <a:pt x="45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nvGrpSpPr>
          <p:cNvPr id="503" name="Google Shape;503;p1"/>
          <p:cNvGrpSpPr/>
          <p:nvPr/>
        </p:nvGrpSpPr>
        <p:grpSpPr>
          <a:xfrm>
            <a:off x="6755944" y="447472"/>
            <a:ext cx="357775" cy="295791"/>
            <a:chOff x="-783927" y="2108838"/>
            <a:chExt cx="357775" cy="295791"/>
          </a:xfrm>
        </p:grpSpPr>
        <p:sp>
          <p:nvSpPr>
            <p:cNvPr id="504" name="Google Shape;504;p1"/>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6" name="Google Shape;506;p1"/>
          <p:cNvGrpSpPr/>
          <p:nvPr/>
        </p:nvGrpSpPr>
        <p:grpSpPr>
          <a:xfrm rot="9651258">
            <a:off x="1049652" y="4433144"/>
            <a:ext cx="643548" cy="377045"/>
            <a:chOff x="-1131628" y="1250953"/>
            <a:chExt cx="695437" cy="407447"/>
          </a:xfrm>
        </p:grpSpPr>
        <p:sp>
          <p:nvSpPr>
            <p:cNvPr id="507" name="Google Shape;507;p1"/>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0" name="Google Shape;510;p1"/>
          <p:cNvGrpSpPr/>
          <p:nvPr/>
        </p:nvGrpSpPr>
        <p:grpSpPr>
          <a:xfrm rot="-7140317">
            <a:off x="6066332" y="4474814"/>
            <a:ext cx="643533" cy="377037"/>
            <a:chOff x="-1131628" y="1250953"/>
            <a:chExt cx="695437" cy="407447"/>
          </a:xfrm>
        </p:grpSpPr>
        <p:sp>
          <p:nvSpPr>
            <p:cNvPr id="511" name="Google Shape;511;p1"/>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4" name="Google Shape;514;p1"/>
          <p:cNvGrpSpPr/>
          <p:nvPr/>
        </p:nvGrpSpPr>
        <p:grpSpPr>
          <a:xfrm>
            <a:off x="7460452" y="3100905"/>
            <a:ext cx="861482" cy="1905853"/>
            <a:chOff x="6358316" y="756641"/>
            <a:chExt cx="1667923" cy="4618011"/>
          </a:xfrm>
        </p:grpSpPr>
        <p:grpSp>
          <p:nvGrpSpPr>
            <p:cNvPr id="515" name="Google Shape;515;p1"/>
            <p:cNvGrpSpPr/>
            <p:nvPr/>
          </p:nvGrpSpPr>
          <p:grpSpPr>
            <a:xfrm flipH="1">
              <a:off x="6363558" y="756641"/>
              <a:ext cx="1662681" cy="4618011"/>
              <a:chOff x="1183630" y="885542"/>
              <a:chExt cx="1787637" cy="4965069"/>
            </a:xfrm>
          </p:grpSpPr>
          <p:sp>
            <p:nvSpPr>
              <p:cNvPr id="516" name="Google Shape;516;p1"/>
              <p:cNvSpPr/>
              <p:nvPr/>
            </p:nvSpPr>
            <p:spPr>
              <a:xfrm>
                <a:off x="2034070" y="2216492"/>
                <a:ext cx="21870" cy="32758"/>
              </a:xfrm>
              <a:custGeom>
                <a:rect b="b" l="l" r="r" t="t"/>
                <a:pathLst>
                  <a:path extrusionOk="0" h="1041" w="695">
                    <a:moveTo>
                      <a:pt x="537" y="1"/>
                    </a:moveTo>
                    <a:cubicBezTo>
                      <a:pt x="459" y="1"/>
                      <a:pt x="441" y="153"/>
                      <a:pt x="228" y="305"/>
                    </a:cubicBezTo>
                    <a:cubicBezTo>
                      <a:pt x="0" y="435"/>
                      <a:pt x="216" y="1040"/>
                      <a:pt x="443" y="1040"/>
                    </a:cubicBezTo>
                    <a:cubicBezTo>
                      <a:pt x="449" y="1040"/>
                      <a:pt x="455" y="1040"/>
                      <a:pt x="461" y="1039"/>
                    </a:cubicBezTo>
                    <a:cubicBezTo>
                      <a:pt x="695" y="972"/>
                      <a:pt x="661" y="5"/>
                      <a:pt x="561" y="5"/>
                    </a:cubicBezTo>
                    <a:cubicBezTo>
                      <a:pt x="552" y="2"/>
                      <a:pt x="545" y="1"/>
                      <a:pt x="537" y="1"/>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a:off x="1927616" y="2281850"/>
                <a:ext cx="18755" cy="11423"/>
              </a:xfrm>
              <a:custGeom>
                <a:rect b="b" l="l" r="r" t="t"/>
                <a:pathLst>
                  <a:path extrusionOk="0" h="363" w="596">
                    <a:moveTo>
                      <a:pt x="447" y="0"/>
                    </a:moveTo>
                    <a:cubicBezTo>
                      <a:pt x="273" y="0"/>
                      <a:pt x="1" y="214"/>
                      <a:pt x="75" y="263"/>
                    </a:cubicBezTo>
                    <a:cubicBezTo>
                      <a:pt x="179" y="328"/>
                      <a:pt x="284" y="363"/>
                      <a:pt x="370" y="363"/>
                    </a:cubicBezTo>
                    <a:cubicBezTo>
                      <a:pt x="504" y="363"/>
                      <a:pt x="595" y="279"/>
                      <a:pt x="575" y="96"/>
                    </a:cubicBezTo>
                    <a:cubicBezTo>
                      <a:pt x="558" y="27"/>
                      <a:pt x="509" y="0"/>
                      <a:pt x="447" y="0"/>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2284615" y="2367536"/>
                <a:ext cx="52551" cy="11958"/>
              </a:xfrm>
              <a:custGeom>
                <a:rect b="b" l="l" r="r" t="t"/>
                <a:pathLst>
                  <a:path extrusionOk="0" h="380" w="1670">
                    <a:moveTo>
                      <a:pt x="315" y="1"/>
                    </a:moveTo>
                    <a:cubicBezTo>
                      <a:pt x="161" y="1"/>
                      <a:pt x="0" y="149"/>
                      <a:pt x="105" y="175"/>
                    </a:cubicBezTo>
                    <a:cubicBezTo>
                      <a:pt x="371" y="275"/>
                      <a:pt x="638" y="342"/>
                      <a:pt x="905" y="375"/>
                    </a:cubicBezTo>
                    <a:cubicBezTo>
                      <a:pt x="935" y="378"/>
                      <a:pt x="966" y="380"/>
                      <a:pt x="996" y="380"/>
                    </a:cubicBezTo>
                    <a:cubicBezTo>
                      <a:pt x="1312" y="380"/>
                      <a:pt x="1669" y="236"/>
                      <a:pt x="1639" y="175"/>
                    </a:cubicBezTo>
                    <a:cubicBezTo>
                      <a:pt x="1639" y="146"/>
                      <a:pt x="1622" y="136"/>
                      <a:pt x="1594" y="136"/>
                    </a:cubicBezTo>
                    <a:cubicBezTo>
                      <a:pt x="1547" y="136"/>
                      <a:pt x="1472" y="161"/>
                      <a:pt x="1400" y="161"/>
                    </a:cubicBezTo>
                    <a:cubicBezTo>
                      <a:pt x="1367" y="161"/>
                      <a:pt x="1335" y="156"/>
                      <a:pt x="1305" y="142"/>
                    </a:cubicBezTo>
                    <a:cubicBezTo>
                      <a:pt x="1261" y="108"/>
                      <a:pt x="1168" y="101"/>
                      <a:pt x="1058" y="101"/>
                    </a:cubicBezTo>
                    <a:cubicBezTo>
                      <a:pt x="970" y="101"/>
                      <a:pt x="871" y="106"/>
                      <a:pt x="777" y="106"/>
                    </a:cubicBezTo>
                    <a:cubicBezTo>
                      <a:pt x="636" y="106"/>
                      <a:pt x="505" y="95"/>
                      <a:pt x="438" y="42"/>
                    </a:cubicBezTo>
                    <a:cubicBezTo>
                      <a:pt x="402" y="13"/>
                      <a:pt x="359" y="1"/>
                      <a:pt x="315" y="1"/>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a:off x="2435879" y="2363508"/>
                <a:ext cx="44652" cy="22814"/>
              </a:xfrm>
              <a:custGeom>
                <a:rect b="b" l="l" r="r" t="t"/>
                <a:pathLst>
                  <a:path extrusionOk="0" h="725" w="1419">
                    <a:moveTo>
                      <a:pt x="1355" y="0"/>
                    </a:moveTo>
                    <a:cubicBezTo>
                      <a:pt x="1333" y="0"/>
                      <a:pt x="1303" y="11"/>
                      <a:pt x="1268" y="36"/>
                    </a:cubicBezTo>
                    <a:cubicBezTo>
                      <a:pt x="1035" y="203"/>
                      <a:pt x="768" y="270"/>
                      <a:pt x="501" y="270"/>
                    </a:cubicBezTo>
                    <a:cubicBezTo>
                      <a:pt x="134" y="270"/>
                      <a:pt x="1" y="537"/>
                      <a:pt x="234" y="670"/>
                    </a:cubicBezTo>
                    <a:cubicBezTo>
                      <a:pt x="304" y="709"/>
                      <a:pt x="382" y="724"/>
                      <a:pt x="462" y="724"/>
                    </a:cubicBezTo>
                    <a:cubicBezTo>
                      <a:pt x="726" y="724"/>
                      <a:pt x="1002" y="555"/>
                      <a:pt x="1002" y="503"/>
                    </a:cubicBezTo>
                    <a:cubicBezTo>
                      <a:pt x="1002" y="403"/>
                      <a:pt x="1102" y="203"/>
                      <a:pt x="1268" y="136"/>
                    </a:cubicBezTo>
                    <a:cubicBezTo>
                      <a:pt x="1417" y="87"/>
                      <a:pt x="1419" y="0"/>
                      <a:pt x="1355" y="0"/>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1704259" y="1937501"/>
                <a:ext cx="88203" cy="90217"/>
              </a:xfrm>
              <a:custGeom>
                <a:rect b="b" l="l" r="r" t="t"/>
                <a:pathLst>
                  <a:path extrusionOk="0" h="2867" w="2803">
                    <a:moveTo>
                      <a:pt x="2208" y="1"/>
                    </a:moveTo>
                    <a:cubicBezTo>
                      <a:pt x="2028" y="1"/>
                      <a:pt x="1848" y="198"/>
                      <a:pt x="1669" y="198"/>
                    </a:cubicBezTo>
                    <a:lnTo>
                      <a:pt x="1602" y="198"/>
                    </a:lnTo>
                    <a:cubicBezTo>
                      <a:pt x="1505" y="157"/>
                      <a:pt x="1397" y="132"/>
                      <a:pt x="1301" y="132"/>
                    </a:cubicBezTo>
                    <a:cubicBezTo>
                      <a:pt x="1166" y="132"/>
                      <a:pt x="1055" y="181"/>
                      <a:pt x="1035" y="298"/>
                    </a:cubicBezTo>
                    <a:cubicBezTo>
                      <a:pt x="1035" y="498"/>
                      <a:pt x="1302" y="432"/>
                      <a:pt x="1302" y="565"/>
                    </a:cubicBezTo>
                    <a:cubicBezTo>
                      <a:pt x="1302" y="698"/>
                      <a:pt x="1035" y="665"/>
                      <a:pt x="868" y="798"/>
                    </a:cubicBezTo>
                    <a:cubicBezTo>
                      <a:pt x="821" y="830"/>
                      <a:pt x="775" y="841"/>
                      <a:pt x="728" y="841"/>
                    </a:cubicBezTo>
                    <a:cubicBezTo>
                      <a:pt x="612" y="841"/>
                      <a:pt x="496" y="773"/>
                      <a:pt x="380" y="773"/>
                    </a:cubicBezTo>
                    <a:cubicBezTo>
                      <a:pt x="342" y="773"/>
                      <a:pt x="305" y="780"/>
                      <a:pt x="268" y="798"/>
                    </a:cubicBezTo>
                    <a:cubicBezTo>
                      <a:pt x="68" y="865"/>
                      <a:pt x="468" y="999"/>
                      <a:pt x="335" y="1199"/>
                    </a:cubicBezTo>
                    <a:cubicBezTo>
                      <a:pt x="201" y="1399"/>
                      <a:pt x="335" y="1399"/>
                      <a:pt x="601" y="1599"/>
                    </a:cubicBezTo>
                    <a:cubicBezTo>
                      <a:pt x="835" y="1799"/>
                      <a:pt x="435" y="1833"/>
                      <a:pt x="435" y="2066"/>
                    </a:cubicBezTo>
                    <a:cubicBezTo>
                      <a:pt x="435" y="2300"/>
                      <a:pt x="134" y="2266"/>
                      <a:pt x="68" y="2433"/>
                    </a:cubicBezTo>
                    <a:cubicBezTo>
                      <a:pt x="1" y="2566"/>
                      <a:pt x="335" y="2867"/>
                      <a:pt x="635" y="2867"/>
                    </a:cubicBezTo>
                    <a:cubicBezTo>
                      <a:pt x="968" y="2833"/>
                      <a:pt x="1302" y="2700"/>
                      <a:pt x="1569" y="2466"/>
                    </a:cubicBezTo>
                    <a:cubicBezTo>
                      <a:pt x="1667" y="2368"/>
                      <a:pt x="1752" y="2342"/>
                      <a:pt x="1832" y="2342"/>
                    </a:cubicBezTo>
                    <a:cubicBezTo>
                      <a:pt x="1919" y="2342"/>
                      <a:pt x="2000" y="2373"/>
                      <a:pt x="2086" y="2373"/>
                    </a:cubicBezTo>
                    <a:cubicBezTo>
                      <a:pt x="2134" y="2373"/>
                      <a:pt x="2183" y="2363"/>
                      <a:pt x="2236" y="2333"/>
                    </a:cubicBezTo>
                    <a:cubicBezTo>
                      <a:pt x="2503" y="2199"/>
                      <a:pt x="2336" y="1232"/>
                      <a:pt x="2236" y="1032"/>
                    </a:cubicBezTo>
                    <a:cubicBezTo>
                      <a:pt x="2236" y="1032"/>
                      <a:pt x="2236" y="999"/>
                      <a:pt x="2236" y="965"/>
                    </a:cubicBezTo>
                    <a:cubicBezTo>
                      <a:pt x="2269" y="865"/>
                      <a:pt x="2536" y="832"/>
                      <a:pt x="2670" y="698"/>
                    </a:cubicBezTo>
                    <a:cubicBezTo>
                      <a:pt x="2803" y="565"/>
                      <a:pt x="2569" y="265"/>
                      <a:pt x="2369" y="65"/>
                    </a:cubicBezTo>
                    <a:cubicBezTo>
                      <a:pt x="2315" y="18"/>
                      <a:pt x="2262" y="1"/>
                      <a:pt x="2208" y="1"/>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1760303" y="1858329"/>
                <a:ext cx="18534" cy="16143"/>
              </a:xfrm>
              <a:custGeom>
                <a:rect b="b" l="l" r="r" t="t"/>
                <a:pathLst>
                  <a:path extrusionOk="0" h="513" w="589">
                    <a:moveTo>
                      <a:pt x="486" y="1"/>
                    </a:moveTo>
                    <a:cubicBezTo>
                      <a:pt x="330" y="1"/>
                      <a:pt x="1" y="512"/>
                      <a:pt x="155" y="512"/>
                    </a:cubicBezTo>
                    <a:cubicBezTo>
                      <a:pt x="288" y="512"/>
                      <a:pt x="588" y="112"/>
                      <a:pt x="522" y="12"/>
                    </a:cubicBezTo>
                    <a:cubicBezTo>
                      <a:pt x="511" y="4"/>
                      <a:pt x="500" y="1"/>
                      <a:pt x="486" y="1"/>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1766219" y="1847410"/>
                <a:ext cx="154065" cy="215710"/>
              </a:xfrm>
              <a:custGeom>
                <a:rect b="b" l="l" r="r" t="t"/>
                <a:pathLst>
                  <a:path extrusionOk="0" h="6855" w="4896">
                    <a:moveTo>
                      <a:pt x="2055" y="1"/>
                    </a:moveTo>
                    <a:cubicBezTo>
                      <a:pt x="1988" y="1"/>
                      <a:pt x="1951" y="170"/>
                      <a:pt x="1868" y="226"/>
                    </a:cubicBezTo>
                    <a:cubicBezTo>
                      <a:pt x="1768" y="259"/>
                      <a:pt x="1668" y="276"/>
                      <a:pt x="1568" y="276"/>
                    </a:cubicBezTo>
                    <a:cubicBezTo>
                      <a:pt x="1468" y="276"/>
                      <a:pt x="1368" y="259"/>
                      <a:pt x="1268" y="226"/>
                    </a:cubicBezTo>
                    <a:cubicBezTo>
                      <a:pt x="1256" y="224"/>
                      <a:pt x="1245" y="224"/>
                      <a:pt x="1234" y="224"/>
                    </a:cubicBezTo>
                    <a:cubicBezTo>
                      <a:pt x="992" y="224"/>
                      <a:pt x="902" y="565"/>
                      <a:pt x="934" y="693"/>
                    </a:cubicBezTo>
                    <a:cubicBezTo>
                      <a:pt x="934" y="859"/>
                      <a:pt x="634" y="960"/>
                      <a:pt x="667" y="1093"/>
                    </a:cubicBezTo>
                    <a:cubicBezTo>
                      <a:pt x="719" y="1170"/>
                      <a:pt x="670" y="1248"/>
                      <a:pt x="600" y="1248"/>
                    </a:cubicBezTo>
                    <a:cubicBezTo>
                      <a:pt x="579" y="1248"/>
                      <a:pt x="556" y="1241"/>
                      <a:pt x="534" y="1226"/>
                    </a:cubicBezTo>
                    <a:cubicBezTo>
                      <a:pt x="483" y="1176"/>
                      <a:pt x="394" y="1048"/>
                      <a:pt x="281" y="1048"/>
                    </a:cubicBezTo>
                    <a:cubicBezTo>
                      <a:pt x="245" y="1048"/>
                      <a:pt x="207" y="1061"/>
                      <a:pt x="167" y="1093"/>
                    </a:cubicBezTo>
                    <a:cubicBezTo>
                      <a:pt x="0" y="1226"/>
                      <a:pt x="367" y="1393"/>
                      <a:pt x="600" y="1427"/>
                    </a:cubicBezTo>
                    <a:cubicBezTo>
                      <a:pt x="801" y="1460"/>
                      <a:pt x="434" y="1593"/>
                      <a:pt x="367" y="1860"/>
                    </a:cubicBezTo>
                    <a:cubicBezTo>
                      <a:pt x="334" y="2094"/>
                      <a:pt x="667" y="1960"/>
                      <a:pt x="667" y="2127"/>
                    </a:cubicBezTo>
                    <a:cubicBezTo>
                      <a:pt x="667" y="2294"/>
                      <a:pt x="200" y="2327"/>
                      <a:pt x="200" y="2461"/>
                    </a:cubicBezTo>
                    <a:cubicBezTo>
                      <a:pt x="200" y="2503"/>
                      <a:pt x="217" y="2520"/>
                      <a:pt x="245" y="2520"/>
                    </a:cubicBezTo>
                    <a:cubicBezTo>
                      <a:pt x="327" y="2520"/>
                      <a:pt x="501" y="2377"/>
                      <a:pt x="600" y="2327"/>
                    </a:cubicBezTo>
                    <a:cubicBezTo>
                      <a:pt x="609" y="2323"/>
                      <a:pt x="617" y="2321"/>
                      <a:pt x="623" y="2321"/>
                    </a:cubicBezTo>
                    <a:cubicBezTo>
                      <a:pt x="703" y="2321"/>
                      <a:pt x="575" y="2667"/>
                      <a:pt x="780" y="2667"/>
                    </a:cubicBezTo>
                    <a:cubicBezTo>
                      <a:pt x="796" y="2667"/>
                      <a:pt x="814" y="2665"/>
                      <a:pt x="834" y="2661"/>
                    </a:cubicBezTo>
                    <a:cubicBezTo>
                      <a:pt x="1122" y="2629"/>
                      <a:pt x="1041" y="2258"/>
                      <a:pt x="1123" y="2258"/>
                    </a:cubicBezTo>
                    <a:cubicBezTo>
                      <a:pt x="1127" y="2258"/>
                      <a:pt x="1130" y="2259"/>
                      <a:pt x="1134" y="2260"/>
                    </a:cubicBezTo>
                    <a:cubicBezTo>
                      <a:pt x="1268" y="2294"/>
                      <a:pt x="1101" y="2461"/>
                      <a:pt x="1201" y="2627"/>
                    </a:cubicBezTo>
                    <a:cubicBezTo>
                      <a:pt x="1268" y="2794"/>
                      <a:pt x="967" y="3061"/>
                      <a:pt x="1001" y="3194"/>
                    </a:cubicBezTo>
                    <a:cubicBezTo>
                      <a:pt x="1001" y="3254"/>
                      <a:pt x="1122" y="3287"/>
                      <a:pt x="1274" y="3287"/>
                    </a:cubicBezTo>
                    <a:cubicBezTo>
                      <a:pt x="1460" y="3287"/>
                      <a:pt x="1691" y="3238"/>
                      <a:pt x="1801" y="3128"/>
                    </a:cubicBezTo>
                    <a:cubicBezTo>
                      <a:pt x="1851" y="3068"/>
                      <a:pt x="1895" y="3044"/>
                      <a:pt x="1928" y="3044"/>
                    </a:cubicBezTo>
                    <a:cubicBezTo>
                      <a:pt x="2007" y="3044"/>
                      <a:pt x="2028" y="3177"/>
                      <a:pt x="1935" y="3295"/>
                    </a:cubicBezTo>
                    <a:cubicBezTo>
                      <a:pt x="1801" y="3395"/>
                      <a:pt x="1868" y="3595"/>
                      <a:pt x="2035" y="3628"/>
                    </a:cubicBezTo>
                    <a:cubicBezTo>
                      <a:pt x="2202" y="3695"/>
                      <a:pt x="2235" y="3695"/>
                      <a:pt x="2168" y="3828"/>
                    </a:cubicBezTo>
                    <a:cubicBezTo>
                      <a:pt x="2102" y="3962"/>
                      <a:pt x="2168" y="4195"/>
                      <a:pt x="2135" y="4329"/>
                    </a:cubicBezTo>
                    <a:cubicBezTo>
                      <a:pt x="2098" y="4384"/>
                      <a:pt x="1930" y="4408"/>
                      <a:pt x="1786" y="4408"/>
                    </a:cubicBezTo>
                    <a:cubicBezTo>
                      <a:pt x="1669" y="4408"/>
                      <a:pt x="1568" y="4392"/>
                      <a:pt x="1568" y="4362"/>
                    </a:cubicBezTo>
                    <a:cubicBezTo>
                      <a:pt x="1556" y="4327"/>
                      <a:pt x="1524" y="4312"/>
                      <a:pt x="1491" y="4312"/>
                    </a:cubicBezTo>
                    <a:cubicBezTo>
                      <a:pt x="1427" y="4312"/>
                      <a:pt x="1358" y="4363"/>
                      <a:pt x="1401" y="4429"/>
                    </a:cubicBezTo>
                    <a:cubicBezTo>
                      <a:pt x="1434" y="4562"/>
                      <a:pt x="1201" y="4662"/>
                      <a:pt x="1234" y="4762"/>
                    </a:cubicBezTo>
                    <a:cubicBezTo>
                      <a:pt x="1234" y="4896"/>
                      <a:pt x="1534" y="4862"/>
                      <a:pt x="1534" y="4996"/>
                    </a:cubicBezTo>
                    <a:cubicBezTo>
                      <a:pt x="1568" y="5129"/>
                      <a:pt x="1334" y="5263"/>
                      <a:pt x="1034" y="5363"/>
                    </a:cubicBezTo>
                    <a:cubicBezTo>
                      <a:pt x="757" y="5446"/>
                      <a:pt x="986" y="5621"/>
                      <a:pt x="1148" y="5621"/>
                    </a:cubicBezTo>
                    <a:cubicBezTo>
                      <a:pt x="1181" y="5621"/>
                      <a:pt x="1212" y="5613"/>
                      <a:pt x="1234" y="5596"/>
                    </a:cubicBezTo>
                    <a:cubicBezTo>
                      <a:pt x="1265" y="5573"/>
                      <a:pt x="1287" y="5564"/>
                      <a:pt x="1305" y="5564"/>
                    </a:cubicBezTo>
                    <a:cubicBezTo>
                      <a:pt x="1366" y="5564"/>
                      <a:pt x="1388" y="5663"/>
                      <a:pt x="1568" y="5663"/>
                    </a:cubicBezTo>
                    <a:cubicBezTo>
                      <a:pt x="1735" y="5663"/>
                      <a:pt x="1855" y="5779"/>
                      <a:pt x="2026" y="5779"/>
                    </a:cubicBezTo>
                    <a:cubicBezTo>
                      <a:pt x="2060" y="5779"/>
                      <a:pt x="2096" y="5774"/>
                      <a:pt x="2135" y="5763"/>
                    </a:cubicBezTo>
                    <a:cubicBezTo>
                      <a:pt x="2201" y="5735"/>
                      <a:pt x="2249" y="5722"/>
                      <a:pt x="2279" y="5722"/>
                    </a:cubicBezTo>
                    <a:cubicBezTo>
                      <a:pt x="2355" y="5722"/>
                      <a:pt x="2321" y="5801"/>
                      <a:pt x="2202" y="5896"/>
                    </a:cubicBezTo>
                    <a:cubicBezTo>
                      <a:pt x="2128" y="5946"/>
                      <a:pt x="2045" y="5959"/>
                      <a:pt x="1961" y="5959"/>
                    </a:cubicBezTo>
                    <a:cubicBezTo>
                      <a:pt x="1869" y="5959"/>
                      <a:pt x="1777" y="5943"/>
                      <a:pt x="1695" y="5943"/>
                    </a:cubicBezTo>
                    <a:cubicBezTo>
                      <a:pt x="1649" y="5943"/>
                      <a:pt x="1606" y="5948"/>
                      <a:pt x="1568" y="5963"/>
                    </a:cubicBezTo>
                    <a:cubicBezTo>
                      <a:pt x="1401" y="6063"/>
                      <a:pt x="734" y="6697"/>
                      <a:pt x="867" y="6830"/>
                    </a:cubicBezTo>
                    <a:cubicBezTo>
                      <a:pt x="879" y="6847"/>
                      <a:pt x="891" y="6855"/>
                      <a:pt x="905" y="6855"/>
                    </a:cubicBezTo>
                    <a:cubicBezTo>
                      <a:pt x="973" y="6855"/>
                      <a:pt x="1080" y="6680"/>
                      <a:pt x="1301" y="6597"/>
                    </a:cubicBezTo>
                    <a:cubicBezTo>
                      <a:pt x="1354" y="6574"/>
                      <a:pt x="1396" y="6565"/>
                      <a:pt x="1432" y="6565"/>
                    </a:cubicBezTo>
                    <a:cubicBezTo>
                      <a:pt x="1555" y="6565"/>
                      <a:pt x="1598" y="6671"/>
                      <a:pt x="1701" y="6697"/>
                    </a:cubicBezTo>
                    <a:cubicBezTo>
                      <a:pt x="1827" y="6697"/>
                      <a:pt x="1834" y="6461"/>
                      <a:pt x="1946" y="6461"/>
                    </a:cubicBezTo>
                    <a:cubicBezTo>
                      <a:pt x="1953" y="6461"/>
                      <a:pt x="1960" y="6462"/>
                      <a:pt x="1968" y="6463"/>
                    </a:cubicBezTo>
                    <a:cubicBezTo>
                      <a:pt x="2054" y="6463"/>
                      <a:pt x="2140" y="6390"/>
                      <a:pt x="2288" y="6390"/>
                    </a:cubicBezTo>
                    <a:cubicBezTo>
                      <a:pt x="2313" y="6390"/>
                      <a:pt x="2340" y="6392"/>
                      <a:pt x="2368" y="6397"/>
                    </a:cubicBezTo>
                    <a:cubicBezTo>
                      <a:pt x="2398" y="6403"/>
                      <a:pt x="2426" y="6405"/>
                      <a:pt x="2454" y="6405"/>
                    </a:cubicBezTo>
                    <a:cubicBezTo>
                      <a:pt x="2582" y="6405"/>
                      <a:pt x="2692" y="6346"/>
                      <a:pt x="2802" y="6263"/>
                    </a:cubicBezTo>
                    <a:cubicBezTo>
                      <a:pt x="2815" y="6255"/>
                      <a:pt x="2830" y="6251"/>
                      <a:pt x="2846" y="6251"/>
                    </a:cubicBezTo>
                    <a:cubicBezTo>
                      <a:pt x="2943" y="6251"/>
                      <a:pt x="3095" y="6376"/>
                      <a:pt x="3192" y="6376"/>
                    </a:cubicBezTo>
                    <a:cubicBezTo>
                      <a:pt x="3208" y="6376"/>
                      <a:pt x="3223" y="6372"/>
                      <a:pt x="3236" y="6363"/>
                    </a:cubicBezTo>
                    <a:cubicBezTo>
                      <a:pt x="3436" y="6297"/>
                      <a:pt x="3636" y="6263"/>
                      <a:pt x="3836" y="6263"/>
                    </a:cubicBezTo>
                    <a:cubicBezTo>
                      <a:pt x="4136" y="6230"/>
                      <a:pt x="4403" y="6097"/>
                      <a:pt x="4603" y="5930"/>
                    </a:cubicBezTo>
                    <a:cubicBezTo>
                      <a:pt x="4703" y="5855"/>
                      <a:pt x="4616" y="5817"/>
                      <a:pt x="4495" y="5817"/>
                    </a:cubicBezTo>
                    <a:cubicBezTo>
                      <a:pt x="4455" y="5817"/>
                      <a:pt x="4412" y="5821"/>
                      <a:pt x="4370" y="5830"/>
                    </a:cubicBezTo>
                    <a:cubicBezTo>
                      <a:pt x="4360" y="5832"/>
                      <a:pt x="4351" y="5833"/>
                      <a:pt x="4342" y="5833"/>
                    </a:cubicBezTo>
                    <a:cubicBezTo>
                      <a:pt x="4238" y="5833"/>
                      <a:pt x="4251" y="5650"/>
                      <a:pt x="4437" y="5496"/>
                    </a:cubicBezTo>
                    <a:cubicBezTo>
                      <a:pt x="4603" y="5329"/>
                      <a:pt x="4870" y="5229"/>
                      <a:pt x="4870" y="4962"/>
                    </a:cubicBezTo>
                    <a:cubicBezTo>
                      <a:pt x="4895" y="4786"/>
                      <a:pt x="4598" y="4648"/>
                      <a:pt x="4422" y="4648"/>
                    </a:cubicBezTo>
                    <a:cubicBezTo>
                      <a:pt x="4364" y="4648"/>
                      <a:pt x="4320" y="4663"/>
                      <a:pt x="4303" y="4696"/>
                    </a:cubicBezTo>
                    <a:cubicBezTo>
                      <a:pt x="4274" y="4754"/>
                      <a:pt x="4238" y="4780"/>
                      <a:pt x="4199" y="4780"/>
                    </a:cubicBezTo>
                    <a:cubicBezTo>
                      <a:pt x="4149" y="4780"/>
                      <a:pt x="4092" y="4737"/>
                      <a:pt x="4036" y="4662"/>
                    </a:cubicBezTo>
                    <a:cubicBezTo>
                      <a:pt x="3936" y="4495"/>
                      <a:pt x="4103" y="4362"/>
                      <a:pt x="4036" y="4362"/>
                    </a:cubicBezTo>
                    <a:cubicBezTo>
                      <a:pt x="3936" y="4295"/>
                      <a:pt x="3836" y="4195"/>
                      <a:pt x="3836" y="4062"/>
                    </a:cubicBezTo>
                    <a:cubicBezTo>
                      <a:pt x="3869" y="3962"/>
                      <a:pt x="3703" y="3461"/>
                      <a:pt x="3436" y="3395"/>
                    </a:cubicBezTo>
                    <a:cubicBezTo>
                      <a:pt x="3169" y="3328"/>
                      <a:pt x="3102" y="2928"/>
                      <a:pt x="3069" y="2727"/>
                    </a:cubicBezTo>
                    <a:cubicBezTo>
                      <a:pt x="3002" y="2494"/>
                      <a:pt x="2835" y="2627"/>
                      <a:pt x="2702" y="2427"/>
                    </a:cubicBezTo>
                    <a:cubicBezTo>
                      <a:pt x="2635" y="2344"/>
                      <a:pt x="2544" y="2319"/>
                      <a:pt x="2452" y="2319"/>
                    </a:cubicBezTo>
                    <a:cubicBezTo>
                      <a:pt x="2360" y="2319"/>
                      <a:pt x="2268" y="2344"/>
                      <a:pt x="2202" y="2361"/>
                    </a:cubicBezTo>
                    <a:cubicBezTo>
                      <a:pt x="2068" y="2361"/>
                      <a:pt x="2202" y="2127"/>
                      <a:pt x="2402" y="1994"/>
                    </a:cubicBezTo>
                    <a:cubicBezTo>
                      <a:pt x="2635" y="1727"/>
                      <a:pt x="2769" y="1393"/>
                      <a:pt x="2802" y="1026"/>
                    </a:cubicBezTo>
                    <a:cubicBezTo>
                      <a:pt x="2802" y="955"/>
                      <a:pt x="2563" y="922"/>
                      <a:pt x="2315" y="922"/>
                    </a:cubicBezTo>
                    <a:cubicBezTo>
                      <a:pt x="2100" y="922"/>
                      <a:pt x="1879" y="946"/>
                      <a:pt x="1801" y="993"/>
                    </a:cubicBezTo>
                    <a:cubicBezTo>
                      <a:pt x="1778" y="1002"/>
                      <a:pt x="1755" y="1006"/>
                      <a:pt x="1732" y="1006"/>
                    </a:cubicBezTo>
                    <a:cubicBezTo>
                      <a:pt x="1594" y="1006"/>
                      <a:pt x="1486" y="850"/>
                      <a:pt x="1601" y="793"/>
                    </a:cubicBezTo>
                    <a:cubicBezTo>
                      <a:pt x="1735" y="726"/>
                      <a:pt x="2035" y="459"/>
                      <a:pt x="2035" y="326"/>
                    </a:cubicBezTo>
                    <a:cubicBezTo>
                      <a:pt x="2035" y="226"/>
                      <a:pt x="2235" y="126"/>
                      <a:pt x="2102" y="26"/>
                    </a:cubicBezTo>
                    <a:cubicBezTo>
                      <a:pt x="2084" y="8"/>
                      <a:pt x="2069" y="1"/>
                      <a:pt x="2055" y="1"/>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2621694" y="3229682"/>
                <a:ext cx="130181" cy="246422"/>
              </a:xfrm>
              <a:custGeom>
                <a:rect b="b" l="l" r="r" t="t"/>
                <a:pathLst>
                  <a:path extrusionOk="0" h="7831" w="4137">
                    <a:moveTo>
                      <a:pt x="3417" y="1"/>
                    </a:moveTo>
                    <a:cubicBezTo>
                      <a:pt x="3368" y="1"/>
                      <a:pt x="3318" y="214"/>
                      <a:pt x="3269" y="263"/>
                    </a:cubicBezTo>
                    <a:cubicBezTo>
                      <a:pt x="3202" y="364"/>
                      <a:pt x="3169" y="497"/>
                      <a:pt x="3202" y="664"/>
                    </a:cubicBezTo>
                    <a:cubicBezTo>
                      <a:pt x="3202" y="764"/>
                      <a:pt x="3002" y="897"/>
                      <a:pt x="2869" y="897"/>
                    </a:cubicBezTo>
                    <a:cubicBezTo>
                      <a:pt x="2852" y="893"/>
                      <a:pt x="2833" y="891"/>
                      <a:pt x="2815" y="891"/>
                    </a:cubicBezTo>
                    <a:cubicBezTo>
                      <a:pt x="2688" y="891"/>
                      <a:pt x="2544" y="986"/>
                      <a:pt x="2602" y="1131"/>
                    </a:cubicBezTo>
                    <a:cubicBezTo>
                      <a:pt x="2669" y="1331"/>
                      <a:pt x="2502" y="1298"/>
                      <a:pt x="2602" y="1431"/>
                    </a:cubicBezTo>
                    <a:cubicBezTo>
                      <a:pt x="2702" y="1564"/>
                      <a:pt x="2402" y="1765"/>
                      <a:pt x="2168" y="1765"/>
                    </a:cubicBezTo>
                    <a:cubicBezTo>
                      <a:pt x="1944" y="1797"/>
                      <a:pt x="1689" y="2167"/>
                      <a:pt x="1433" y="2167"/>
                    </a:cubicBezTo>
                    <a:cubicBezTo>
                      <a:pt x="1422" y="2167"/>
                      <a:pt x="1412" y="2166"/>
                      <a:pt x="1401" y="2165"/>
                    </a:cubicBezTo>
                    <a:cubicBezTo>
                      <a:pt x="1383" y="2162"/>
                      <a:pt x="1365" y="2161"/>
                      <a:pt x="1347" y="2161"/>
                    </a:cubicBezTo>
                    <a:cubicBezTo>
                      <a:pt x="1150" y="2161"/>
                      <a:pt x="952" y="2302"/>
                      <a:pt x="755" y="2302"/>
                    </a:cubicBezTo>
                    <a:cubicBezTo>
                      <a:pt x="737" y="2302"/>
                      <a:pt x="719" y="2301"/>
                      <a:pt x="701" y="2298"/>
                    </a:cubicBezTo>
                    <a:cubicBezTo>
                      <a:pt x="694" y="2297"/>
                      <a:pt x="687" y="2297"/>
                      <a:pt x="681" y="2297"/>
                    </a:cubicBezTo>
                    <a:cubicBezTo>
                      <a:pt x="509" y="2297"/>
                      <a:pt x="628" y="2742"/>
                      <a:pt x="467" y="3032"/>
                    </a:cubicBezTo>
                    <a:cubicBezTo>
                      <a:pt x="334" y="3366"/>
                      <a:pt x="367" y="3733"/>
                      <a:pt x="534" y="4033"/>
                    </a:cubicBezTo>
                    <a:cubicBezTo>
                      <a:pt x="767" y="4400"/>
                      <a:pt x="734" y="4867"/>
                      <a:pt x="434" y="5134"/>
                    </a:cubicBezTo>
                    <a:cubicBezTo>
                      <a:pt x="100" y="5501"/>
                      <a:pt x="0" y="6034"/>
                      <a:pt x="200" y="6468"/>
                    </a:cubicBezTo>
                    <a:cubicBezTo>
                      <a:pt x="367" y="6801"/>
                      <a:pt x="367" y="7302"/>
                      <a:pt x="567" y="7502"/>
                    </a:cubicBezTo>
                    <a:cubicBezTo>
                      <a:pt x="716" y="7675"/>
                      <a:pt x="1085" y="7830"/>
                      <a:pt x="1334" y="7830"/>
                    </a:cubicBezTo>
                    <a:cubicBezTo>
                      <a:pt x="1420" y="7830"/>
                      <a:pt x="1492" y="7812"/>
                      <a:pt x="1535" y="7769"/>
                    </a:cubicBezTo>
                    <a:cubicBezTo>
                      <a:pt x="1735" y="7602"/>
                      <a:pt x="1901" y="7802"/>
                      <a:pt x="2102" y="7535"/>
                    </a:cubicBezTo>
                    <a:cubicBezTo>
                      <a:pt x="2335" y="7302"/>
                      <a:pt x="2635" y="6068"/>
                      <a:pt x="2902" y="5234"/>
                    </a:cubicBezTo>
                    <a:cubicBezTo>
                      <a:pt x="3169" y="4533"/>
                      <a:pt x="3403" y="3799"/>
                      <a:pt x="3536" y="3065"/>
                    </a:cubicBezTo>
                    <a:cubicBezTo>
                      <a:pt x="3503" y="2832"/>
                      <a:pt x="3703" y="2699"/>
                      <a:pt x="3636" y="2465"/>
                    </a:cubicBezTo>
                    <a:cubicBezTo>
                      <a:pt x="3558" y="2256"/>
                      <a:pt x="3623" y="2046"/>
                      <a:pt x="3703" y="2046"/>
                    </a:cubicBezTo>
                    <a:cubicBezTo>
                      <a:pt x="3725" y="2046"/>
                      <a:pt x="3748" y="2062"/>
                      <a:pt x="3769" y="2098"/>
                    </a:cubicBezTo>
                    <a:cubicBezTo>
                      <a:pt x="3816" y="2191"/>
                      <a:pt x="3877" y="2241"/>
                      <a:pt x="3935" y="2241"/>
                    </a:cubicBezTo>
                    <a:cubicBezTo>
                      <a:pt x="4003" y="2241"/>
                      <a:pt x="4067" y="2174"/>
                      <a:pt x="4103" y="2031"/>
                    </a:cubicBezTo>
                    <a:cubicBezTo>
                      <a:pt x="4136" y="1798"/>
                      <a:pt x="3903" y="1364"/>
                      <a:pt x="3870" y="997"/>
                    </a:cubicBezTo>
                    <a:cubicBezTo>
                      <a:pt x="3870" y="630"/>
                      <a:pt x="3536" y="263"/>
                      <a:pt x="3469" y="97"/>
                    </a:cubicBezTo>
                    <a:cubicBezTo>
                      <a:pt x="3452" y="27"/>
                      <a:pt x="3435" y="1"/>
                      <a:pt x="3417" y="1"/>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2026518" y="2256518"/>
                <a:ext cx="32569" cy="46289"/>
              </a:xfrm>
              <a:custGeom>
                <a:rect b="b" l="l" r="r" t="t"/>
                <a:pathLst>
                  <a:path extrusionOk="0" h="1471" w="1035">
                    <a:moveTo>
                      <a:pt x="734" y="0"/>
                    </a:moveTo>
                    <a:cubicBezTo>
                      <a:pt x="668" y="0"/>
                      <a:pt x="568" y="34"/>
                      <a:pt x="501" y="67"/>
                    </a:cubicBezTo>
                    <a:cubicBezTo>
                      <a:pt x="434" y="134"/>
                      <a:pt x="368" y="134"/>
                      <a:pt x="301" y="134"/>
                    </a:cubicBezTo>
                    <a:lnTo>
                      <a:pt x="167" y="134"/>
                    </a:lnTo>
                    <a:cubicBezTo>
                      <a:pt x="134" y="134"/>
                      <a:pt x="101" y="134"/>
                      <a:pt x="101" y="167"/>
                    </a:cubicBezTo>
                    <a:cubicBezTo>
                      <a:pt x="1" y="334"/>
                      <a:pt x="368" y="568"/>
                      <a:pt x="301" y="901"/>
                    </a:cubicBezTo>
                    <a:cubicBezTo>
                      <a:pt x="238" y="1186"/>
                      <a:pt x="294" y="1471"/>
                      <a:pt x="443" y="1471"/>
                    </a:cubicBezTo>
                    <a:cubicBezTo>
                      <a:pt x="451" y="1471"/>
                      <a:pt x="459" y="1470"/>
                      <a:pt x="468" y="1468"/>
                    </a:cubicBezTo>
                    <a:cubicBezTo>
                      <a:pt x="468" y="1435"/>
                      <a:pt x="501" y="1435"/>
                      <a:pt x="534" y="1401"/>
                    </a:cubicBezTo>
                    <a:cubicBezTo>
                      <a:pt x="701" y="1235"/>
                      <a:pt x="801" y="1301"/>
                      <a:pt x="901" y="1168"/>
                    </a:cubicBezTo>
                    <a:cubicBezTo>
                      <a:pt x="1001" y="1035"/>
                      <a:pt x="901" y="534"/>
                      <a:pt x="1001" y="267"/>
                    </a:cubicBezTo>
                    <a:cubicBezTo>
                      <a:pt x="1035" y="134"/>
                      <a:pt x="901" y="34"/>
                      <a:pt x="734" y="0"/>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2104211" y="2316338"/>
                <a:ext cx="51449" cy="30492"/>
              </a:xfrm>
              <a:custGeom>
                <a:rect b="b" l="l" r="r" t="t"/>
                <a:pathLst>
                  <a:path extrusionOk="0" h="969" w="1635">
                    <a:moveTo>
                      <a:pt x="367" y="1"/>
                    </a:moveTo>
                    <a:cubicBezTo>
                      <a:pt x="167" y="1"/>
                      <a:pt x="0" y="168"/>
                      <a:pt x="33" y="268"/>
                    </a:cubicBezTo>
                    <a:cubicBezTo>
                      <a:pt x="100" y="368"/>
                      <a:pt x="200" y="468"/>
                      <a:pt x="634" y="568"/>
                    </a:cubicBezTo>
                    <a:cubicBezTo>
                      <a:pt x="1034" y="668"/>
                      <a:pt x="1067" y="935"/>
                      <a:pt x="1234" y="968"/>
                    </a:cubicBezTo>
                    <a:cubicBezTo>
                      <a:pt x="1434" y="968"/>
                      <a:pt x="1434" y="801"/>
                      <a:pt x="1401" y="568"/>
                    </a:cubicBezTo>
                    <a:cubicBezTo>
                      <a:pt x="1368" y="368"/>
                      <a:pt x="1601" y="101"/>
                      <a:pt x="1635" y="68"/>
                    </a:cubicBezTo>
                    <a:cubicBezTo>
                      <a:pt x="1635" y="34"/>
                      <a:pt x="1601" y="1"/>
                      <a:pt x="1468" y="1"/>
                    </a:cubicBezTo>
                    <a:cubicBezTo>
                      <a:pt x="1368" y="1"/>
                      <a:pt x="1268" y="1"/>
                      <a:pt x="1168" y="34"/>
                    </a:cubicBezTo>
                    <a:cubicBezTo>
                      <a:pt x="1067" y="68"/>
                      <a:pt x="934" y="68"/>
                      <a:pt x="801" y="101"/>
                    </a:cubicBezTo>
                    <a:cubicBezTo>
                      <a:pt x="701" y="101"/>
                      <a:pt x="600" y="68"/>
                      <a:pt x="500" y="34"/>
                    </a:cubicBezTo>
                    <a:cubicBezTo>
                      <a:pt x="467" y="1"/>
                      <a:pt x="400" y="1"/>
                      <a:pt x="367" y="1"/>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1183630" y="1965759"/>
                <a:ext cx="1787637" cy="3884852"/>
              </a:xfrm>
              <a:custGeom>
                <a:rect b="b" l="l" r="r" t="t"/>
                <a:pathLst>
                  <a:path extrusionOk="0" h="123456" w="56809">
                    <a:moveTo>
                      <a:pt x="21916" y="1"/>
                    </a:moveTo>
                    <a:cubicBezTo>
                      <a:pt x="21916" y="1"/>
                      <a:pt x="4738" y="17146"/>
                      <a:pt x="2736" y="20482"/>
                    </a:cubicBezTo>
                    <a:cubicBezTo>
                      <a:pt x="735" y="23818"/>
                      <a:pt x="134" y="48102"/>
                      <a:pt x="134" y="48102"/>
                    </a:cubicBezTo>
                    <a:cubicBezTo>
                      <a:pt x="1" y="52305"/>
                      <a:pt x="8707" y="64914"/>
                      <a:pt x="8707" y="64914"/>
                    </a:cubicBezTo>
                    <a:lnTo>
                      <a:pt x="2002" y="123456"/>
                    </a:lnTo>
                    <a:lnTo>
                      <a:pt x="52605" y="123456"/>
                    </a:lnTo>
                    <a:lnTo>
                      <a:pt x="47802" y="65514"/>
                    </a:lnTo>
                    <a:cubicBezTo>
                      <a:pt x="47802" y="65514"/>
                      <a:pt x="56808" y="44699"/>
                      <a:pt x="56708" y="41430"/>
                    </a:cubicBezTo>
                    <a:cubicBezTo>
                      <a:pt x="56608" y="38161"/>
                      <a:pt x="54306" y="17513"/>
                      <a:pt x="54306" y="17513"/>
                    </a:cubicBezTo>
                    <a:cubicBezTo>
                      <a:pt x="54306" y="17513"/>
                      <a:pt x="55040" y="11342"/>
                      <a:pt x="53873" y="8974"/>
                    </a:cubicBezTo>
                    <a:cubicBezTo>
                      <a:pt x="52778" y="6814"/>
                      <a:pt x="47746" y="5432"/>
                      <a:pt x="46133" y="5432"/>
                    </a:cubicBezTo>
                    <a:cubicBezTo>
                      <a:pt x="45977" y="5432"/>
                      <a:pt x="45852" y="5445"/>
                      <a:pt x="45767" y="5471"/>
                    </a:cubicBezTo>
                    <a:cubicBezTo>
                      <a:pt x="45300" y="5571"/>
                      <a:pt x="44866" y="5771"/>
                      <a:pt x="44499" y="6072"/>
                    </a:cubicBezTo>
                    <a:cubicBezTo>
                      <a:pt x="44499" y="6072"/>
                      <a:pt x="43265" y="2436"/>
                      <a:pt x="42565" y="1835"/>
                    </a:cubicBezTo>
                    <a:cubicBezTo>
                      <a:pt x="41897" y="1235"/>
                      <a:pt x="36193" y="601"/>
                      <a:pt x="35660" y="601"/>
                    </a:cubicBezTo>
                    <a:cubicBezTo>
                      <a:pt x="35159" y="601"/>
                      <a:pt x="32691" y="2436"/>
                      <a:pt x="32691" y="2436"/>
                    </a:cubicBezTo>
                    <a:cubicBezTo>
                      <a:pt x="32691" y="2436"/>
                      <a:pt x="32324" y="1335"/>
                      <a:pt x="31723" y="968"/>
                    </a:cubicBezTo>
                    <a:cubicBezTo>
                      <a:pt x="31209" y="654"/>
                      <a:pt x="27000" y="266"/>
                      <a:pt x="25656" y="266"/>
                    </a:cubicBezTo>
                    <a:cubicBezTo>
                      <a:pt x="25430" y="266"/>
                      <a:pt x="25286" y="277"/>
                      <a:pt x="25252" y="301"/>
                    </a:cubicBezTo>
                    <a:cubicBezTo>
                      <a:pt x="25052" y="468"/>
                      <a:pt x="23718" y="3036"/>
                      <a:pt x="23718" y="3036"/>
                    </a:cubicBezTo>
                    <a:lnTo>
                      <a:pt x="2191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1622412" y="2606059"/>
                <a:ext cx="234087" cy="462918"/>
              </a:xfrm>
              <a:custGeom>
                <a:rect b="b" l="l" r="r" t="t"/>
                <a:pathLst>
                  <a:path extrusionOk="0" h="14711" w="7439">
                    <a:moveTo>
                      <a:pt x="6471" y="0"/>
                    </a:moveTo>
                    <a:lnTo>
                      <a:pt x="0" y="8406"/>
                    </a:lnTo>
                    <a:cubicBezTo>
                      <a:pt x="2702" y="10208"/>
                      <a:pt x="5204" y="12343"/>
                      <a:pt x="7439" y="14711"/>
                    </a:cubicBezTo>
                    <a:lnTo>
                      <a:pt x="6471" y="0"/>
                    </a:lnTo>
                    <a:close/>
                  </a:path>
                </a:pathLst>
              </a:custGeom>
              <a:solidFill>
                <a:srgbClr val="D32A5A">
                  <a:alpha val="1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a:off x="1971953" y="3124581"/>
                <a:ext cx="684387" cy="574219"/>
              </a:xfrm>
              <a:custGeom>
                <a:rect b="b" l="l" r="r" t="t"/>
                <a:pathLst>
                  <a:path extrusionOk="0" h="18248" w="21749">
                    <a:moveTo>
                      <a:pt x="7839" y="1"/>
                    </a:moveTo>
                    <a:cubicBezTo>
                      <a:pt x="7839" y="1"/>
                      <a:pt x="6536" y="4195"/>
                      <a:pt x="2671" y="4195"/>
                    </a:cubicBezTo>
                    <a:cubicBezTo>
                      <a:pt x="1950" y="4195"/>
                      <a:pt x="1140" y="4050"/>
                      <a:pt x="234" y="3704"/>
                    </a:cubicBezTo>
                    <a:lnTo>
                      <a:pt x="0" y="4504"/>
                    </a:lnTo>
                    <a:lnTo>
                      <a:pt x="3136" y="18247"/>
                    </a:lnTo>
                    <a:lnTo>
                      <a:pt x="21749" y="4037"/>
                    </a:lnTo>
                    <a:cubicBezTo>
                      <a:pt x="21749" y="4037"/>
                      <a:pt x="17646" y="3270"/>
                      <a:pt x="16579" y="835"/>
                    </a:cubicBezTo>
                    <a:cubicBezTo>
                      <a:pt x="16579" y="835"/>
                      <a:pt x="14510" y="3904"/>
                      <a:pt x="12742" y="4171"/>
                    </a:cubicBezTo>
                    <a:cubicBezTo>
                      <a:pt x="12627" y="4190"/>
                      <a:pt x="12508" y="4199"/>
                      <a:pt x="12387" y="4199"/>
                    </a:cubicBezTo>
                    <a:cubicBezTo>
                      <a:pt x="10631" y="4199"/>
                      <a:pt x="8432" y="2217"/>
                      <a:pt x="7839" y="1"/>
                    </a:cubicBezTo>
                    <a:close/>
                  </a:path>
                </a:pathLst>
              </a:custGeom>
              <a:solidFill>
                <a:srgbClr val="D32A5A">
                  <a:alpha val="1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a:off x="1457617" y="885542"/>
                <a:ext cx="489162" cy="1561008"/>
              </a:xfrm>
              <a:custGeom>
                <a:rect b="b" l="l" r="r" t="t"/>
                <a:pathLst>
                  <a:path extrusionOk="0" h="49607" w="15545">
                    <a:moveTo>
                      <a:pt x="7424" y="1"/>
                    </a:moveTo>
                    <a:cubicBezTo>
                      <a:pt x="6367" y="1"/>
                      <a:pt x="5273" y="480"/>
                      <a:pt x="4403" y="1772"/>
                    </a:cubicBezTo>
                    <a:cubicBezTo>
                      <a:pt x="2035" y="5341"/>
                      <a:pt x="0" y="49606"/>
                      <a:pt x="0" y="49606"/>
                    </a:cubicBezTo>
                    <a:lnTo>
                      <a:pt x="0" y="49606"/>
                    </a:lnTo>
                    <a:lnTo>
                      <a:pt x="15544" y="47104"/>
                    </a:lnTo>
                    <a:cubicBezTo>
                      <a:pt x="15544" y="47104"/>
                      <a:pt x="11909" y="3873"/>
                      <a:pt x="11075" y="2172"/>
                    </a:cubicBezTo>
                    <a:cubicBezTo>
                      <a:pt x="10570" y="1123"/>
                      <a:pt x="9041" y="1"/>
                      <a:pt x="74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1570963" y="1098735"/>
                <a:ext cx="246705" cy="403099"/>
              </a:xfrm>
              <a:custGeom>
                <a:rect b="b" l="l" r="r" t="t"/>
                <a:pathLst>
                  <a:path extrusionOk="0" h="12810" w="784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1598245" y="1334961"/>
                <a:ext cx="66176" cy="120772"/>
              </a:xfrm>
              <a:custGeom>
                <a:rect b="b" l="l" r="r" t="t"/>
                <a:pathLst>
                  <a:path extrusionOk="0" h="3838" w="2103">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
              <p:cNvSpPr/>
              <p:nvPr/>
            </p:nvSpPr>
            <p:spPr>
              <a:xfrm>
                <a:off x="1483830" y="2038071"/>
                <a:ext cx="1377207" cy="1709000"/>
              </a:xfrm>
              <a:custGeom>
                <a:rect b="b" l="l" r="r" t="t"/>
                <a:pathLst>
                  <a:path extrusionOk="0" h="54310" w="43766">
                    <a:moveTo>
                      <a:pt x="10408" y="19385"/>
                    </a:moveTo>
                    <a:lnTo>
                      <a:pt x="10408" y="19385"/>
                    </a:lnTo>
                    <a:cubicBezTo>
                      <a:pt x="10375" y="22787"/>
                      <a:pt x="10609" y="26223"/>
                      <a:pt x="11076" y="29592"/>
                    </a:cubicBezTo>
                    <a:cubicBezTo>
                      <a:pt x="11176" y="30259"/>
                      <a:pt x="11276" y="30893"/>
                      <a:pt x="11376" y="31560"/>
                    </a:cubicBezTo>
                    <a:cubicBezTo>
                      <a:pt x="10675" y="30793"/>
                      <a:pt x="9941" y="30059"/>
                      <a:pt x="9141" y="29392"/>
                    </a:cubicBezTo>
                    <a:cubicBezTo>
                      <a:pt x="7873" y="28291"/>
                      <a:pt x="6506" y="27357"/>
                      <a:pt x="5038" y="26557"/>
                    </a:cubicBezTo>
                    <a:cubicBezTo>
                      <a:pt x="6639" y="24555"/>
                      <a:pt x="8173" y="22520"/>
                      <a:pt x="9675" y="20452"/>
                    </a:cubicBezTo>
                    <a:cubicBezTo>
                      <a:pt x="9908" y="20085"/>
                      <a:pt x="10175" y="19752"/>
                      <a:pt x="10408" y="19385"/>
                    </a:cubicBezTo>
                    <a:close/>
                    <a:moveTo>
                      <a:pt x="13940" y="0"/>
                    </a:moveTo>
                    <a:cubicBezTo>
                      <a:pt x="12480" y="0"/>
                      <a:pt x="11138" y="810"/>
                      <a:pt x="10008" y="1672"/>
                    </a:cubicBezTo>
                    <a:cubicBezTo>
                      <a:pt x="8540" y="2806"/>
                      <a:pt x="7139" y="4040"/>
                      <a:pt x="5705" y="5241"/>
                    </a:cubicBezTo>
                    <a:lnTo>
                      <a:pt x="1269" y="8911"/>
                    </a:lnTo>
                    <a:lnTo>
                      <a:pt x="201" y="9845"/>
                    </a:lnTo>
                    <a:cubicBezTo>
                      <a:pt x="1" y="10045"/>
                      <a:pt x="1" y="10345"/>
                      <a:pt x="201" y="10578"/>
                    </a:cubicBezTo>
                    <a:cubicBezTo>
                      <a:pt x="301" y="10678"/>
                      <a:pt x="435" y="10729"/>
                      <a:pt x="568" y="10729"/>
                    </a:cubicBezTo>
                    <a:cubicBezTo>
                      <a:pt x="701" y="10729"/>
                      <a:pt x="835" y="10678"/>
                      <a:pt x="935" y="10578"/>
                    </a:cubicBezTo>
                    <a:lnTo>
                      <a:pt x="9408" y="3507"/>
                    </a:lnTo>
                    <a:cubicBezTo>
                      <a:pt x="10542" y="2539"/>
                      <a:pt x="11776" y="1439"/>
                      <a:pt x="13310" y="1105"/>
                    </a:cubicBezTo>
                    <a:cubicBezTo>
                      <a:pt x="13517" y="1059"/>
                      <a:pt x="13724" y="1037"/>
                      <a:pt x="13928" y="1037"/>
                    </a:cubicBezTo>
                    <a:cubicBezTo>
                      <a:pt x="14909" y="1037"/>
                      <a:pt x="15827" y="1550"/>
                      <a:pt x="16379" y="2406"/>
                    </a:cubicBezTo>
                    <a:cubicBezTo>
                      <a:pt x="18147" y="5008"/>
                      <a:pt x="16579" y="8043"/>
                      <a:pt x="15145" y="10378"/>
                    </a:cubicBezTo>
                    <a:cubicBezTo>
                      <a:pt x="13310" y="13347"/>
                      <a:pt x="11409" y="16216"/>
                      <a:pt x="9408" y="19051"/>
                    </a:cubicBezTo>
                    <a:cubicBezTo>
                      <a:pt x="7373" y="21887"/>
                      <a:pt x="5271" y="24622"/>
                      <a:pt x="3103" y="27290"/>
                    </a:cubicBezTo>
                    <a:lnTo>
                      <a:pt x="2269" y="28324"/>
                    </a:lnTo>
                    <a:cubicBezTo>
                      <a:pt x="2069" y="28525"/>
                      <a:pt x="2069" y="28858"/>
                      <a:pt x="2269" y="29058"/>
                    </a:cubicBezTo>
                    <a:cubicBezTo>
                      <a:pt x="2369" y="29158"/>
                      <a:pt x="2503" y="29208"/>
                      <a:pt x="2636" y="29208"/>
                    </a:cubicBezTo>
                    <a:cubicBezTo>
                      <a:pt x="2770" y="29208"/>
                      <a:pt x="2903" y="29158"/>
                      <a:pt x="3003" y="29058"/>
                    </a:cubicBezTo>
                    <a:cubicBezTo>
                      <a:pt x="3470" y="28491"/>
                      <a:pt x="3937" y="27924"/>
                      <a:pt x="4371" y="27390"/>
                    </a:cubicBezTo>
                    <a:lnTo>
                      <a:pt x="4471" y="27424"/>
                    </a:lnTo>
                    <a:cubicBezTo>
                      <a:pt x="7006" y="28825"/>
                      <a:pt x="9274" y="30659"/>
                      <a:pt x="11142" y="32861"/>
                    </a:cubicBezTo>
                    <a:cubicBezTo>
                      <a:pt x="12977" y="35029"/>
                      <a:pt x="14445" y="37531"/>
                      <a:pt x="15445" y="40200"/>
                    </a:cubicBezTo>
                    <a:cubicBezTo>
                      <a:pt x="16980" y="44469"/>
                      <a:pt x="17714" y="49273"/>
                      <a:pt x="17947" y="53809"/>
                    </a:cubicBezTo>
                    <a:cubicBezTo>
                      <a:pt x="17964" y="54143"/>
                      <a:pt x="18239" y="54310"/>
                      <a:pt x="18506" y="54310"/>
                    </a:cubicBezTo>
                    <a:cubicBezTo>
                      <a:pt x="18773" y="54310"/>
                      <a:pt x="19031" y="54143"/>
                      <a:pt x="19015" y="53809"/>
                    </a:cubicBezTo>
                    <a:cubicBezTo>
                      <a:pt x="18814" y="50340"/>
                      <a:pt x="18314" y="46871"/>
                      <a:pt x="17413" y="43502"/>
                    </a:cubicBezTo>
                    <a:cubicBezTo>
                      <a:pt x="17113" y="41901"/>
                      <a:pt x="16646" y="40366"/>
                      <a:pt x="16012" y="38865"/>
                    </a:cubicBezTo>
                    <a:lnTo>
                      <a:pt x="16012" y="38865"/>
                    </a:lnTo>
                    <a:cubicBezTo>
                      <a:pt x="16750" y="39187"/>
                      <a:pt x="17540" y="39347"/>
                      <a:pt x="18330" y="39347"/>
                    </a:cubicBezTo>
                    <a:cubicBezTo>
                      <a:pt x="18934" y="39347"/>
                      <a:pt x="19537" y="39253"/>
                      <a:pt x="20115" y="39065"/>
                    </a:cubicBezTo>
                    <a:cubicBezTo>
                      <a:pt x="21650" y="38532"/>
                      <a:pt x="22851" y="37364"/>
                      <a:pt x="23418" y="35830"/>
                    </a:cubicBezTo>
                    <a:cubicBezTo>
                      <a:pt x="23918" y="37164"/>
                      <a:pt x="24885" y="38265"/>
                      <a:pt x="26186" y="38865"/>
                    </a:cubicBezTo>
                    <a:cubicBezTo>
                      <a:pt x="26687" y="39106"/>
                      <a:pt x="27235" y="39226"/>
                      <a:pt x="27795" y="39226"/>
                    </a:cubicBezTo>
                    <a:cubicBezTo>
                      <a:pt x="28169" y="39226"/>
                      <a:pt x="28548" y="39172"/>
                      <a:pt x="28922" y="39065"/>
                    </a:cubicBezTo>
                    <a:cubicBezTo>
                      <a:pt x="29822" y="38799"/>
                      <a:pt x="30656" y="38265"/>
                      <a:pt x="31257" y="37531"/>
                    </a:cubicBezTo>
                    <a:cubicBezTo>
                      <a:pt x="31590" y="37131"/>
                      <a:pt x="31857" y="36730"/>
                      <a:pt x="32091" y="36297"/>
                    </a:cubicBezTo>
                    <a:cubicBezTo>
                      <a:pt x="33125" y="37498"/>
                      <a:pt x="34292" y="38665"/>
                      <a:pt x="35893" y="38999"/>
                    </a:cubicBezTo>
                    <a:cubicBezTo>
                      <a:pt x="36159" y="39068"/>
                      <a:pt x="36433" y="39101"/>
                      <a:pt x="36710" y="39101"/>
                    </a:cubicBezTo>
                    <a:cubicBezTo>
                      <a:pt x="37231" y="39101"/>
                      <a:pt x="37760" y="38983"/>
                      <a:pt x="38262" y="38765"/>
                    </a:cubicBezTo>
                    <a:cubicBezTo>
                      <a:pt x="38862" y="38432"/>
                      <a:pt x="39396" y="37998"/>
                      <a:pt x="39796" y="37398"/>
                    </a:cubicBezTo>
                    <a:cubicBezTo>
                      <a:pt x="40663" y="36230"/>
                      <a:pt x="41064" y="34762"/>
                      <a:pt x="41431" y="33361"/>
                    </a:cubicBezTo>
                    <a:cubicBezTo>
                      <a:pt x="41931" y="31527"/>
                      <a:pt x="42365" y="29692"/>
                      <a:pt x="42765" y="27824"/>
                    </a:cubicBezTo>
                    <a:cubicBezTo>
                      <a:pt x="43165" y="25723"/>
                      <a:pt x="43499" y="23588"/>
                      <a:pt x="43766" y="21453"/>
                    </a:cubicBezTo>
                    <a:cubicBezTo>
                      <a:pt x="43766" y="21153"/>
                      <a:pt x="43532" y="20919"/>
                      <a:pt x="43265" y="20919"/>
                    </a:cubicBezTo>
                    <a:cubicBezTo>
                      <a:pt x="42965" y="20919"/>
                      <a:pt x="42731" y="21153"/>
                      <a:pt x="42731" y="21420"/>
                    </a:cubicBezTo>
                    <a:cubicBezTo>
                      <a:pt x="42298" y="24955"/>
                      <a:pt x="41631" y="28425"/>
                      <a:pt x="40763" y="31860"/>
                    </a:cubicBezTo>
                    <a:cubicBezTo>
                      <a:pt x="40396" y="33261"/>
                      <a:pt x="40096" y="34762"/>
                      <a:pt x="39396" y="36063"/>
                    </a:cubicBezTo>
                    <a:cubicBezTo>
                      <a:pt x="38862" y="37131"/>
                      <a:pt x="37995" y="38065"/>
                      <a:pt x="36694" y="38065"/>
                    </a:cubicBezTo>
                    <a:cubicBezTo>
                      <a:pt x="34893" y="38031"/>
                      <a:pt x="33625" y="36497"/>
                      <a:pt x="32591" y="35229"/>
                    </a:cubicBezTo>
                    <a:cubicBezTo>
                      <a:pt x="32958" y="34062"/>
                      <a:pt x="33258" y="32861"/>
                      <a:pt x="33458" y="31627"/>
                    </a:cubicBezTo>
                    <a:cubicBezTo>
                      <a:pt x="33892" y="29258"/>
                      <a:pt x="34292" y="26923"/>
                      <a:pt x="34659" y="24555"/>
                    </a:cubicBezTo>
                    <a:cubicBezTo>
                      <a:pt x="35460" y="19785"/>
                      <a:pt x="36160" y="15015"/>
                      <a:pt x="36761" y="10245"/>
                    </a:cubicBezTo>
                    <a:cubicBezTo>
                      <a:pt x="36827" y="9678"/>
                      <a:pt x="36894" y="9077"/>
                      <a:pt x="36961" y="8510"/>
                    </a:cubicBezTo>
                    <a:cubicBezTo>
                      <a:pt x="36961" y="8210"/>
                      <a:pt x="36727" y="7977"/>
                      <a:pt x="36460" y="7977"/>
                    </a:cubicBezTo>
                    <a:cubicBezTo>
                      <a:pt x="36160" y="7977"/>
                      <a:pt x="35927" y="8210"/>
                      <a:pt x="35927" y="8510"/>
                    </a:cubicBezTo>
                    <a:cubicBezTo>
                      <a:pt x="35360" y="13114"/>
                      <a:pt x="34692" y="17684"/>
                      <a:pt x="33959" y="22253"/>
                    </a:cubicBezTo>
                    <a:cubicBezTo>
                      <a:pt x="33592" y="24555"/>
                      <a:pt x="33225" y="26823"/>
                      <a:pt x="32824" y="29092"/>
                    </a:cubicBezTo>
                    <a:cubicBezTo>
                      <a:pt x="32624" y="30226"/>
                      <a:pt x="32424" y="31327"/>
                      <a:pt x="32224" y="32461"/>
                    </a:cubicBezTo>
                    <a:cubicBezTo>
                      <a:pt x="32057" y="33428"/>
                      <a:pt x="31757" y="34395"/>
                      <a:pt x="31390" y="35329"/>
                    </a:cubicBezTo>
                    <a:cubicBezTo>
                      <a:pt x="30732" y="36739"/>
                      <a:pt x="29427" y="38150"/>
                      <a:pt x="27778" y="38150"/>
                    </a:cubicBezTo>
                    <a:cubicBezTo>
                      <a:pt x="27671" y="38150"/>
                      <a:pt x="27563" y="38144"/>
                      <a:pt x="27454" y="38131"/>
                    </a:cubicBezTo>
                    <a:cubicBezTo>
                      <a:pt x="25786" y="37931"/>
                      <a:pt x="24619" y="36397"/>
                      <a:pt x="24152" y="34896"/>
                    </a:cubicBezTo>
                    <a:cubicBezTo>
                      <a:pt x="23885" y="33862"/>
                      <a:pt x="23718" y="32828"/>
                      <a:pt x="23751" y="31760"/>
                    </a:cubicBezTo>
                    <a:cubicBezTo>
                      <a:pt x="23718" y="30626"/>
                      <a:pt x="23751" y="29525"/>
                      <a:pt x="23751" y="28391"/>
                    </a:cubicBezTo>
                    <a:lnTo>
                      <a:pt x="23751" y="21386"/>
                    </a:lnTo>
                    <a:lnTo>
                      <a:pt x="23751" y="7409"/>
                    </a:lnTo>
                    <a:lnTo>
                      <a:pt x="23751" y="5708"/>
                    </a:lnTo>
                    <a:cubicBezTo>
                      <a:pt x="23751" y="5358"/>
                      <a:pt x="23484" y="5183"/>
                      <a:pt x="23218" y="5183"/>
                    </a:cubicBezTo>
                    <a:cubicBezTo>
                      <a:pt x="22951" y="5183"/>
                      <a:pt x="22684" y="5358"/>
                      <a:pt x="22684" y="5708"/>
                    </a:cubicBezTo>
                    <a:lnTo>
                      <a:pt x="22684" y="20219"/>
                    </a:lnTo>
                    <a:lnTo>
                      <a:pt x="22684" y="27424"/>
                    </a:lnTo>
                    <a:lnTo>
                      <a:pt x="22684" y="31026"/>
                    </a:lnTo>
                    <a:cubicBezTo>
                      <a:pt x="22684" y="32928"/>
                      <a:pt x="22984" y="35196"/>
                      <a:pt x="21683" y="36764"/>
                    </a:cubicBezTo>
                    <a:cubicBezTo>
                      <a:pt x="20857" y="37738"/>
                      <a:pt x="19639" y="38294"/>
                      <a:pt x="18376" y="38294"/>
                    </a:cubicBezTo>
                    <a:cubicBezTo>
                      <a:pt x="18212" y="38294"/>
                      <a:pt x="18046" y="38284"/>
                      <a:pt x="17880" y="38265"/>
                    </a:cubicBezTo>
                    <a:cubicBezTo>
                      <a:pt x="17113" y="38198"/>
                      <a:pt x="15846" y="37865"/>
                      <a:pt x="15279" y="37264"/>
                    </a:cubicBezTo>
                    <a:cubicBezTo>
                      <a:pt x="15078" y="36931"/>
                      <a:pt x="14878" y="36630"/>
                      <a:pt x="14745" y="36263"/>
                    </a:cubicBezTo>
                    <a:cubicBezTo>
                      <a:pt x="14211" y="35296"/>
                      <a:pt x="13411" y="34462"/>
                      <a:pt x="12944" y="33428"/>
                    </a:cubicBezTo>
                    <a:cubicBezTo>
                      <a:pt x="12410" y="32327"/>
                      <a:pt x="12310" y="31026"/>
                      <a:pt x="12143" y="29826"/>
                    </a:cubicBezTo>
                    <a:cubicBezTo>
                      <a:pt x="11709" y="26957"/>
                      <a:pt x="11476" y="24088"/>
                      <a:pt x="11442" y="21219"/>
                    </a:cubicBezTo>
                    <a:cubicBezTo>
                      <a:pt x="11409" y="20085"/>
                      <a:pt x="11442" y="18984"/>
                      <a:pt x="11476" y="17917"/>
                    </a:cubicBezTo>
                    <a:lnTo>
                      <a:pt x="11476" y="17850"/>
                    </a:lnTo>
                    <a:cubicBezTo>
                      <a:pt x="12944" y="15749"/>
                      <a:pt x="14345" y="13581"/>
                      <a:pt x="15712" y="11379"/>
                    </a:cubicBezTo>
                    <a:cubicBezTo>
                      <a:pt x="16613" y="9945"/>
                      <a:pt x="17513" y="8444"/>
                      <a:pt x="17947" y="6809"/>
                    </a:cubicBezTo>
                    <a:cubicBezTo>
                      <a:pt x="18347" y="5341"/>
                      <a:pt x="18247" y="3807"/>
                      <a:pt x="17580" y="2439"/>
                    </a:cubicBezTo>
                    <a:cubicBezTo>
                      <a:pt x="17013" y="1172"/>
                      <a:pt x="15846" y="271"/>
                      <a:pt x="14478" y="38"/>
                    </a:cubicBezTo>
                    <a:cubicBezTo>
                      <a:pt x="14297" y="12"/>
                      <a:pt x="14118" y="0"/>
                      <a:pt x="1394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a:off x="1562404" y="1782901"/>
                <a:ext cx="279400" cy="52488"/>
              </a:xfrm>
              <a:custGeom>
                <a:rect b="b" l="l" r="r" t="t"/>
                <a:pathLst>
                  <a:path extrusionOk="0" h="1668" w="8879">
                    <a:moveTo>
                      <a:pt x="6691" y="1"/>
                    </a:moveTo>
                    <a:cubicBezTo>
                      <a:pt x="4664" y="1"/>
                      <a:pt x="2641" y="214"/>
                      <a:pt x="640" y="641"/>
                    </a:cubicBezTo>
                    <a:cubicBezTo>
                      <a:pt x="0" y="793"/>
                      <a:pt x="194" y="1667"/>
                      <a:pt x="765" y="1667"/>
                    </a:cubicBezTo>
                    <a:cubicBezTo>
                      <a:pt x="820" y="1667"/>
                      <a:pt x="878" y="1659"/>
                      <a:pt x="940" y="1642"/>
                    </a:cubicBezTo>
                    <a:cubicBezTo>
                      <a:pt x="2874" y="1233"/>
                      <a:pt x="4875" y="1047"/>
                      <a:pt x="6870" y="1047"/>
                    </a:cubicBezTo>
                    <a:cubicBezTo>
                      <a:pt x="7318" y="1047"/>
                      <a:pt x="7765" y="1056"/>
                      <a:pt x="8212" y="1075"/>
                    </a:cubicBezTo>
                    <a:cubicBezTo>
                      <a:pt x="8222" y="1075"/>
                      <a:pt x="8233" y="1076"/>
                      <a:pt x="8243" y="1076"/>
                    </a:cubicBezTo>
                    <a:cubicBezTo>
                      <a:pt x="8879" y="1076"/>
                      <a:pt x="8868" y="74"/>
                      <a:pt x="8212" y="41"/>
                    </a:cubicBezTo>
                    <a:cubicBezTo>
                      <a:pt x="7705" y="14"/>
                      <a:pt x="7198" y="1"/>
                      <a:pt x="669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1925759" y="2763523"/>
                <a:ext cx="144876" cy="39901"/>
              </a:xfrm>
              <a:custGeom>
                <a:rect b="b" l="l" r="r" t="t"/>
                <a:pathLst>
                  <a:path extrusionOk="0" h="1268" w="4604">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1928906" y="2683721"/>
                <a:ext cx="136475" cy="43079"/>
              </a:xfrm>
              <a:custGeom>
                <a:rect b="b" l="l" r="r" t="t"/>
                <a:pathLst>
                  <a:path extrusionOk="0" h="1369" w="4337">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2307838" y="2757733"/>
                <a:ext cx="125996" cy="45187"/>
              </a:xfrm>
              <a:custGeom>
                <a:rect b="b" l="l" r="r" t="t"/>
                <a:pathLst>
                  <a:path extrusionOk="0" h="1436" w="4004">
                    <a:moveTo>
                      <a:pt x="566" y="0"/>
                    </a:moveTo>
                    <a:cubicBezTo>
                      <a:pt x="349" y="0"/>
                      <a:pt x="150" y="135"/>
                      <a:pt x="67" y="384"/>
                    </a:cubicBezTo>
                    <a:cubicBezTo>
                      <a:pt x="0" y="651"/>
                      <a:pt x="167" y="951"/>
                      <a:pt x="434" y="1018"/>
                    </a:cubicBezTo>
                    <a:lnTo>
                      <a:pt x="3303" y="1418"/>
                    </a:lnTo>
                    <a:cubicBezTo>
                      <a:pt x="3348" y="1430"/>
                      <a:pt x="3395" y="1435"/>
                      <a:pt x="3442" y="1435"/>
                    </a:cubicBezTo>
                    <a:cubicBezTo>
                      <a:pt x="3666" y="1435"/>
                      <a:pt x="3881" y="1306"/>
                      <a:pt x="3936" y="1085"/>
                    </a:cubicBezTo>
                    <a:cubicBezTo>
                      <a:pt x="4003" y="784"/>
                      <a:pt x="3870" y="518"/>
                      <a:pt x="3570" y="418"/>
                    </a:cubicBezTo>
                    <a:lnTo>
                      <a:pt x="701" y="17"/>
                    </a:lnTo>
                    <a:cubicBezTo>
                      <a:pt x="656" y="6"/>
                      <a:pt x="611" y="0"/>
                      <a:pt x="56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2314131" y="2686427"/>
                <a:ext cx="125996" cy="45093"/>
              </a:xfrm>
              <a:custGeom>
                <a:rect b="b" l="l" r="r" t="t"/>
                <a:pathLst>
                  <a:path extrusionOk="0" h="1433" w="4004">
                    <a:moveTo>
                      <a:pt x="582" y="0"/>
                    </a:moveTo>
                    <a:cubicBezTo>
                      <a:pt x="358" y="0"/>
                      <a:pt x="152" y="155"/>
                      <a:pt x="67" y="382"/>
                    </a:cubicBezTo>
                    <a:cubicBezTo>
                      <a:pt x="0" y="649"/>
                      <a:pt x="167" y="949"/>
                      <a:pt x="434" y="1016"/>
                    </a:cubicBezTo>
                    <a:lnTo>
                      <a:pt x="3303" y="1416"/>
                    </a:lnTo>
                    <a:cubicBezTo>
                      <a:pt x="3348" y="1427"/>
                      <a:pt x="3394" y="1433"/>
                      <a:pt x="3440" y="1433"/>
                    </a:cubicBezTo>
                    <a:cubicBezTo>
                      <a:pt x="3665" y="1433"/>
                      <a:pt x="3881" y="1298"/>
                      <a:pt x="3937" y="1049"/>
                    </a:cubicBezTo>
                    <a:cubicBezTo>
                      <a:pt x="4003" y="782"/>
                      <a:pt x="3870" y="482"/>
                      <a:pt x="3570" y="415"/>
                    </a:cubicBezTo>
                    <a:lnTo>
                      <a:pt x="701" y="15"/>
                    </a:lnTo>
                    <a:cubicBezTo>
                      <a:pt x="661" y="5"/>
                      <a:pt x="621" y="0"/>
                      <a:pt x="5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2622575" y="2785802"/>
                <a:ext cx="125618" cy="54974"/>
              </a:xfrm>
              <a:custGeom>
                <a:rect b="b" l="l" r="r" t="t"/>
                <a:pathLst>
                  <a:path extrusionOk="0" h="1747" w="3992">
                    <a:moveTo>
                      <a:pt x="740" y="0"/>
                    </a:moveTo>
                    <a:cubicBezTo>
                      <a:pt x="194" y="0"/>
                      <a:pt x="0" y="874"/>
                      <a:pt x="639" y="1027"/>
                    </a:cubicBezTo>
                    <a:lnTo>
                      <a:pt x="3108" y="1727"/>
                    </a:lnTo>
                    <a:cubicBezTo>
                      <a:pt x="3160" y="1740"/>
                      <a:pt x="3210" y="1746"/>
                      <a:pt x="3258" y="1746"/>
                    </a:cubicBezTo>
                    <a:cubicBezTo>
                      <a:pt x="3811" y="1746"/>
                      <a:pt x="3992" y="911"/>
                      <a:pt x="3408" y="726"/>
                    </a:cubicBezTo>
                    <a:lnTo>
                      <a:pt x="906" y="26"/>
                    </a:lnTo>
                    <a:cubicBezTo>
                      <a:pt x="848" y="8"/>
                      <a:pt x="792" y="0"/>
                      <a:pt x="74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2641613" y="2716857"/>
                <a:ext cx="116556" cy="47138"/>
              </a:xfrm>
              <a:custGeom>
                <a:rect b="b" l="l" r="r" t="t"/>
                <a:pathLst>
                  <a:path extrusionOk="0" h="1498" w="3704">
                    <a:moveTo>
                      <a:pt x="581" y="1"/>
                    </a:moveTo>
                    <a:cubicBezTo>
                      <a:pt x="350" y="1"/>
                      <a:pt x="124" y="155"/>
                      <a:pt x="68" y="382"/>
                    </a:cubicBezTo>
                    <a:cubicBezTo>
                      <a:pt x="1" y="649"/>
                      <a:pt x="168" y="949"/>
                      <a:pt x="435" y="1016"/>
                    </a:cubicBezTo>
                    <a:lnTo>
                      <a:pt x="3003" y="1483"/>
                    </a:lnTo>
                    <a:cubicBezTo>
                      <a:pt x="3043" y="1493"/>
                      <a:pt x="3083" y="1498"/>
                      <a:pt x="3124" y="1498"/>
                    </a:cubicBezTo>
                    <a:cubicBezTo>
                      <a:pt x="3354" y="1498"/>
                      <a:pt x="3580" y="1343"/>
                      <a:pt x="3637" y="1116"/>
                    </a:cubicBezTo>
                    <a:cubicBezTo>
                      <a:pt x="3704" y="816"/>
                      <a:pt x="3537" y="549"/>
                      <a:pt x="3270" y="449"/>
                    </a:cubicBezTo>
                    <a:lnTo>
                      <a:pt x="701" y="15"/>
                    </a:lnTo>
                    <a:cubicBezTo>
                      <a:pt x="662" y="5"/>
                      <a:pt x="621" y="1"/>
                      <a:pt x="58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1673830" y="2069664"/>
                <a:ext cx="281351" cy="217503"/>
              </a:xfrm>
              <a:custGeom>
                <a:rect b="b" l="l" r="r" t="t"/>
                <a:pathLst>
                  <a:path extrusionOk="0" h="6912" w="8941">
                    <a:moveTo>
                      <a:pt x="5705" y="1"/>
                    </a:moveTo>
                    <a:lnTo>
                      <a:pt x="1" y="4671"/>
                    </a:lnTo>
                    <a:cubicBezTo>
                      <a:pt x="1" y="4671"/>
                      <a:pt x="1035" y="6439"/>
                      <a:pt x="2569" y="6872"/>
                    </a:cubicBezTo>
                    <a:cubicBezTo>
                      <a:pt x="2658" y="6899"/>
                      <a:pt x="2758" y="6912"/>
                      <a:pt x="2867" y="6912"/>
                    </a:cubicBezTo>
                    <a:cubicBezTo>
                      <a:pt x="4668" y="6912"/>
                      <a:pt x="8940" y="3470"/>
                      <a:pt x="8940" y="3470"/>
                    </a:cubicBezTo>
                    <a:lnTo>
                      <a:pt x="57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1" name="Google Shape;541;p1"/>
            <p:cNvSpPr/>
            <p:nvPr/>
          </p:nvSpPr>
          <p:spPr>
            <a:xfrm>
              <a:off x="6725997" y="1753742"/>
              <a:ext cx="593975" cy="189125"/>
            </a:xfrm>
            <a:custGeom>
              <a:rect b="b" l="l" r="r" t="t"/>
              <a:pathLst>
                <a:path extrusionOk="0" h="7565" w="23759">
                  <a:moveTo>
                    <a:pt x="41" y="7288"/>
                  </a:moveTo>
                  <a:cubicBezTo>
                    <a:pt x="-118" y="6717"/>
                    <a:pt x="200" y="4859"/>
                    <a:pt x="708" y="3859"/>
                  </a:cubicBezTo>
                  <a:cubicBezTo>
                    <a:pt x="1216" y="2859"/>
                    <a:pt x="1740" y="1907"/>
                    <a:pt x="3089" y="1288"/>
                  </a:cubicBezTo>
                  <a:cubicBezTo>
                    <a:pt x="4438" y="669"/>
                    <a:pt x="7217" y="145"/>
                    <a:pt x="8804" y="145"/>
                  </a:cubicBezTo>
                  <a:cubicBezTo>
                    <a:pt x="10392" y="145"/>
                    <a:pt x="11804" y="844"/>
                    <a:pt x="12614" y="1288"/>
                  </a:cubicBezTo>
                  <a:cubicBezTo>
                    <a:pt x="13424" y="1733"/>
                    <a:pt x="13329" y="2876"/>
                    <a:pt x="13662" y="2812"/>
                  </a:cubicBezTo>
                  <a:cubicBezTo>
                    <a:pt x="13996" y="2749"/>
                    <a:pt x="14075" y="1352"/>
                    <a:pt x="14615" y="907"/>
                  </a:cubicBezTo>
                  <a:cubicBezTo>
                    <a:pt x="15155" y="463"/>
                    <a:pt x="15965" y="288"/>
                    <a:pt x="16901" y="145"/>
                  </a:cubicBezTo>
                  <a:cubicBezTo>
                    <a:pt x="17838" y="2"/>
                    <a:pt x="19298" y="-46"/>
                    <a:pt x="20234" y="49"/>
                  </a:cubicBezTo>
                  <a:cubicBezTo>
                    <a:pt x="21171" y="144"/>
                    <a:pt x="21933" y="272"/>
                    <a:pt x="22520" y="716"/>
                  </a:cubicBezTo>
                  <a:cubicBezTo>
                    <a:pt x="23108" y="1161"/>
                    <a:pt x="23759" y="2303"/>
                    <a:pt x="23759" y="2716"/>
                  </a:cubicBezTo>
                  <a:cubicBezTo>
                    <a:pt x="23759" y="3129"/>
                    <a:pt x="23298" y="3114"/>
                    <a:pt x="22520" y="3193"/>
                  </a:cubicBezTo>
                  <a:cubicBezTo>
                    <a:pt x="21742" y="3273"/>
                    <a:pt x="20250" y="2971"/>
                    <a:pt x="19091" y="3193"/>
                  </a:cubicBezTo>
                  <a:cubicBezTo>
                    <a:pt x="17932" y="3415"/>
                    <a:pt x="17012" y="4177"/>
                    <a:pt x="15567" y="4526"/>
                  </a:cubicBezTo>
                  <a:cubicBezTo>
                    <a:pt x="14123" y="4875"/>
                    <a:pt x="12139" y="4923"/>
                    <a:pt x="10424" y="5288"/>
                  </a:cubicBezTo>
                  <a:cubicBezTo>
                    <a:pt x="8710" y="5653"/>
                    <a:pt x="6741" y="6384"/>
                    <a:pt x="5280" y="6717"/>
                  </a:cubicBezTo>
                  <a:cubicBezTo>
                    <a:pt x="3820" y="7050"/>
                    <a:pt x="2534" y="7193"/>
                    <a:pt x="1661" y="7288"/>
                  </a:cubicBezTo>
                  <a:cubicBezTo>
                    <a:pt x="788" y="7383"/>
                    <a:pt x="200" y="7860"/>
                    <a:pt x="41" y="728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
            <p:cNvSpPr/>
            <p:nvPr/>
          </p:nvSpPr>
          <p:spPr>
            <a:xfrm>
              <a:off x="6358316" y="2523806"/>
              <a:ext cx="248775" cy="1047050"/>
            </a:xfrm>
            <a:custGeom>
              <a:rect b="b" l="l" r="r" t="t"/>
              <a:pathLst>
                <a:path extrusionOk="0" h="41882" w="9951">
                  <a:moveTo>
                    <a:pt x="2175" y="13"/>
                  </a:moveTo>
                  <a:cubicBezTo>
                    <a:pt x="1604" y="362"/>
                    <a:pt x="429" y="8554"/>
                    <a:pt x="175" y="12110"/>
                  </a:cubicBezTo>
                  <a:cubicBezTo>
                    <a:pt x="-79" y="15666"/>
                    <a:pt x="-159" y="17698"/>
                    <a:pt x="651" y="21349"/>
                  </a:cubicBezTo>
                  <a:cubicBezTo>
                    <a:pt x="1461" y="25000"/>
                    <a:pt x="3636" y="30604"/>
                    <a:pt x="5033" y="34017"/>
                  </a:cubicBezTo>
                  <a:cubicBezTo>
                    <a:pt x="6430" y="37430"/>
                    <a:pt x="8271" y="41399"/>
                    <a:pt x="9033" y="41828"/>
                  </a:cubicBezTo>
                  <a:cubicBezTo>
                    <a:pt x="9795" y="42257"/>
                    <a:pt x="10335" y="40113"/>
                    <a:pt x="9605" y="36589"/>
                  </a:cubicBezTo>
                  <a:cubicBezTo>
                    <a:pt x="8875" y="33065"/>
                    <a:pt x="5652" y="25111"/>
                    <a:pt x="4652" y="20682"/>
                  </a:cubicBezTo>
                  <a:cubicBezTo>
                    <a:pt x="3652" y="16253"/>
                    <a:pt x="4017" y="13459"/>
                    <a:pt x="3604" y="10014"/>
                  </a:cubicBezTo>
                  <a:cubicBezTo>
                    <a:pt x="3191" y="6569"/>
                    <a:pt x="2747" y="-336"/>
                    <a:pt x="2175" y="1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43" name="Google Shape;543;p1"/>
          <p:cNvPicPr preferRelativeResize="0"/>
          <p:nvPr/>
        </p:nvPicPr>
        <p:blipFill>
          <a:blip r:embed="rId3">
            <a:alphaModFix/>
          </a:blip>
          <a:stretch>
            <a:fillRect/>
          </a:stretch>
        </p:blipFill>
        <p:spPr>
          <a:xfrm>
            <a:off x="2776150" y="4467863"/>
            <a:ext cx="485775" cy="485775"/>
          </a:xfrm>
          <a:prstGeom prst="rect">
            <a:avLst/>
          </a:prstGeom>
          <a:noFill/>
          <a:ln>
            <a:noFill/>
          </a:ln>
        </p:spPr>
      </p:pic>
      <p:sp>
        <p:nvSpPr>
          <p:cNvPr id="544" name="Google Shape;544;p1"/>
          <p:cNvSpPr txBox="1"/>
          <p:nvPr/>
        </p:nvSpPr>
        <p:spPr>
          <a:xfrm>
            <a:off x="3148500" y="3501175"/>
            <a:ext cx="2847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Roboto Condensed"/>
                <a:ea typeface="Roboto Condensed"/>
                <a:cs typeface="Roboto Condensed"/>
                <a:sym typeface="Roboto Condensed"/>
              </a:rPr>
              <a:t>By: </a:t>
            </a:r>
            <a:endParaRPr sz="1800">
              <a:solidFill>
                <a:schemeClr val="dk2"/>
              </a:solidFill>
              <a:latin typeface="Roboto Condensed"/>
              <a:ea typeface="Roboto Condensed"/>
              <a:cs typeface="Roboto Condensed"/>
              <a:sym typeface="Roboto Condensed"/>
            </a:endParaRPr>
          </a:p>
          <a:p>
            <a:pPr indent="0" lvl="0" marL="0" rtl="0" algn="ctr">
              <a:spcBef>
                <a:spcPts val="0"/>
              </a:spcBef>
              <a:spcAft>
                <a:spcPts val="0"/>
              </a:spcAft>
              <a:buNone/>
            </a:pPr>
            <a:r>
              <a:rPr lang="en" sz="1800">
                <a:solidFill>
                  <a:schemeClr val="dk2"/>
                </a:solidFill>
                <a:latin typeface="Neucha"/>
                <a:ea typeface="Neucha"/>
                <a:cs typeface="Neucha"/>
                <a:sym typeface="Neucha"/>
              </a:rPr>
              <a:t>Mahederemariam Dagne</a:t>
            </a:r>
            <a:endParaRPr sz="1800">
              <a:solidFill>
                <a:schemeClr val="dk2"/>
              </a:solidFill>
              <a:latin typeface="Neucha"/>
              <a:ea typeface="Neucha"/>
              <a:cs typeface="Neucha"/>
              <a:sym typeface="Neucha"/>
            </a:endParaRPr>
          </a:p>
          <a:p>
            <a:pPr indent="0" lvl="0" marL="0" rtl="0" algn="ctr">
              <a:spcBef>
                <a:spcPts val="0"/>
              </a:spcBef>
              <a:spcAft>
                <a:spcPts val="0"/>
              </a:spcAft>
              <a:buNone/>
            </a:pPr>
            <a:r>
              <a:rPr lang="en" sz="1800">
                <a:solidFill>
                  <a:schemeClr val="dk2"/>
                </a:solidFill>
                <a:latin typeface="Neucha"/>
                <a:ea typeface="Neucha"/>
                <a:cs typeface="Neucha"/>
                <a:sym typeface="Neucha"/>
              </a:rPr>
              <a:t>Napoleon </a:t>
            </a:r>
            <a:r>
              <a:rPr lang="en" sz="1800">
                <a:solidFill>
                  <a:schemeClr val="dk2"/>
                </a:solidFill>
                <a:latin typeface="Neucha"/>
                <a:ea typeface="Neucha"/>
                <a:cs typeface="Neucha"/>
                <a:sym typeface="Neucha"/>
              </a:rPr>
              <a:t>Davis II </a:t>
            </a:r>
            <a:endParaRPr sz="1800">
              <a:solidFill>
                <a:schemeClr val="dk2"/>
              </a:solidFill>
              <a:latin typeface="Neucha"/>
              <a:ea typeface="Neucha"/>
              <a:cs typeface="Neucha"/>
              <a:sym typeface="Neucha"/>
            </a:endParaRPr>
          </a:p>
          <a:p>
            <a:pPr indent="0" lvl="0" marL="0" rtl="0" algn="ctr">
              <a:spcBef>
                <a:spcPts val="0"/>
              </a:spcBef>
              <a:spcAft>
                <a:spcPts val="0"/>
              </a:spcAft>
              <a:buNone/>
            </a:pPr>
            <a:r>
              <a:rPr lang="en" sz="1800">
                <a:solidFill>
                  <a:schemeClr val="dk2"/>
                </a:solidFill>
                <a:latin typeface="Neucha"/>
                <a:ea typeface="Neucha"/>
                <a:cs typeface="Neucha"/>
                <a:sym typeface="Neucha"/>
              </a:rPr>
              <a:t>Elliott </a:t>
            </a:r>
            <a:r>
              <a:rPr lang="en" sz="1800">
                <a:solidFill>
                  <a:schemeClr val="dk2"/>
                </a:solidFill>
                <a:latin typeface="Neucha"/>
                <a:ea typeface="Neucha"/>
                <a:cs typeface="Neucha"/>
                <a:sym typeface="Neucha"/>
              </a:rPr>
              <a:t>Einstein </a:t>
            </a:r>
            <a:endParaRPr sz="1800">
              <a:solidFill>
                <a:schemeClr val="dk2"/>
              </a:solidFill>
              <a:latin typeface="Neucha"/>
              <a:ea typeface="Neucha"/>
              <a:cs typeface="Neucha"/>
              <a:sym typeface="Neuch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grpSp>
        <p:nvGrpSpPr>
          <p:cNvPr id="1488" name="Google Shape;1488;g1641b5105c3_1_633"/>
          <p:cNvGrpSpPr/>
          <p:nvPr/>
        </p:nvGrpSpPr>
        <p:grpSpPr>
          <a:xfrm>
            <a:off x="6571364" y="3016303"/>
            <a:ext cx="2450997" cy="2015982"/>
            <a:chOff x="2255125" y="1624875"/>
            <a:chExt cx="3114750" cy="3361650"/>
          </a:xfrm>
        </p:grpSpPr>
        <p:sp>
          <p:nvSpPr>
            <p:cNvPr id="1489" name="Google Shape;1489;g1641b5105c3_1_633"/>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g1641b5105c3_1_633"/>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g1641b5105c3_1_633"/>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g1641b5105c3_1_633"/>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g1641b5105c3_1_633"/>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g1641b5105c3_1_633"/>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g1641b5105c3_1_633"/>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g1641b5105c3_1_633"/>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g1641b5105c3_1_633"/>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g1641b5105c3_1_633"/>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g1641b5105c3_1_633"/>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g1641b5105c3_1_633"/>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g1641b5105c3_1_633"/>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g1641b5105c3_1_633"/>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1641b5105c3_1_633"/>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g1641b5105c3_1_633"/>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g1641b5105c3_1_633"/>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g1641b5105c3_1_633"/>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g1641b5105c3_1_633"/>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g1641b5105c3_1_633"/>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1641b5105c3_1_633"/>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g1641b5105c3_1_633"/>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g1641b5105c3_1_633"/>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g1641b5105c3_1_633"/>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g1641b5105c3_1_633"/>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g1641b5105c3_1_633"/>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g1641b5105c3_1_633"/>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g1641b5105c3_1_633"/>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g1641b5105c3_1_633"/>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g1641b5105c3_1_633"/>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g1641b5105c3_1_633"/>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g1641b5105c3_1_633"/>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g1641b5105c3_1_633"/>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g1641b5105c3_1_633"/>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g1641b5105c3_1_633"/>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g1641b5105c3_1_633"/>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g1641b5105c3_1_633"/>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g1641b5105c3_1_633"/>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g1641b5105c3_1_633"/>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g1641b5105c3_1_633"/>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g1641b5105c3_1_633"/>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g1641b5105c3_1_633"/>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g1641b5105c3_1_633"/>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1641b5105c3_1_633"/>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g1641b5105c3_1_633"/>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1641b5105c3_1_633"/>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g1641b5105c3_1_633"/>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g1641b5105c3_1_633"/>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g1641b5105c3_1_633"/>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g1641b5105c3_1_633"/>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g1641b5105c3_1_633"/>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g1641b5105c3_1_633"/>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g1641b5105c3_1_633"/>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g1641b5105c3_1_633"/>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g1641b5105c3_1_633"/>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g1641b5105c3_1_633"/>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g1641b5105c3_1_633"/>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g1641b5105c3_1_633"/>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g1641b5105c3_1_633"/>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g1641b5105c3_1_633"/>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g1641b5105c3_1_633"/>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g1641b5105c3_1_633"/>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g1641b5105c3_1_633"/>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g1641b5105c3_1_633"/>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g1641b5105c3_1_633"/>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g1641b5105c3_1_633"/>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g1641b5105c3_1_633"/>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g1641b5105c3_1_633"/>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g1641b5105c3_1_633"/>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g1641b5105c3_1_633"/>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g1641b5105c3_1_633"/>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g1641b5105c3_1_633"/>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g1641b5105c3_1_633"/>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g1641b5105c3_1_633"/>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g1641b5105c3_1_633"/>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g1641b5105c3_1_633"/>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g1641b5105c3_1_633"/>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g1641b5105c3_1_633"/>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g1641b5105c3_1_633"/>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g1641b5105c3_1_633"/>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g1641b5105c3_1_633"/>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g1641b5105c3_1_633"/>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g1641b5105c3_1_633"/>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g1641b5105c3_1_633"/>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g1641b5105c3_1_633"/>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g1641b5105c3_1_633"/>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g1641b5105c3_1_633"/>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g1641b5105c3_1_633"/>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g1641b5105c3_1_633"/>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g1641b5105c3_1_633"/>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g1641b5105c3_1_633"/>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g1641b5105c3_1_633"/>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g1641b5105c3_1_633"/>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g1641b5105c3_1_633"/>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g1641b5105c3_1_633"/>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g1641b5105c3_1_633"/>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g1641b5105c3_1_633"/>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g1641b5105c3_1_633"/>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g1641b5105c3_1_633"/>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g1641b5105c3_1_633"/>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g1641b5105c3_1_633"/>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g1641b5105c3_1_633"/>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g1641b5105c3_1_633"/>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g1641b5105c3_1_633"/>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g1641b5105c3_1_633"/>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g1641b5105c3_1_633"/>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g1641b5105c3_1_633"/>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g1641b5105c3_1_633"/>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g1641b5105c3_1_633"/>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g1641b5105c3_1_633"/>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g1641b5105c3_1_633"/>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g1641b5105c3_1_633"/>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g1641b5105c3_1_633"/>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g1641b5105c3_1_633"/>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g1641b5105c3_1_633"/>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g1641b5105c3_1_633"/>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g1641b5105c3_1_633"/>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g1641b5105c3_1_633"/>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g1641b5105c3_1_633"/>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g1641b5105c3_1_633"/>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g1641b5105c3_1_633"/>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g1641b5105c3_1_633"/>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g1641b5105c3_1_633"/>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g1641b5105c3_1_633"/>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g1641b5105c3_1_633"/>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g1641b5105c3_1_633"/>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g1641b5105c3_1_633"/>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g1641b5105c3_1_633"/>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g1641b5105c3_1_633"/>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g1641b5105c3_1_633"/>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g1641b5105c3_1_633"/>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g1641b5105c3_1_633"/>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g1641b5105c3_1_633"/>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g1641b5105c3_1_633"/>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g1641b5105c3_1_633"/>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g1641b5105c3_1_633"/>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g1641b5105c3_1_633"/>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g1641b5105c3_1_633"/>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g1641b5105c3_1_633"/>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g1641b5105c3_1_633"/>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g1641b5105c3_1_633"/>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g1641b5105c3_1_633"/>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g1641b5105c3_1_633"/>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g1641b5105c3_1_633"/>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g1641b5105c3_1_633"/>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g1641b5105c3_1_633"/>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g1641b5105c3_1_633"/>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g1641b5105c3_1_633"/>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g1641b5105c3_1_633"/>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g1641b5105c3_1_633"/>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g1641b5105c3_1_633"/>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g1641b5105c3_1_633"/>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g1641b5105c3_1_633"/>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g1641b5105c3_1_633"/>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g1641b5105c3_1_633"/>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4" name="Google Shape;1644;g1641b5105c3_1_633"/>
          <p:cNvSpPr/>
          <p:nvPr/>
        </p:nvSpPr>
        <p:spPr>
          <a:xfrm>
            <a:off x="879112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5" name="Google Shape;1645;g1641b5105c3_1_633"/>
          <p:cNvGrpSpPr/>
          <p:nvPr/>
        </p:nvGrpSpPr>
        <p:grpSpPr>
          <a:xfrm>
            <a:off x="161364" y="151153"/>
            <a:ext cx="2450997" cy="2015982"/>
            <a:chOff x="2255125" y="1624875"/>
            <a:chExt cx="3114750" cy="3361650"/>
          </a:xfrm>
        </p:grpSpPr>
        <p:sp>
          <p:nvSpPr>
            <p:cNvPr id="1646" name="Google Shape;1646;g1641b5105c3_1_633"/>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g1641b5105c3_1_633"/>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g1641b5105c3_1_633"/>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g1641b5105c3_1_633"/>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g1641b5105c3_1_633"/>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g1641b5105c3_1_633"/>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g1641b5105c3_1_633"/>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g1641b5105c3_1_633"/>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g1641b5105c3_1_633"/>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g1641b5105c3_1_633"/>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g1641b5105c3_1_633"/>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g1641b5105c3_1_633"/>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g1641b5105c3_1_633"/>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g1641b5105c3_1_633"/>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g1641b5105c3_1_633"/>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g1641b5105c3_1_633"/>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g1641b5105c3_1_633"/>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g1641b5105c3_1_633"/>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g1641b5105c3_1_633"/>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g1641b5105c3_1_633"/>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g1641b5105c3_1_633"/>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g1641b5105c3_1_633"/>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g1641b5105c3_1_633"/>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g1641b5105c3_1_633"/>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g1641b5105c3_1_633"/>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g1641b5105c3_1_633"/>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g1641b5105c3_1_633"/>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g1641b5105c3_1_633"/>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g1641b5105c3_1_633"/>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g1641b5105c3_1_633"/>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g1641b5105c3_1_633"/>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g1641b5105c3_1_633"/>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g1641b5105c3_1_633"/>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g1641b5105c3_1_633"/>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g1641b5105c3_1_633"/>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g1641b5105c3_1_633"/>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g1641b5105c3_1_633"/>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g1641b5105c3_1_633"/>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g1641b5105c3_1_633"/>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g1641b5105c3_1_633"/>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g1641b5105c3_1_633"/>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g1641b5105c3_1_633"/>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g1641b5105c3_1_633"/>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g1641b5105c3_1_633"/>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g1641b5105c3_1_633"/>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g1641b5105c3_1_633"/>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g1641b5105c3_1_633"/>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g1641b5105c3_1_633"/>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g1641b5105c3_1_633"/>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g1641b5105c3_1_633"/>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g1641b5105c3_1_633"/>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g1641b5105c3_1_633"/>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g1641b5105c3_1_633"/>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g1641b5105c3_1_633"/>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g1641b5105c3_1_633"/>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g1641b5105c3_1_633"/>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g1641b5105c3_1_633"/>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g1641b5105c3_1_633"/>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g1641b5105c3_1_633"/>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g1641b5105c3_1_633"/>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g1641b5105c3_1_633"/>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g1641b5105c3_1_633"/>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g1641b5105c3_1_633"/>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g1641b5105c3_1_633"/>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g1641b5105c3_1_633"/>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g1641b5105c3_1_633"/>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g1641b5105c3_1_633"/>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g1641b5105c3_1_633"/>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g1641b5105c3_1_633"/>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g1641b5105c3_1_633"/>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g1641b5105c3_1_633"/>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g1641b5105c3_1_633"/>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g1641b5105c3_1_633"/>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g1641b5105c3_1_633"/>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g1641b5105c3_1_633"/>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g1641b5105c3_1_633"/>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g1641b5105c3_1_633"/>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g1641b5105c3_1_633"/>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g1641b5105c3_1_633"/>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g1641b5105c3_1_633"/>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g1641b5105c3_1_633"/>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g1641b5105c3_1_633"/>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g1641b5105c3_1_633"/>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g1641b5105c3_1_633"/>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g1641b5105c3_1_633"/>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g1641b5105c3_1_633"/>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g1641b5105c3_1_633"/>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g1641b5105c3_1_633"/>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g1641b5105c3_1_633"/>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g1641b5105c3_1_633"/>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g1641b5105c3_1_633"/>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g1641b5105c3_1_633"/>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g1641b5105c3_1_633"/>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g1641b5105c3_1_633"/>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g1641b5105c3_1_633"/>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g1641b5105c3_1_633"/>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g1641b5105c3_1_633"/>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g1641b5105c3_1_633"/>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g1641b5105c3_1_633"/>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g1641b5105c3_1_633"/>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g1641b5105c3_1_633"/>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g1641b5105c3_1_633"/>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g1641b5105c3_1_633"/>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g1641b5105c3_1_633"/>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g1641b5105c3_1_633"/>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g1641b5105c3_1_633"/>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g1641b5105c3_1_633"/>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g1641b5105c3_1_633"/>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g1641b5105c3_1_633"/>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g1641b5105c3_1_633"/>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g1641b5105c3_1_633"/>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g1641b5105c3_1_633"/>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g1641b5105c3_1_633"/>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g1641b5105c3_1_633"/>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g1641b5105c3_1_633"/>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g1641b5105c3_1_633"/>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g1641b5105c3_1_633"/>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g1641b5105c3_1_633"/>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g1641b5105c3_1_633"/>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g1641b5105c3_1_633"/>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g1641b5105c3_1_633"/>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g1641b5105c3_1_633"/>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g1641b5105c3_1_633"/>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g1641b5105c3_1_633"/>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g1641b5105c3_1_633"/>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g1641b5105c3_1_633"/>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g1641b5105c3_1_633"/>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g1641b5105c3_1_633"/>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g1641b5105c3_1_633"/>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g1641b5105c3_1_633"/>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g1641b5105c3_1_633"/>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g1641b5105c3_1_633"/>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g1641b5105c3_1_633"/>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g1641b5105c3_1_633"/>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g1641b5105c3_1_633"/>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g1641b5105c3_1_633"/>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g1641b5105c3_1_633"/>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g1641b5105c3_1_633"/>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g1641b5105c3_1_633"/>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g1641b5105c3_1_633"/>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g1641b5105c3_1_633"/>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g1641b5105c3_1_633"/>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g1641b5105c3_1_633"/>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g1641b5105c3_1_633"/>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g1641b5105c3_1_633"/>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g1641b5105c3_1_633"/>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g1641b5105c3_1_633"/>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g1641b5105c3_1_633"/>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g1641b5105c3_1_633"/>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g1641b5105c3_1_633"/>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g1641b5105c3_1_633"/>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g1641b5105c3_1_633"/>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g1641b5105c3_1_633"/>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g1641b5105c3_1_633"/>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g1641b5105c3_1_633"/>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801" name="Google Shape;1801;g1641b5105c3_1_633"/>
          <p:cNvPicPr preferRelativeResize="0"/>
          <p:nvPr/>
        </p:nvPicPr>
        <p:blipFill>
          <a:blip r:embed="rId3">
            <a:alphaModFix/>
          </a:blip>
          <a:stretch>
            <a:fillRect/>
          </a:stretch>
        </p:blipFill>
        <p:spPr>
          <a:xfrm>
            <a:off x="45225" y="151150"/>
            <a:ext cx="724700" cy="540350"/>
          </a:xfrm>
          <a:prstGeom prst="rect">
            <a:avLst/>
          </a:prstGeom>
          <a:noFill/>
          <a:ln>
            <a:noFill/>
          </a:ln>
        </p:spPr>
      </p:pic>
      <p:grpSp>
        <p:nvGrpSpPr>
          <p:cNvPr id="1802" name="Google Shape;1802;g1641b5105c3_1_633"/>
          <p:cNvGrpSpPr/>
          <p:nvPr/>
        </p:nvGrpSpPr>
        <p:grpSpPr>
          <a:xfrm>
            <a:off x="4272823" y="151150"/>
            <a:ext cx="357775" cy="295791"/>
            <a:chOff x="-783927" y="2108838"/>
            <a:chExt cx="357775" cy="295791"/>
          </a:xfrm>
        </p:grpSpPr>
        <p:sp>
          <p:nvSpPr>
            <p:cNvPr id="1803" name="Google Shape;1803;g1641b5105c3_1_633"/>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g1641b5105c3_1_633"/>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5" name="Google Shape;1805;g1641b5105c3_1_633"/>
          <p:cNvGrpSpPr/>
          <p:nvPr/>
        </p:nvGrpSpPr>
        <p:grpSpPr>
          <a:xfrm>
            <a:off x="4339911" y="4647975"/>
            <a:ext cx="357775" cy="295791"/>
            <a:chOff x="-783927" y="2108838"/>
            <a:chExt cx="357775" cy="295791"/>
          </a:xfrm>
        </p:grpSpPr>
        <p:sp>
          <p:nvSpPr>
            <p:cNvPr id="1806" name="Google Shape;1806;g1641b5105c3_1_633"/>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g1641b5105c3_1_633"/>
            <p:cNvSpPr/>
            <p:nvPr/>
          </p:nvSpPr>
          <p:spPr>
            <a:xfrm>
              <a:off x="-729339" y="2139455"/>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808" name="Google Shape;1808;g1641b5105c3_1_633"/>
          <p:cNvPicPr preferRelativeResize="0"/>
          <p:nvPr/>
        </p:nvPicPr>
        <p:blipFill>
          <a:blip r:embed="rId4">
            <a:alphaModFix/>
          </a:blip>
          <a:stretch>
            <a:fillRect/>
          </a:stretch>
        </p:blipFill>
        <p:spPr>
          <a:xfrm>
            <a:off x="8133463" y="102225"/>
            <a:ext cx="600075" cy="638175"/>
          </a:xfrm>
          <a:prstGeom prst="rect">
            <a:avLst/>
          </a:prstGeom>
          <a:noFill/>
          <a:ln>
            <a:noFill/>
          </a:ln>
        </p:spPr>
      </p:pic>
      <p:pic>
        <p:nvPicPr>
          <p:cNvPr id="1809" name="Google Shape;1809;g1641b5105c3_1_633"/>
          <p:cNvPicPr preferRelativeResize="0"/>
          <p:nvPr/>
        </p:nvPicPr>
        <p:blipFill>
          <a:blip r:embed="rId3">
            <a:alphaModFix/>
          </a:blip>
          <a:stretch>
            <a:fillRect/>
          </a:stretch>
        </p:blipFill>
        <p:spPr>
          <a:xfrm>
            <a:off x="100475" y="2167825"/>
            <a:ext cx="724700" cy="540350"/>
          </a:xfrm>
          <a:prstGeom prst="rect">
            <a:avLst/>
          </a:prstGeom>
          <a:noFill/>
          <a:ln>
            <a:noFill/>
          </a:ln>
        </p:spPr>
      </p:pic>
      <p:sp>
        <p:nvSpPr>
          <p:cNvPr id="1810" name="Google Shape;1810;g1641b5105c3_1_633"/>
          <p:cNvSpPr/>
          <p:nvPr/>
        </p:nvSpPr>
        <p:spPr>
          <a:xfrm>
            <a:off x="10047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g1641b5105c3_1_633"/>
          <p:cNvSpPr txBox="1"/>
          <p:nvPr>
            <p:ph idx="4294967295" type="title"/>
          </p:nvPr>
        </p:nvSpPr>
        <p:spPr>
          <a:xfrm>
            <a:off x="2229153" y="2110550"/>
            <a:ext cx="4445100" cy="65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solidFill>
                  <a:schemeClr val="dk2"/>
                </a:solidFill>
                <a:latin typeface="Neucha"/>
                <a:ea typeface="Neucha"/>
                <a:cs typeface="Neucha"/>
                <a:sym typeface="Neucha"/>
              </a:rPr>
              <a:t>Quality Assurance Test</a:t>
            </a:r>
            <a:endParaRPr>
              <a:solidFill>
                <a:schemeClr val="dk2"/>
              </a:solidFill>
              <a:latin typeface="Neucha"/>
              <a:ea typeface="Neucha"/>
              <a:cs typeface="Neucha"/>
              <a:sym typeface="Neucha"/>
            </a:endParaRPr>
          </a:p>
        </p:txBody>
      </p:sp>
      <p:sp>
        <p:nvSpPr>
          <p:cNvPr id="1812" name="Google Shape;1812;g1641b5105c3_1_633"/>
          <p:cNvSpPr txBox="1"/>
          <p:nvPr>
            <p:ph idx="4294967295" type="title"/>
          </p:nvPr>
        </p:nvSpPr>
        <p:spPr>
          <a:xfrm>
            <a:off x="4061598" y="1573725"/>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03</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6" name="Shape 1816"/>
        <p:cNvGrpSpPr/>
        <p:nvPr/>
      </p:nvGrpSpPr>
      <p:grpSpPr>
        <a:xfrm>
          <a:off x="0" y="0"/>
          <a:ext cx="0" cy="0"/>
          <a:chOff x="0" y="0"/>
          <a:chExt cx="0" cy="0"/>
        </a:xfrm>
      </p:grpSpPr>
      <p:sp>
        <p:nvSpPr>
          <p:cNvPr id="1817" name="Google Shape;1817;g1641b5105c3_0_415"/>
          <p:cNvSpPr txBox="1"/>
          <p:nvPr>
            <p:ph type="title"/>
          </p:nvPr>
        </p:nvSpPr>
        <p:spPr>
          <a:xfrm>
            <a:off x="1448150" y="467625"/>
            <a:ext cx="609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800">
                <a:solidFill>
                  <a:schemeClr val="dk2"/>
                </a:solidFill>
                <a:latin typeface="Neucha"/>
                <a:ea typeface="Neucha"/>
                <a:cs typeface="Neucha"/>
                <a:sym typeface="Neucha"/>
              </a:rPr>
              <a:t>Quality Assurance</a:t>
            </a:r>
            <a:endParaRPr sz="3800">
              <a:solidFill>
                <a:schemeClr val="dk2"/>
              </a:solidFill>
              <a:latin typeface="Neucha"/>
              <a:ea typeface="Neucha"/>
              <a:cs typeface="Neucha"/>
              <a:sym typeface="Neucha"/>
            </a:endParaRPr>
          </a:p>
          <a:p>
            <a:pPr indent="0" lvl="0" marL="0" rtl="0" algn="ctr">
              <a:lnSpc>
                <a:spcPct val="100000"/>
              </a:lnSpc>
              <a:spcBef>
                <a:spcPts val="0"/>
              </a:spcBef>
              <a:spcAft>
                <a:spcPts val="0"/>
              </a:spcAft>
              <a:buSzPts val="3600"/>
              <a:buNone/>
            </a:pPr>
            <a:r>
              <a:t/>
            </a:r>
            <a:endParaRPr sz="3800">
              <a:solidFill>
                <a:schemeClr val="dk2"/>
              </a:solidFill>
              <a:latin typeface="Neucha"/>
              <a:ea typeface="Neucha"/>
              <a:cs typeface="Neucha"/>
              <a:sym typeface="Neucha"/>
            </a:endParaRPr>
          </a:p>
        </p:txBody>
      </p:sp>
      <p:grpSp>
        <p:nvGrpSpPr>
          <p:cNvPr id="1818" name="Google Shape;1818;g1641b5105c3_0_415"/>
          <p:cNvGrpSpPr/>
          <p:nvPr/>
        </p:nvGrpSpPr>
        <p:grpSpPr>
          <a:xfrm rot="9651258">
            <a:off x="676901" y="4274117"/>
            <a:ext cx="643548" cy="377046"/>
            <a:chOff x="-1131628" y="1250953"/>
            <a:chExt cx="695437" cy="407447"/>
          </a:xfrm>
        </p:grpSpPr>
        <p:sp>
          <p:nvSpPr>
            <p:cNvPr id="1819" name="Google Shape;1819;g1641b5105c3_0_415"/>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g1641b5105c3_0_415"/>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g1641b5105c3_0_415"/>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2" name="Google Shape;1822;g1641b5105c3_0_415"/>
          <p:cNvGrpSpPr/>
          <p:nvPr/>
        </p:nvGrpSpPr>
        <p:grpSpPr>
          <a:xfrm rot="-7140317">
            <a:off x="3899011" y="4380354"/>
            <a:ext cx="643533" cy="377037"/>
            <a:chOff x="-1131628" y="1250953"/>
            <a:chExt cx="695437" cy="407447"/>
          </a:xfrm>
        </p:grpSpPr>
        <p:sp>
          <p:nvSpPr>
            <p:cNvPr id="1823" name="Google Shape;1823;g1641b5105c3_0_415"/>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g1641b5105c3_0_415"/>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g1641b5105c3_0_415"/>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6" name="Google Shape;1826;g1641b5105c3_0_415"/>
          <p:cNvSpPr txBox="1"/>
          <p:nvPr/>
        </p:nvSpPr>
        <p:spPr>
          <a:xfrm>
            <a:off x="873350" y="1509750"/>
            <a:ext cx="72402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Neucha"/>
              <a:buChar char="●"/>
            </a:pPr>
            <a:r>
              <a:rPr lang="en" sz="1800">
                <a:solidFill>
                  <a:schemeClr val="dk1"/>
                </a:solidFill>
                <a:latin typeface="Neucha"/>
                <a:ea typeface="Neucha"/>
                <a:cs typeface="Neucha"/>
                <a:sym typeface="Neucha"/>
              </a:rPr>
              <a:t>Verified split tables included all the datasets in the master table</a:t>
            </a:r>
            <a:endParaRPr sz="1800">
              <a:solidFill>
                <a:schemeClr val="dk1"/>
              </a:solidFill>
              <a:latin typeface="Neucha"/>
              <a:ea typeface="Neucha"/>
              <a:cs typeface="Neucha"/>
              <a:sym typeface="Neucha"/>
            </a:endParaRPr>
          </a:p>
          <a:p>
            <a:pPr indent="-342900" lvl="0" marL="457200" rtl="0" algn="l">
              <a:lnSpc>
                <a:spcPct val="150000"/>
              </a:lnSpc>
              <a:spcBef>
                <a:spcPts val="0"/>
              </a:spcBef>
              <a:spcAft>
                <a:spcPts val="0"/>
              </a:spcAft>
              <a:buClr>
                <a:schemeClr val="dk1"/>
              </a:buClr>
              <a:buSzPts val="1800"/>
              <a:buFont typeface="Neucha"/>
              <a:buChar char="●"/>
            </a:pPr>
            <a:r>
              <a:rPr lang="en" sz="1800">
                <a:solidFill>
                  <a:schemeClr val="dk1"/>
                </a:solidFill>
                <a:latin typeface="Neucha"/>
                <a:ea typeface="Neucha"/>
                <a:cs typeface="Neucha"/>
                <a:sym typeface="Neucha"/>
              </a:rPr>
              <a:t>Tested the types of medication were the same as the columns we </a:t>
            </a:r>
            <a:r>
              <a:rPr lang="en" sz="1800">
                <a:solidFill>
                  <a:schemeClr val="dk1"/>
                </a:solidFill>
                <a:latin typeface="Neucha"/>
                <a:ea typeface="Neucha"/>
                <a:cs typeface="Neucha"/>
                <a:sym typeface="Neucha"/>
              </a:rPr>
              <a:t>extracted them from</a:t>
            </a:r>
            <a:endParaRPr sz="1800">
              <a:solidFill>
                <a:schemeClr val="dk1"/>
              </a:solidFill>
              <a:latin typeface="Neucha"/>
              <a:ea typeface="Neucha"/>
              <a:cs typeface="Neucha"/>
              <a:sym typeface="Neucha"/>
            </a:endParaRPr>
          </a:p>
          <a:p>
            <a:pPr indent="-342900" lvl="0" marL="457200" rtl="0" algn="l">
              <a:lnSpc>
                <a:spcPct val="150000"/>
              </a:lnSpc>
              <a:spcBef>
                <a:spcPts val="0"/>
              </a:spcBef>
              <a:spcAft>
                <a:spcPts val="0"/>
              </a:spcAft>
              <a:buClr>
                <a:schemeClr val="dk1"/>
              </a:buClr>
              <a:buSzPts val="1800"/>
              <a:buFont typeface="Neucha"/>
              <a:buChar char="●"/>
            </a:pPr>
            <a:r>
              <a:rPr lang="en" sz="1800">
                <a:solidFill>
                  <a:schemeClr val="dk1"/>
                </a:solidFill>
                <a:latin typeface="Neucha"/>
                <a:ea typeface="Neucha"/>
                <a:cs typeface="Neucha"/>
                <a:sym typeface="Neucha"/>
              </a:rPr>
              <a:t>Verified</a:t>
            </a:r>
            <a:r>
              <a:rPr lang="en" sz="1800">
                <a:solidFill>
                  <a:schemeClr val="dk1"/>
                </a:solidFill>
                <a:latin typeface="Neucha"/>
                <a:ea typeface="Neucha"/>
                <a:cs typeface="Neucha"/>
                <a:sym typeface="Neucha"/>
              </a:rPr>
              <a:t> number of columns</a:t>
            </a:r>
            <a:endParaRPr sz="1800">
              <a:solidFill>
                <a:schemeClr val="dk1"/>
              </a:solidFill>
              <a:latin typeface="Neucha"/>
              <a:ea typeface="Neucha"/>
              <a:cs typeface="Neucha"/>
              <a:sym typeface="Neucha"/>
            </a:endParaRPr>
          </a:p>
          <a:p>
            <a:pPr indent="0" lvl="0" marL="457200" rtl="0" algn="l">
              <a:lnSpc>
                <a:spcPct val="150000"/>
              </a:lnSpc>
              <a:spcBef>
                <a:spcPts val="0"/>
              </a:spcBef>
              <a:spcAft>
                <a:spcPts val="0"/>
              </a:spcAft>
              <a:buNone/>
            </a:pPr>
            <a:r>
              <a:t/>
            </a:r>
            <a:endParaRPr sz="1800">
              <a:solidFill>
                <a:schemeClr val="dk1"/>
              </a:solidFill>
              <a:latin typeface="Neucha"/>
              <a:ea typeface="Neucha"/>
              <a:cs typeface="Neucha"/>
              <a:sym typeface="Neuch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0" name="Shape 1830"/>
        <p:cNvGrpSpPr/>
        <p:nvPr/>
      </p:nvGrpSpPr>
      <p:grpSpPr>
        <a:xfrm>
          <a:off x="0" y="0"/>
          <a:ext cx="0" cy="0"/>
          <a:chOff x="0" y="0"/>
          <a:chExt cx="0" cy="0"/>
        </a:xfrm>
      </p:grpSpPr>
      <p:sp>
        <p:nvSpPr>
          <p:cNvPr id="1831" name="Google Shape;1831;g1641b5105c3_0_429"/>
          <p:cNvSpPr txBox="1"/>
          <p:nvPr>
            <p:ph type="title"/>
          </p:nvPr>
        </p:nvSpPr>
        <p:spPr>
          <a:xfrm>
            <a:off x="37425" y="59900"/>
            <a:ext cx="2396100" cy="262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800">
                <a:solidFill>
                  <a:schemeClr val="dk2"/>
                </a:solidFill>
                <a:latin typeface="Neucha"/>
                <a:ea typeface="Neucha"/>
                <a:cs typeface="Neucha"/>
                <a:sym typeface="Neucha"/>
              </a:rPr>
              <a:t>ERD Diagram of Final Dataset</a:t>
            </a:r>
            <a:endParaRPr sz="3800">
              <a:solidFill>
                <a:schemeClr val="dk2"/>
              </a:solidFill>
              <a:latin typeface="Neucha"/>
              <a:ea typeface="Neucha"/>
              <a:cs typeface="Neucha"/>
              <a:sym typeface="Neucha"/>
            </a:endParaRPr>
          </a:p>
        </p:txBody>
      </p:sp>
      <p:grpSp>
        <p:nvGrpSpPr>
          <p:cNvPr id="1832" name="Google Shape;1832;g1641b5105c3_0_429"/>
          <p:cNvGrpSpPr/>
          <p:nvPr/>
        </p:nvGrpSpPr>
        <p:grpSpPr>
          <a:xfrm rot="9651258">
            <a:off x="676901" y="4274117"/>
            <a:ext cx="643548" cy="377046"/>
            <a:chOff x="-1131628" y="1250953"/>
            <a:chExt cx="695437" cy="407447"/>
          </a:xfrm>
        </p:grpSpPr>
        <p:sp>
          <p:nvSpPr>
            <p:cNvPr id="1833" name="Google Shape;1833;g1641b5105c3_0_429"/>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g1641b5105c3_0_429"/>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g1641b5105c3_0_429"/>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6" name="Google Shape;1836;g1641b5105c3_0_429"/>
          <p:cNvGrpSpPr/>
          <p:nvPr/>
        </p:nvGrpSpPr>
        <p:grpSpPr>
          <a:xfrm rot="-7140317">
            <a:off x="3899011" y="4380354"/>
            <a:ext cx="643533" cy="377037"/>
            <a:chOff x="-1131628" y="1250953"/>
            <a:chExt cx="695437" cy="407447"/>
          </a:xfrm>
        </p:grpSpPr>
        <p:sp>
          <p:nvSpPr>
            <p:cNvPr id="1837" name="Google Shape;1837;g1641b5105c3_0_429"/>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g1641b5105c3_0_429"/>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g1641b5105c3_0_429"/>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840" name="Google Shape;1840;g1641b5105c3_0_429"/>
          <p:cNvPicPr preferRelativeResize="0"/>
          <p:nvPr/>
        </p:nvPicPr>
        <p:blipFill>
          <a:blip r:embed="rId3">
            <a:alphaModFix/>
          </a:blip>
          <a:stretch>
            <a:fillRect/>
          </a:stretch>
        </p:blipFill>
        <p:spPr>
          <a:xfrm>
            <a:off x="2343400" y="0"/>
            <a:ext cx="6800599"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grpSp>
        <p:nvGrpSpPr>
          <p:cNvPr id="1845" name="Google Shape;1845;g1641b5105c3_1_961"/>
          <p:cNvGrpSpPr/>
          <p:nvPr/>
        </p:nvGrpSpPr>
        <p:grpSpPr>
          <a:xfrm>
            <a:off x="6571364" y="3016303"/>
            <a:ext cx="2450997" cy="2015982"/>
            <a:chOff x="2255125" y="1624875"/>
            <a:chExt cx="3114750" cy="3361650"/>
          </a:xfrm>
        </p:grpSpPr>
        <p:sp>
          <p:nvSpPr>
            <p:cNvPr id="1846" name="Google Shape;1846;g1641b5105c3_1_961"/>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g1641b5105c3_1_961"/>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g1641b5105c3_1_961"/>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g1641b5105c3_1_961"/>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g1641b5105c3_1_961"/>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g1641b5105c3_1_961"/>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g1641b5105c3_1_961"/>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g1641b5105c3_1_961"/>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g1641b5105c3_1_961"/>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g1641b5105c3_1_961"/>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g1641b5105c3_1_961"/>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g1641b5105c3_1_961"/>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g1641b5105c3_1_961"/>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g1641b5105c3_1_961"/>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g1641b5105c3_1_961"/>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g1641b5105c3_1_961"/>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g1641b5105c3_1_961"/>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g1641b5105c3_1_961"/>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g1641b5105c3_1_961"/>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g1641b5105c3_1_961"/>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g1641b5105c3_1_961"/>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g1641b5105c3_1_961"/>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g1641b5105c3_1_961"/>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g1641b5105c3_1_961"/>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g1641b5105c3_1_961"/>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g1641b5105c3_1_961"/>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g1641b5105c3_1_961"/>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g1641b5105c3_1_961"/>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g1641b5105c3_1_961"/>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g1641b5105c3_1_961"/>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g1641b5105c3_1_961"/>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g1641b5105c3_1_961"/>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g1641b5105c3_1_961"/>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g1641b5105c3_1_961"/>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g1641b5105c3_1_961"/>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g1641b5105c3_1_961"/>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g1641b5105c3_1_961"/>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g1641b5105c3_1_961"/>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g1641b5105c3_1_961"/>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g1641b5105c3_1_961"/>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1641b5105c3_1_961"/>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g1641b5105c3_1_961"/>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g1641b5105c3_1_961"/>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g1641b5105c3_1_961"/>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g1641b5105c3_1_961"/>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g1641b5105c3_1_961"/>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g1641b5105c3_1_961"/>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g1641b5105c3_1_961"/>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g1641b5105c3_1_961"/>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g1641b5105c3_1_961"/>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g1641b5105c3_1_961"/>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g1641b5105c3_1_961"/>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g1641b5105c3_1_961"/>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g1641b5105c3_1_961"/>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g1641b5105c3_1_961"/>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g1641b5105c3_1_961"/>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g1641b5105c3_1_961"/>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g1641b5105c3_1_961"/>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g1641b5105c3_1_961"/>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g1641b5105c3_1_961"/>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g1641b5105c3_1_961"/>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g1641b5105c3_1_961"/>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g1641b5105c3_1_961"/>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g1641b5105c3_1_961"/>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g1641b5105c3_1_961"/>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g1641b5105c3_1_961"/>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g1641b5105c3_1_961"/>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g1641b5105c3_1_961"/>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g1641b5105c3_1_961"/>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g1641b5105c3_1_961"/>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g1641b5105c3_1_961"/>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g1641b5105c3_1_961"/>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g1641b5105c3_1_961"/>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g1641b5105c3_1_961"/>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g1641b5105c3_1_961"/>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g1641b5105c3_1_961"/>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g1641b5105c3_1_961"/>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g1641b5105c3_1_961"/>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g1641b5105c3_1_961"/>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g1641b5105c3_1_961"/>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g1641b5105c3_1_961"/>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g1641b5105c3_1_961"/>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g1641b5105c3_1_961"/>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g1641b5105c3_1_961"/>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g1641b5105c3_1_961"/>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g1641b5105c3_1_961"/>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g1641b5105c3_1_961"/>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g1641b5105c3_1_961"/>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g1641b5105c3_1_961"/>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g1641b5105c3_1_961"/>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g1641b5105c3_1_961"/>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g1641b5105c3_1_961"/>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g1641b5105c3_1_961"/>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g1641b5105c3_1_961"/>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g1641b5105c3_1_961"/>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g1641b5105c3_1_961"/>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g1641b5105c3_1_961"/>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g1641b5105c3_1_961"/>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g1641b5105c3_1_961"/>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g1641b5105c3_1_961"/>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g1641b5105c3_1_961"/>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g1641b5105c3_1_961"/>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g1641b5105c3_1_961"/>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g1641b5105c3_1_961"/>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g1641b5105c3_1_961"/>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g1641b5105c3_1_961"/>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g1641b5105c3_1_961"/>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g1641b5105c3_1_961"/>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g1641b5105c3_1_961"/>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g1641b5105c3_1_961"/>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g1641b5105c3_1_961"/>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g1641b5105c3_1_961"/>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g1641b5105c3_1_961"/>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1641b5105c3_1_961"/>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g1641b5105c3_1_961"/>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g1641b5105c3_1_961"/>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g1641b5105c3_1_961"/>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g1641b5105c3_1_961"/>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g1641b5105c3_1_961"/>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g1641b5105c3_1_961"/>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g1641b5105c3_1_961"/>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g1641b5105c3_1_961"/>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g1641b5105c3_1_961"/>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g1641b5105c3_1_961"/>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g1641b5105c3_1_961"/>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g1641b5105c3_1_961"/>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g1641b5105c3_1_961"/>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g1641b5105c3_1_961"/>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g1641b5105c3_1_961"/>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g1641b5105c3_1_961"/>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g1641b5105c3_1_961"/>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g1641b5105c3_1_961"/>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g1641b5105c3_1_961"/>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g1641b5105c3_1_961"/>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g1641b5105c3_1_961"/>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g1641b5105c3_1_961"/>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g1641b5105c3_1_961"/>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g1641b5105c3_1_961"/>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g1641b5105c3_1_961"/>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g1641b5105c3_1_961"/>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g1641b5105c3_1_961"/>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g1641b5105c3_1_961"/>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g1641b5105c3_1_961"/>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g1641b5105c3_1_961"/>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g1641b5105c3_1_961"/>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g1641b5105c3_1_961"/>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g1641b5105c3_1_961"/>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g1641b5105c3_1_961"/>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g1641b5105c3_1_961"/>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g1641b5105c3_1_961"/>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g1641b5105c3_1_961"/>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g1641b5105c3_1_961"/>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g1641b5105c3_1_961"/>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g1641b5105c3_1_961"/>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g1641b5105c3_1_961"/>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1" name="Google Shape;2001;g1641b5105c3_1_961"/>
          <p:cNvSpPr/>
          <p:nvPr/>
        </p:nvSpPr>
        <p:spPr>
          <a:xfrm>
            <a:off x="879112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02" name="Google Shape;2002;g1641b5105c3_1_961"/>
          <p:cNvGrpSpPr/>
          <p:nvPr/>
        </p:nvGrpSpPr>
        <p:grpSpPr>
          <a:xfrm>
            <a:off x="161364" y="151153"/>
            <a:ext cx="2450997" cy="2015982"/>
            <a:chOff x="2255125" y="1624875"/>
            <a:chExt cx="3114750" cy="3361650"/>
          </a:xfrm>
        </p:grpSpPr>
        <p:sp>
          <p:nvSpPr>
            <p:cNvPr id="2003" name="Google Shape;2003;g1641b5105c3_1_961"/>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g1641b5105c3_1_961"/>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g1641b5105c3_1_961"/>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g1641b5105c3_1_961"/>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g1641b5105c3_1_961"/>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g1641b5105c3_1_961"/>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g1641b5105c3_1_961"/>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g1641b5105c3_1_961"/>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g1641b5105c3_1_961"/>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g1641b5105c3_1_961"/>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g1641b5105c3_1_961"/>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g1641b5105c3_1_961"/>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g1641b5105c3_1_961"/>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g1641b5105c3_1_961"/>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g1641b5105c3_1_961"/>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g1641b5105c3_1_961"/>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g1641b5105c3_1_961"/>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g1641b5105c3_1_961"/>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g1641b5105c3_1_961"/>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g1641b5105c3_1_961"/>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g1641b5105c3_1_961"/>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g1641b5105c3_1_961"/>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g1641b5105c3_1_961"/>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g1641b5105c3_1_961"/>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g1641b5105c3_1_961"/>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g1641b5105c3_1_961"/>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g1641b5105c3_1_961"/>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g1641b5105c3_1_961"/>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g1641b5105c3_1_961"/>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g1641b5105c3_1_961"/>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g1641b5105c3_1_961"/>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g1641b5105c3_1_961"/>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g1641b5105c3_1_961"/>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g1641b5105c3_1_961"/>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g1641b5105c3_1_961"/>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g1641b5105c3_1_961"/>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g1641b5105c3_1_961"/>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g1641b5105c3_1_961"/>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g1641b5105c3_1_961"/>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g1641b5105c3_1_961"/>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g1641b5105c3_1_961"/>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g1641b5105c3_1_961"/>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g1641b5105c3_1_961"/>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g1641b5105c3_1_961"/>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g1641b5105c3_1_961"/>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g1641b5105c3_1_961"/>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g1641b5105c3_1_961"/>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g1641b5105c3_1_961"/>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g1641b5105c3_1_961"/>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g1641b5105c3_1_961"/>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g1641b5105c3_1_961"/>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g1641b5105c3_1_961"/>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g1641b5105c3_1_961"/>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g1641b5105c3_1_961"/>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g1641b5105c3_1_961"/>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g1641b5105c3_1_961"/>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g1641b5105c3_1_961"/>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g1641b5105c3_1_961"/>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g1641b5105c3_1_961"/>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g1641b5105c3_1_961"/>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g1641b5105c3_1_961"/>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g1641b5105c3_1_961"/>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g1641b5105c3_1_961"/>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g1641b5105c3_1_961"/>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g1641b5105c3_1_961"/>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g1641b5105c3_1_961"/>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g1641b5105c3_1_961"/>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g1641b5105c3_1_961"/>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g1641b5105c3_1_961"/>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g1641b5105c3_1_961"/>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g1641b5105c3_1_961"/>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g1641b5105c3_1_961"/>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g1641b5105c3_1_961"/>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g1641b5105c3_1_961"/>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g1641b5105c3_1_961"/>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g1641b5105c3_1_961"/>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g1641b5105c3_1_961"/>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g1641b5105c3_1_961"/>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g1641b5105c3_1_961"/>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g1641b5105c3_1_961"/>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g1641b5105c3_1_961"/>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g1641b5105c3_1_961"/>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g1641b5105c3_1_961"/>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g1641b5105c3_1_961"/>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g1641b5105c3_1_961"/>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g1641b5105c3_1_961"/>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g1641b5105c3_1_961"/>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g1641b5105c3_1_961"/>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g1641b5105c3_1_961"/>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g1641b5105c3_1_961"/>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g1641b5105c3_1_961"/>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g1641b5105c3_1_961"/>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g1641b5105c3_1_961"/>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g1641b5105c3_1_961"/>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g1641b5105c3_1_961"/>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g1641b5105c3_1_961"/>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g1641b5105c3_1_961"/>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g1641b5105c3_1_961"/>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g1641b5105c3_1_961"/>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g1641b5105c3_1_961"/>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g1641b5105c3_1_961"/>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g1641b5105c3_1_961"/>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g1641b5105c3_1_961"/>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g1641b5105c3_1_961"/>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g1641b5105c3_1_961"/>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g1641b5105c3_1_961"/>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g1641b5105c3_1_961"/>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g1641b5105c3_1_961"/>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g1641b5105c3_1_961"/>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g1641b5105c3_1_961"/>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g1641b5105c3_1_961"/>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g1641b5105c3_1_961"/>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g1641b5105c3_1_961"/>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g1641b5105c3_1_961"/>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g1641b5105c3_1_961"/>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g1641b5105c3_1_961"/>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g1641b5105c3_1_961"/>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g1641b5105c3_1_961"/>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g1641b5105c3_1_961"/>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g1641b5105c3_1_961"/>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g1641b5105c3_1_961"/>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g1641b5105c3_1_961"/>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g1641b5105c3_1_961"/>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g1641b5105c3_1_961"/>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g1641b5105c3_1_961"/>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g1641b5105c3_1_961"/>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g1641b5105c3_1_961"/>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g1641b5105c3_1_961"/>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g1641b5105c3_1_961"/>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g1641b5105c3_1_961"/>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g1641b5105c3_1_961"/>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g1641b5105c3_1_961"/>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g1641b5105c3_1_961"/>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g1641b5105c3_1_961"/>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g1641b5105c3_1_961"/>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g1641b5105c3_1_961"/>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g1641b5105c3_1_961"/>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g1641b5105c3_1_961"/>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g1641b5105c3_1_961"/>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g1641b5105c3_1_961"/>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g1641b5105c3_1_961"/>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g1641b5105c3_1_961"/>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g1641b5105c3_1_961"/>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g1641b5105c3_1_961"/>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g1641b5105c3_1_961"/>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g1641b5105c3_1_961"/>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g1641b5105c3_1_961"/>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g1641b5105c3_1_961"/>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g1641b5105c3_1_961"/>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g1641b5105c3_1_961"/>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g1641b5105c3_1_961"/>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g1641b5105c3_1_961"/>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g1641b5105c3_1_961"/>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g1641b5105c3_1_961"/>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g1641b5105c3_1_961"/>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58" name="Google Shape;2158;g1641b5105c3_1_961"/>
          <p:cNvPicPr preferRelativeResize="0"/>
          <p:nvPr/>
        </p:nvPicPr>
        <p:blipFill>
          <a:blip r:embed="rId3">
            <a:alphaModFix/>
          </a:blip>
          <a:stretch>
            <a:fillRect/>
          </a:stretch>
        </p:blipFill>
        <p:spPr>
          <a:xfrm>
            <a:off x="45225" y="151150"/>
            <a:ext cx="724700" cy="540350"/>
          </a:xfrm>
          <a:prstGeom prst="rect">
            <a:avLst/>
          </a:prstGeom>
          <a:noFill/>
          <a:ln>
            <a:noFill/>
          </a:ln>
        </p:spPr>
      </p:pic>
      <p:grpSp>
        <p:nvGrpSpPr>
          <p:cNvPr id="2159" name="Google Shape;2159;g1641b5105c3_1_961"/>
          <p:cNvGrpSpPr/>
          <p:nvPr/>
        </p:nvGrpSpPr>
        <p:grpSpPr>
          <a:xfrm>
            <a:off x="4272823" y="151150"/>
            <a:ext cx="357775" cy="295791"/>
            <a:chOff x="-783927" y="2108838"/>
            <a:chExt cx="357775" cy="295791"/>
          </a:xfrm>
        </p:grpSpPr>
        <p:sp>
          <p:nvSpPr>
            <p:cNvPr id="2160" name="Google Shape;2160;g1641b5105c3_1_961"/>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g1641b5105c3_1_961"/>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2" name="Google Shape;2162;g1641b5105c3_1_961"/>
          <p:cNvGrpSpPr/>
          <p:nvPr/>
        </p:nvGrpSpPr>
        <p:grpSpPr>
          <a:xfrm>
            <a:off x="4339911" y="4647975"/>
            <a:ext cx="357775" cy="295791"/>
            <a:chOff x="-783927" y="2108838"/>
            <a:chExt cx="357775" cy="295791"/>
          </a:xfrm>
        </p:grpSpPr>
        <p:sp>
          <p:nvSpPr>
            <p:cNvPr id="2163" name="Google Shape;2163;g1641b5105c3_1_961"/>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g1641b5105c3_1_961"/>
            <p:cNvSpPr/>
            <p:nvPr/>
          </p:nvSpPr>
          <p:spPr>
            <a:xfrm>
              <a:off x="-729339" y="2139455"/>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65" name="Google Shape;2165;g1641b5105c3_1_961"/>
          <p:cNvPicPr preferRelativeResize="0"/>
          <p:nvPr/>
        </p:nvPicPr>
        <p:blipFill>
          <a:blip r:embed="rId4">
            <a:alphaModFix/>
          </a:blip>
          <a:stretch>
            <a:fillRect/>
          </a:stretch>
        </p:blipFill>
        <p:spPr>
          <a:xfrm>
            <a:off x="8133463" y="102225"/>
            <a:ext cx="600075" cy="638175"/>
          </a:xfrm>
          <a:prstGeom prst="rect">
            <a:avLst/>
          </a:prstGeom>
          <a:noFill/>
          <a:ln>
            <a:noFill/>
          </a:ln>
        </p:spPr>
      </p:pic>
      <p:pic>
        <p:nvPicPr>
          <p:cNvPr id="2166" name="Google Shape;2166;g1641b5105c3_1_961"/>
          <p:cNvPicPr preferRelativeResize="0"/>
          <p:nvPr/>
        </p:nvPicPr>
        <p:blipFill>
          <a:blip r:embed="rId3">
            <a:alphaModFix/>
          </a:blip>
          <a:stretch>
            <a:fillRect/>
          </a:stretch>
        </p:blipFill>
        <p:spPr>
          <a:xfrm>
            <a:off x="100475" y="2167825"/>
            <a:ext cx="724700" cy="540350"/>
          </a:xfrm>
          <a:prstGeom prst="rect">
            <a:avLst/>
          </a:prstGeom>
          <a:noFill/>
          <a:ln>
            <a:noFill/>
          </a:ln>
        </p:spPr>
      </p:pic>
      <p:sp>
        <p:nvSpPr>
          <p:cNvPr id="2167" name="Google Shape;2167;g1641b5105c3_1_961"/>
          <p:cNvSpPr/>
          <p:nvPr/>
        </p:nvSpPr>
        <p:spPr>
          <a:xfrm>
            <a:off x="10047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g1641b5105c3_1_961"/>
          <p:cNvSpPr txBox="1"/>
          <p:nvPr>
            <p:ph idx="4294967295" type="title"/>
          </p:nvPr>
        </p:nvSpPr>
        <p:spPr>
          <a:xfrm>
            <a:off x="2306288" y="1851400"/>
            <a:ext cx="4425000" cy="9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000"/>
              <a:buNone/>
            </a:pPr>
            <a:r>
              <a:rPr lang="en">
                <a:solidFill>
                  <a:schemeClr val="dk2"/>
                </a:solidFill>
                <a:latin typeface="Neucha"/>
                <a:ea typeface="Neucha"/>
                <a:cs typeface="Neucha"/>
                <a:sym typeface="Neucha"/>
              </a:rPr>
              <a:t>ETL Migration to Cloud</a:t>
            </a:r>
            <a:endParaRPr sz="4500">
              <a:latin typeface="Neucha"/>
              <a:ea typeface="Neucha"/>
              <a:cs typeface="Neucha"/>
              <a:sym typeface="Neucha"/>
            </a:endParaRPr>
          </a:p>
        </p:txBody>
      </p:sp>
      <p:sp>
        <p:nvSpPr>
          <p:cNvPr id="2169" name="Google Shape;2169;g1641b5105c3_1_961"/>
          <p:cNvSpPr txBox="1"/>
          <p:nvPr>
            <p:ph idx="4294967295" type="title"/>
          </p:nvPr>
        </p:nvSpPr>
        <p:spPr>
          <a:xfrm>
            <a:off x="4061598" y="1573725"/>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04</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3" name="Shape 2173"/>
        <p:cNvGrpSpPr/>
        <p:nvPr/>
      </p:nvGrpSpPr>
      <p:grpSpPr>
        <a:xfrm>
          <a:off x="0" y="0"/>
          <a:ext cx="0" cy="0"/>
          <a:chOff x="0" y="0"/>
          <a:chExt cx="0" cy="0"/>
        </a:xfrm>
      </p:grpSpPr>
      <p:sp>
        <p:nvSpPr>
          <p:cNvPr id="2174" name="Google Shape;2174;g1641b5105c3_0_448"/>
          <p:cNvSpPr txBox="1"/>
          <p:nvPr>
            <p:ph type="title"/>
          </p:nvPr>
        </p:nvSpPr>
        <p:spPr>
          <a:xfrm>
            <a:off x="1448150" y="467625"/>
            <a:ext cx="609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800">
                <a:solidFill>
                  <a:schemeClr val="dk2"/>
                </a:solidFill>
                <a:latin typeface="Neucha"/>
                <a:ea typeface="Neucha"/>
                <a:cs typeface="Neucha"/>
                <a:sym typeface="Neucha"/>
              </a:rPr>
              <a:t>Parquet</a:t>
            </a:r>
            <a:r>
              <a:rPr lang="en" sz="3800">
                <a:solidFill>
                  <a:schemeClr val="dk2"/>
                </a:solidFill>
                <a:latin typeface="Neucha"/>
                <a:ea typeface="Neucha"/>
                <a:cs typeface="Neucha"/>
                <a:sym typeface="Neucha"/>
              </a:rPr>
              <a:t> and Cached files</a:t>
            </a:r>
            <a:endParaRPr sz="3800">
              <a:solidFill>
                <a:schemeClr val="dk2"/>
              </a:solidFill>
              <a:latin typeface="Neucha"/>
              <a:ea typeface="Neucha"/>
              <a:cs typeface="Neucha"/>
              <a:sym typeface="Neucha"/>
            </a:endParaRPr>
          </a:p>
        </p:txBody>
      </p:sp>
      <p:grpSp>
        <p:nvGrpSpPr>
          <p:cNvPr id="2175" name="Google Shape;2175;g1641b5105c3_0_448"/>
          <p:cNvGrpSpPr/>
          <p:nvPr/>
        </p:nvGrpSpPr>
        <p:grpSpPr>
          <a:xfrm rot="9651258">
            <a:off x="676901" y="4274117"/>
            <a:ext cx="643548" cy="377046"/>
            <a:chOff x="-1131628" y="1250953"/>
            <a:chExt cx="695437" cy="407447"/>
          </a:xfrm>
        </p:grpSpPr>
        <p:sp>
          <p:nvSpPr>
            <p:cNvPr id="2176" name="Google Shape;2176;g1641b5105c3_0_448"/>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g1641b5105c3_0_448"/>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g1641b5105c3_0_448"/>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9" name="Google Shape;2179;g1641b5105c3_0_448"/>
          <p:cNvGrpSpPr/>
          <p:nvPr/>
        </p:nvGrpSpPr>
        <p:grpSpPr>
          <a:xfrm rot="-7140317">
            <a:off x="3899011" y="4380354"/>
            <a:ext cx="643533" cy="377037"/>
            <a:chOff x="-1131628" y="1250953"/>
            <a:chExt cx="695437" cy="407447"/>
          </a:xfrm>
        </p:grpSpPr>
        <p:sp>
          <p:nvSpPr>
            <p:cNvPr id="2180" name="Google Shape;2180;g1641b5105c3_0_448"/>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g1641b5105c3_0_448"/>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g1641b5105c3_0_448"/>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2183" name="Google Shape;2183;g1641b5105c3_0_448"/>
          <p:cNvGraphicFramePr/>
          <p:nvPr/>
        </p:nvGraphicFramePr>
        <p:xfrm>
          <a:off x="452975" y="1506033"/>
          <a:ext cx="3000000" cy="3000000"/>
        </p:xfrm>
        <a:graphic>
          <a:graphicData uri="http://schemas.openxmlformats.org/drawingml/2006/table">
            <a:tbl>
              <a:tblPr>
                <a:noFill/>
                <a:tableStyleId>{9BB8DB38-C467-417D-B8AD-AD5AFF69EDF3}</a:tableStyleId>
              </a:tblPr>
              <a:tblGrid>
                <a:gridCol w="1567825"/>
                <a:gridCol w="1567825"/>
                <a:gridCol w="1567825"/>
                <a:gridCol w="1567825"/>
                <a:gridCol w="1567825"/>
              </a:tblGrid>
              <a:tr h="741300">
                <a:tc>
                  <a:txBody>
                    <a:bodyPr/>
                    <a:lstStyle/>
                    <a:p>
                      <a:pPr indent="0" lvl="0" marL="0" rtl="0" algn="l">
                        <a:spcBef>
                          <a:spcPts val="0"/>
                        </a:spcBef>
                        <a:spcAft>
                          <a:spcPts val="0"/>
                        </a:spcAft>
                        <a:buNone/>
                      </a:pPr>
                      <a:r>
                        <a:rPr lang="en" sz="1600">
                          <a:solidFill>
                            <a:schemeClr val="accent6"/>
                          </a:solidFill>
                          <a:latin typeface="Neucha"/>
                          <a:ea typeface="Neucha"/>
                          <a:cs typeface="Neucha"/>
                          <a:sym typeface="Neucha"/>
                        </a:rPr>
                        <a:t>Question #</a:t>
                      </a:r>
                      <a:endParaRPr sz="1600">
                        <a:solidFill>
                          <a:schemeClr val="accent6"/>
                        </a:solidFill>
                        <a:latin typeface="Neucha"/>
                        <a:ea typeface="Neucha"/>
                        <a:cs typeface="Neucha"/>
                        <a:sym typeface="Neucha"/>
                      </a:endParaRPr>
                    </a:p>
                  </a:txBody>
                  <a:tcPr marT="91425" marB="91425" marR="91425" marL="91425"/>
                </a:tc>
                <a:tc>
                  <a:txBody>
                    <a:bodyPr/>
                    <a:lstStyle/>
                    <a:p>
                      <a:pPr indent="0" lvl="0" marL="0" rtl="0" algn="l">
                        <a:spcBef>
                          <a:spcPts val="0"/>
                        </a:spcBef>
                        <a:spcAft>
                          <a:spcPts val="0"/>
                        </a:spcAft>
                        <a:buNone/>
                      </a:pPr>
                      <a:r>
                        <a:rPr lang="en" sz="1600">
                          <a:solidFill>
                            <a:schemeClr val="accent6"/>
                          </a:solidFill>
                          <a:latin typeface="Neucha"/>
                          <a:ea typeface="Neucha"/>
                          <a:cs typeface="Neucha"/>
                          <a:sym typeface="Neucha"/>
                        </a:rPr>
                        <a:t>Local Machine (PostgreSQL)</a:t>
                      </a:r>
                      <a:endParaRPr sz="1600">
                        <a:solidFill>
                          <a:schemeClr val="accent6"/>
                        </a:solidFill>
                        <a:latin typeface="Neucha"/>
                        <a:ea typeface="Neucha"/>
                        <a:cs typeface="Neucha"/>
                        <a:sym typeface="Neucha"/>
                      </a:endParaRPr>
                    </a:p>
                  </a:txBody>
                  <a:tcPr marT="91425" marB="91425" marR="91425" marL="91425"/>
                </a:tc>
                <a:tc>
                  <a:txBody>
                    <a:bodyPr/>
                    <a:lstStyle/>
                    <a:p>
                      <a:pPr indent="0" lvl="0" marL="0" rtl="0" algn="l">
                        <a:spcBef>
                          <a:spcPts val="0"/>
                        </a:spcBef>
                        <a:spcAft>
                          <a:spcPts val="0"/>
                        </a:spcAft>
                        <a:buNone/>
                      </a:pPr>
                      <a:r>
                        <a:rPr lang="en" sz="1600">
                          <a:solidFill>
                            <a:schemeClr val="accent6"/>
                          </a:solidFill>
                          <a:latin typeface="Neucha"/>
                          <a:ea typeface="Neucha"/>
                          <a:cs typeface="Neucha"/>
                          <a:sym typeface="Neucha"/>
                        </a:rPr>
                        <a:t>Pyspark</a:t>
                      </a:r>
                      <a:endParaRPr sz="1600">
                        <a:solidFill>
                          <a:schemeClr val="accent6"/>
                        </a:solidFill>
                        <a:latin typeface="Neucha"/>
                        <a:ea typeface="Neucha"/>
                        <a:cs typeface="Neucha"/>
                        <a:sym typeface="Neucha"/>
                      </a:endParaRPr>
                    </a:p>
                  </a:txBody>
                  <a:tcPr marT="91425" marB="91425" marR="91425" marL="91425"/>
                </a:tc>
                <a:tc>
                  <a:txBody>
                    <a:bodyPr/>
                    <a:lstStyle/>
                    <a:p>
                      <a:pPr indent="0" lvl="0" marL="0" rtl="0" algn="l">
                        <a:spcBef>
                          <a:spcPts val="0"/>
                        </a:spcBef>
                        <a:spcAft>
                          <a:spcPts val="0"/>
                        </a:spcAft>
                        <a:buNone/>
                      </a:pPr>
                      <a:r>
                        <a:rPr lang="en" sz="1600">
                          <a:solidFill>
                            <a:schemeClr val="accent6"/>
                          </a:solidFill>
                          <a:latin typeface="Neucha"/>
                          <a:ea typeface="Neucha"/>
                          <a:cs typeface="Neucha"/>
                          <a:sym typeface="Neucha"/>
                        </a:rPr>
                        <a:t>Parquet Pyspark</a:t>
                      </a:r>
                      <a:endParaRPr sz="1600">
                        <a:solidFill>
                          <a:schemeClr val="accent6"/>
                        </a:solidFill>
                        <a:latin typeface="Neucha"/>
                        <a:ea typeface="Neucha"/>
                        <a:cs typeface="Neucha"/>
                        <a:sym typeface="Neucha"/>
                      </a:endParaRPr>
                    </a:p>
                  </a:txBody>
                  <a:tcPr marT="91425" marB="91425" marR="91425" marL="91425"/>
                </a:tc>
                <a:tc>
                  <a:txBody>
                    <a:bodyPr/>
                    <a:lstStyle/>
                    <a:p>
                      <a:pPr indent="0" lvl="0" marL="0" rtl="0" algn="l">
                        <a:spcBef>
                          <a:spcPts val="0"/>
                        </a:spcBef>
                        <a:spcAft>
                          <a:spcPts val="0"/>
                        </a:spcAft>
                        <a:buNone/>
                      </a:pPr>
                      <a:r>
                        <a:rPr lang="en" sz="1600">
                          <a:solidFill>
                            <a:schemeClr val="accent6"/>
                          </a:solidFill>
                          <a:latin typeface="Neucha"/>
                          <a:ea typeface="Neucha"/>
                          <a:cs typeface="Neucha"/>
                          <a:sym typeface="Neucha"/>
                        </a:rPr>
                        <a:t>Cached Pyspark</a:t>
                      </a:r>
                      <a:endParaRPr sz="1600">
                        <a:solidFill>
                          <a:schemeClr val="accent6"/>
                        </a:solidFill>
                        <a:latin typeface="Neucha"/>
                        <a:ea typeface="Neucha"/>
                        <a:cs typeface="Neucha"/>
                        <a:sym typeface="Neucha"/>
                      </a:endParaRPr>
                    </a:p>
                  </a:txBody>
                  <a:tcPr marT="91425" marB="91425" marR="91425" marL="91425"/>
                </a:tc>
              </a:tr>
              <a:tr h="438025">
                <a:tc>
                  <a:txBody>
                    <a:bodyPr/>
                    <a:lstStyle/>
                    <a:p>
                      <a:pPr indent="0" lvl="0" marL="0" rtl="0" algn="l">
                        <a:spcBef>
                          <a:spcPts val="0"/>
                        </a:spcBef>
                        <a:spcAft>
                          <a:spcPts val="0"/>
                        </a:spcAft>
                        <a:buNone/>
                      </a:pPr>
                      <a:r>
                        <a:rPr lang="en">
                          <a:solidFill>
                            <a:schemeClr val="accent6"/>
                          </a:solidFill>
                        </a:rPr>
                        <a:t>1</a:t>
                      </a:r>
                      <a:endParaRPr>
                        <a:solidFill>
                          <a:schemeClr val="accent6"/>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7.76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1.19</a:t>
                      </a:r>
                      <a:endParaRPr>
                        <a:solidFill>
                          <a:schemeClr val="dk1"/>
                        </a:solidFill>
                      </a:endParaRPr>
                    </a:p>
                  </a:txBody>
                  <a:tcPr marT="91425" marB="91425" marR="91425" marL="91425"/>
                </a:tc>
              </a:tr>
              <a:tr h="438025">
                <a:tc>
                  <a:txBody>
                    <a:bodyPr/>
                    <a:lstStyle/>
                    <a:p>
                      <a:pPr indent="0" lvl="0" marL="0" rtl="0" algn="l">
                        <a:spcBef>
                          <a:spcPts val="0"/>
                        </a:spcBef>
                        <a:spcAft>
                          <a:spcPts val="0"/>
                        </a:spcAft>
                        <a:buNone/>
                      </a:pPr>
                      <a:r>
                        <a:rPr lang="en">
                          <a:solidFill>
                            <a:schemeClr val="accent6"/>
                          </a:solidFill>
                        </a:rPr>
                        <a:t>2</a:t>
                      </a:r>
                      <a:endParaRPr>
                        <a:solidFill>
                          <a:schemeClr val="accent6"/>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6.34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.74</a:t>
                      </a:r>
                      <a:endParaRPr>
                        <a:solidFill>
                          <a:schemeClr val="dk1"/>
                        </a:solidFill>
                      </a:endParaRPr>
                    </a:p>
                  </a:txBody>
                  <a:tcPr marT="91425" marB="91425" marR="91425" marL="91425"/>
                </a:tc>
              </a:tr>
              <a:tr h="438025">
                <a:tc>
                  <a:txBody>
                    <a:bodyPr/>
                    <a:lstStyle/>
                    <a:p>
                      <a:pPr indent="0" lvl="0" marL="0" rtl="0" algn="l">
                        <a:spcBef>
                          <a:spcPts val="0"/>
                        </a:spcBef>
                        <a:spcAft>
                          <a:spcPts val="0"/>
                        </a:spcAft>
                        <a:buNone/>
                      </a:pPr>
                      <a:r>
                        <a:rPr lang="en">
                          <a:solidFill>
                            <a:schemeClr val="accent6"/>
                          </a:solidFill>
                        </a:rPr>
                        <a:t>3</a:t>
                      </a:r>
                      <a:endParaRPr>
                        <a:solidFill>
                          <a:schemeClr val="accent6"/>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23.80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15.86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14.25</a:t>
                      </a:r>
                      <a:endParaRPr>
                        <a:solidFill>
                          <a:schemeClr val="dk1"/>
                        </a:solidFill>
                      </a:endParaRPr>
                    </a:p>
                  </a:txBody>
                  <a:tcPr marT="91425" marB="91425" marR="91425" marL="91425"/>
                </a:tc>
              </a:tr>
              <a:tr h="438025">
                <a:tc>
                  <a:txBody>
                    <a:bodyPr/>
                    <a:lstStyle/>
                    <a:p>
                      <a:pPr indent="0" lvl="0" marL="0" rtl="0" algn="l">
                        <a:spcBef>
                          <a:spcPts val="0"/>
                        </a:spcBef>
                        <a:spcAft>
                          <a:spcPts val="0"/>
                        </a:spcAft>
                        <a:buNone/>
                      </a:pPr>
                      <a:r>
                        <a:rPr lang="en">
                          <a:solidFill>
                            <a:schemeClr val="accent6"/>
                          </a:solidFill>
                        </a:rPr>
                        <a:t>4</a:t>
                      </a:r>
                      <a:endParaRPr>
                        <a:solidFill>
                          <a:schemeClr val="accent6"/>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15.07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12.59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2.78</a:t>
                      </a:r>
                      <a:endParaRPr>
                        <a:solidFill>
                          <a:schemeClr val="dk1"/>
                        </a:solidFill>
                      </a:endParaRPr>
                    </a:p>
                  </a:txBody>
                  <a:tcPr marT="91425" marB="91425" marR="91425" marL="91425"/>
                </a:tc>
              </a:tr>
            </a:tbl>
          </a:graphicData>
        </a:graphic>
      </p:graphicFrame>
      <p:graphicFrame>
        <p:nvGraphicFramePr>
          <p:cNvPr id="2184" name="Google Shape;2184;g1641b5105c3_0_448"/>
          <p:cNvGraphicFramePr/>
          <p:nvPr/>
        </p:nvGraphicFramePr>
        <p:xfrm>
          <a:off x="432388" y="1376600"/>
          <a:ext cx="3000000" cy="3000000"/>
        </p:xfrm>
        <a:graphic>
          <a:graphicData uri="http://schemas.openxmlformats.org/drawingml/2006/table">
            <a:tbl>
              <a:tblPr>
                <a:noFill/>
                <a:tableStyleId>{3A184969-1C4A-47B2-91E4-4FEC0BF45D01}</a:tableStyleId>
              </a:tblPr>
              <a:tblGrid>
                <a:gridCol w="1088000"/>
                <a:gridCol w="1632025"/>
                <a:gridCol w="1461025"/>
                <a:gridCol w="1896250"/>
                <a:gridCol w="1803000"/>
              </a:tblGrid>
              <a:tr h="680025">
                <a:tc>
                  <a:txBody>
                    <a:bodyPr/>
                    <a:lstStyle/>
                    <a:p>
                      <a:pPr indent="0" lvl="0" marL="0" rtl="0" algn="l">
                        <a:spcBef>
                          <a:spcPts val="0"/>
                        </a:spcBef>
                        <a:spcAft>
                          <a:spcPts val="0"/>
                        </a:spcAft>
                        <a:buNone/>
                      </a:pPr>
                      <a:r>
                        <a:rPr b="1" lang="en" sz="1800">
                          <a:solidFill>
                            <a:srgbClr val="FFFFFF"/>
                          </a:solidFill>
                          <a:latin typeface="Neucha"/>
                          <a:ea typeface="Neucha"/>
                          <a:cs typeface="Neucha"/>
                          <a:sym typeface="Neucha"/>
                        </a:rPr>
                        <a:t>query #</a:t>
                      </a:r>
                      <a:endParaRPr b="1" sz="1800">
                        <a:solidFill>
                          <a:srgbClr val="FFFFFF"/>
                        </a:solidFill>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800">
                          <a:solidFill>
                            <a:srgbClr val="FFFFFF"/>
                          </a:solidFill>
                          <a:latin typeface="Neucha"/>
                          <a:ea typeface="Neucha"/>
                          <a:cs typeface="Neucha"/>
                          <a:sym typeface="Neucha"/>
                        </a:rPr>
                        <a:t>local_machine</a:t>
                      </a:r>
                      <a:endParaRPr b="1" sz="1800">
                        <a:solidFill>
                          <a:srgbClr val="FFFFFF"/>
                        </a:solidFill>
                        <a:latin typeface="Neucha"/>
                        <a:ea typeface="Neucha"/>
                        <a:cs typeface="Neucha"/>
                        <a:sym typeface="Neucha"/>
                      </a:endParaRPr>
                    </a:p>
                  </a:txBody>
                  <a:tcPr marT="91425" marB="91425" marR="91425" marL="91425">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800">
                          <a:solidFill>
                            <a:srgbClr val="FFFFFF"/>
                          </a:solidFill>
                          <a:latin typeface="Neucha"/>
                          <a:ea typeface="Neucha"/>
                          <a:cs typeface="Neucha"/>
                          <a:sym typeface="Neucha"/>
                        </a:rPr>
                        <a:t>pyspark</a:t>
                      </a:r>
                      <a:endParaRPr b="1" sz="1800">
                        <a:solidFill>
                          <a:srgbClr val="FFFFFF"/>
                        </a:solidFill>
                        <a:latin typeface="Neucha"/>
                        <a:ea typeface="Neucha"/>
                        <a:cs typeface="Neucha"/>
                        <a:sym typeface="Neucha"/>
                      </a:endParaRPr>
                    </a:p>
                  </a:txBody>
                  <a:tcPr marT="91425" marB="91425" marR="91425" marL="91425">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800">
                          <a:solidFill>
                            <a:srgbClr val="FFFFFF"/>
                          </a:solidFill>
                          <a:latin typeface="Neucha"/>
                          <a:ea typeface="Neucha"/>
                          <a:cs typeface="Neucha"/>
                          <a:sym typeface="Neucha"/>
                        </a:rPr>
                        <a:t>pyspark_parquet</a:t>
                      </a:r>
                      <a:endParaRPr b="1" sz="1800">
                        <a:solidFill>
                          <a:srgbClr val="FFFFFF"/>
                        </a:solidFill>
                        <a:latin typeface="Neucha"/>
                        <a:ea typeface="Neucha"/>
                        <a:cs typeface="Neucha"/>
                        <a:sym typeface="Neucha"/>
                      </a:endParaRPr>
                    </a:p>
                  </a:txBody>
                  <a:tcPr marT="91425" marB="91425" marR="91425" marL="91425">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800">
                          <a:solidFill>
                            <a:srgbClr val="FFFFFF"/>
                          </a:solidFill>
                          <a:latin typeface="Neucha"/>
                          <a:ea typeface="Neucha"/>
                          <a:cs typeface="Neucha"/>
                          <a:sym typeface="Neucha"/>
                        </a:rPr>
                        <a:t>pyspark_cached</a:t>
                      </a:r>
                      <a:endParaRPr b="1" sz="1800">
                        <a:solidFill>
                          <a:srgbClr val="FFFFFF"/>
                        </a:solidFill>
                        <a:latin typeface="Neucha"/>
                        <a:ea typeface="Neucha"/>
                        <a:cs typeface="Neucha"/>
                        <a:sym typeface="Neucha"/>
                      </a:endParaRPr>
                    </a:p>
                  </a:txBody>
                  <a:tcPr marT="91425" marB="91425" marR="91425" marL="91425">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4472C4"/>
                    </a:solidFill>
                  </a:tcPr>
                </a:tc>
              </a:tr>
              <a:tr h="482900">
                <a:tc>
                  <a:txBody>
                    <a:bodyPr/>
                    <a:lstStyle/>
                    <a:p>
                      <a:pPr indent="0" lvl="0" marL="0" rtl="0" algn="l">
                        <a:spcBef>
                          <a:spcPts val="0"/>
                        </a:spcBef>
                        <a:spcAft>
                          <a:spcPts val="0"/>
                        </a:spcAft>
                        <a:buNone/>
                      </a:pPr>
                      <a:r>
                        <a:rPr i="1" lang="en" sz="1800">
                          <a:latin typeface="Neucha"/>
                          <a:ea typeface="Neucha"/>
                          <a:cs typeface="Neucha"/>
                          <a:sym typeface="Neucha"/>
                        </a:rPr>
                        <a:t>query_1</a:t>
                      </a:r>
                      <a:endParaRPr i="1"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0.10</a:t>
                      </a:r>
                      <a:r>
                        <a:rPr lang="en" sz="1800">
                          <a:latin typeface="Neucha"/>
                          <a:ea typeface="Neucha"/>
                          <a:cs typeface="Neucha"/>
                          <a:sym typeface="Neucha"/>
                        </a:rPr>
                        <a:t> 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8.</a:t>
                      </a:r>
                      <a:r>
                        <a:rPr lang="en" sz="1800">
                          <a:latin typeface="Neucha"/>
                          <a:ea typeface="Neucha"/>
                          <a:cs typeface="Neucha"/>
                          <a:sym typeface="Neucha"/>
                        </a:rPr>
                        <a:t>16 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1.05 </a:t>
                      </a:r>
                      <a:r>
                        <a:rPr lang="en" sz="1800">
                          <a:latin typeface="Neucha"/>
                          <a:ea typeface="Neucha"/>
                          <a:cs typeface="Neucha"/>
                          <a:sym typeface="Neucha"/>
                        </a:rPr>
                        <a:t>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1.19 </a:t>
                      </a:r>
                      <a:r>
                        <a:rPr lang="en" sz="1800">
                          <a:latin typeface="Neucha"/>
                          <a:ea typeface="Neucha"/>
                          <a:cs typeface="Neucha"/>
                          <a:sym typeface="Neucha"/>
                        </a:rPr>
                        <a:t>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r>
              <a:tr h="482900">
                <a:tc>
                  <a:txBody>
                    <a:bodyPr/>
                    <a:lstStyle/>
                    <a:p>
                      <a:pPr indent="0" lvl="0" marL="0" rtl="0" algn="l">
                        <a:spcBef>
                          <a:spcPts val="0"/>
                        </a:spcBef>
                        <a:spcAft>
                          <a:spcPts val="0"/>
                        </a:spcAft>
                        <a:buNone/>
                      </a:pPr>
                      <a:r>
                        <a:rPr i="1" lang="en" sz="1800">
                          <a:latin typeface="Neucha"/>
                          <a:ea typeface="Neucha"/>
                          <a:cs typeface="Neucha"/>
                          <a:sym typeface="Neucha"/>
                        </a:rPr>
                        <a:t>query_2</a:t>
                      </a:r>
                      <a:endParaRPr i="1"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BAD"/>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0</a:t>
                      </a:r>
                      <a:r>
                        <a:rPr lang="en" sz="1800">
                          <a:latin typeface="Neucha"/>
                          <a:ea typeface="Neucha"/>
                          <a:cs typeface="Neucha"/>
                          <a:sym typeface="Neucha"/>
                        </a:rPr>
                        <a:t>.14 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BAD"/>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6.34 </a:t>
                      </a:r>
                      <a:r>
                        <a:rPr lang="en" sz="1800">
                          <a:latin typeface="Neucha"/>
                          <a:ea typeface="Neucha"/>
                          <a:cs typeface="Neucha"/>
                          <a:sym typeface="Neucha"/>
                        </a:rPr>
                        <a:t>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BAD"/>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1</a:t>
                      </a:r>
                      <a:r>
                        <a:rPr lang="en" sz="1800">
                          <a:latin typeface="Neucha"/>
                          <a:ea typeface="Neucha"/>
                          <a:cs typeface="Neucha"/>
                          <a:sym typeface="Neucha"/>
                        </a:rPr>
                        <a:t>.17 </a:t>
                      </a:r>
                      <a:r>
                        <a:rPr lang="en" sz="1800">
                          <a:latin typeface="Neucha"/>
                          <a:ea typeface="Neucha"/>
                          <a:cs typeface="Neucha"/>
                          <a:sym typeface="Neucha"/>
                        </a:rPr>
                        <a:t>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BAD"/>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1</a:t>
                      </a:r>
                      <a:r>
                        <a:rPr lang="en" sz="1800">
                          <a:latin typeface="Neucha"/>
                          <a:ea typeface="Neucha"/>
                          <a:cs typeface="Neucha"/>
                          <a:sym typeface="Neucha"/>
                        </a:rPr>
                        <a:t>.14 </a:t>
                      </a:r>
                      <a:r>
                        <a:rPr lang="en" sz="1800">
                          <a:latin typeface="Neucha"/>
                          <a:ea typeface="Neucha"/>
                          <a:cs typeface="Neucha"/>
                          <a:sym typeface="Neucha"/>
                        </a:rPr>
                        <a:t>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BAD"/>
                    </a:solidFill>
                  </a:tcPr>
                </a:tc>
              </a:tr>
              <a:tr h="482900">
                <a:tc>
                  <a:txBody>
                    <a:bodyPr/>
                    <a:lstStyle/>
                    <a:p>
                      <a:pPr indent="0" lvl="0" marL="0" rtl="0" algn="l">
                        <a:spcBef>
                          <a:spcPts val="0"/>
                        </a:spcBef>
                        <a:spcAft>
                          <a:spcPts val="0"/>
                        </a:spcAft>
                        <a:buNone/>
                      </a:pPr>
                      <a:r>
                        <a:rPr i="1" lang="en" sz="1800">
                          <a:latin typeface="Neucha"/>
                          <a:ea typeface="Neucha"/>
                          <a:cs typeface="Neucha"/>
                          <a:sym typeface="Neucha"/>
                        </a:rPr>
                        <a:t>query_3</a:t>
                      </a:r>
                      <a:endParaRPr i="1"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0.12 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24.60 </a:t>
                      </a:r>
                      <a:r>
                        <a:rPr lang="en" sz="1800">
                          <a:latin typeface="Neucha"/>
                          <a:ea typeface="Neucha"/>
                          <a:cs typeface="Neucha"/>
                          <a:sym typeface="Neucha"/>
                        </a:rPr>
                        <a:t>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16.26 </a:t>
                      </a:r>
                      <a:r>
                        <a:rPr lang="en" sz="1800">
                          <a:latin typeface="Neucha"/>
                          <a:ea typeface="Neucha"/>
                          <a:cs typeface="Neucha"/>
                          <a:sym typeface="Neucha"/>
                        </a:rPr>
                        <a:t>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14.25 </a:t>
                      </a:r>
                      <a:r>
                        <a:rPr lang="en" sz="1800">
                          <a:latin typeface="Neucha"/>
                          <a:ea typeface="Neucha"/>
                          <a:cs typeface="Neucha"/>
                          <a:sym typeface="Neucha"/>
                        </a:rPr>
                        <a:t>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r>
              <a:tr h="482900">
                <a:tc>
                  <a:txBody>
                    <a:bodyPr/>
                    <a:lstStyle/>
                    <a:p>
                      <a:pPr indent="0" lvl="0" marL="0" rtl="0" algn="l">
                        <a:spcBef>
                          <a:spcPts val="0"/>
                        </a:spcBef>
                        <a:spcAft>
                          <a:spcPts val="0"/>
                        </a:spcAft>
                        <a:buNone/>
                      </a:pPr>
                      <a:r>
                        <a:rPr i="1" lang="en" sz="1800">
                          <a:latin typeface="Neucha"/>
                          <a:ea typeface="Neucha"/>
                          <a:cs typeface="Neucha"/>
                          <a:sym typeface="Neucha"/>
                        </a:rPr>
                        <a:t>query_4</a:t>
                      </a:r>
                      <a:endParaRPr i="1"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BAD"/>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15.07 </a:t>
                      </a:r>
                      <a:r>
                        <a:rPr lang="en" sz="1800">
                          <a:latin typeface="Neucha"/>
                          <a:ea typeface="Neucha"/>
                          <a:cs typeface="Neucha"/>
                          <a:sym typeface="Neucha"/>
                        </a:rPr>
                        <a:t>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BAD"/>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12.59 </a:t>
                      </a:r>
                      <a:r>
                        <a:rPr lang="en" sz="1800">
                          <a:latin typeface="Neucha"/>
                          <a:ea typeface="Neucha"/>
                          <a:cs typeface="Neucha"/>
                          <a:sym typeface="Neucha"/>
                        </a:rPr>
                        <a:t>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BAD"/>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3.22 </a:t>
                      </a:r>
                      <a:r>
                        <a:rPr lang="en" sz="1800">
                          <a:latin typeface="Neucha"/>
                          <a:ea typeface="Neucha"/>
                          <a:cs typeface="Neucha"/>
                          <a:sym typeface="Neucha"/>
                        </a:rPr>
                        <a:t>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BAD"/>
                    </a:solidFill>
                  </a:tcPr>
                </a:tc>
                <a:tc>
                  <a:txBody>
                    <a:bodyPr/>
                    <a:lstStyle/>
                    <a:p>
                      <a:pPr indent="0" lvl="0" marL="0" rtl="0" algn="r">
                        <a:lnSpc>
                          <a:spcPct val="115000"/>
                        </a:lnSpc>
                        <a:spcBef>
                          <a:spcPts val="0"/>
                        </a:spcBef>
                        <a:spcAft>
                          <a:spcPts val="0"/>
                        </a:spcAft>
                        <a:buNone/>
                      </a:pPr>
                      <a:r>
                        <a:rPr lang="en" sz="1800">
                          <a:latin typeface="Neucha"/>
                          <a:ea typeface="Neucha"/>
                          <a:cs typeface="Neucha"/>
                          <a:sym typeface="Neucha"/>
                        </a:rPr>
                        <a:t>3</a:t>
                      </a:r>
                      <a:r>
                        <a:rPr lang="en" sz="1800">
                          <a:latin typeface="Neucha"/>
                          <a:ea typeface="Neucha"/>
                          <a:cs typeface="Neucha"/>
                          <a:sym typeface="Neucha"/>
                        </a:rPr>
                        <a:t>.18 </a:t>
                      </a:r>
                      <a:r>
                        <a:rPr lang="en" sz="1800">
                          <a:latin typeface="Neucha"/>
                          <a:ea typeface="Neucha"/>
                          <a:cs typeface="Neucha"/>
                          <a:sym typeface="Neucha"/>
                        </a:rPr>
                        <a:t>sec</a:t>
                      </a:r>
                      <a:endParaRPr sz="1800">
                        <a:latin typeface="Neucha"/>
                        <a:ea typeface="Neucha"/>
                        <a:cs typeface="Neucha"/>
                        <a:sym typeface="Neucha"/>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BAD"/>
                    </a:solidFill>
                  </a:tcPr>
                </a:tc>
              </a:tr>
            </a:tbl>
          </a:graphicData>
        </a:graphic>
      </p:graphicFrame>
      <p:sp>
        <p:nvSpPr>
          <p:cNvPr id="2185" name="Google Shape;2185;g1641b5105c3_0_448"/>
          <p:cNvSpPr txBox="1"/>
          <p:nvPr/>
        </p:nvSpPr>
        <p:spPr>
          <a:xfrm>
            <a:off x="5712475" y="4431250"/>
            <a:ext cx="253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Neucha"/>
                <a:ea typeface="Neucha"/>
                <a:cs typeface="Neucha"/>
                <a:sym typeface="Neucha"/>
              </a:rPr>
              <a:t>Note:  Time is in seconds</a:t>
            </a:r>
            <a:endParaRPr b="1">
              <a:solidFill>
                <a:schemeClr val="dk1"/>
              </a:solidFill>
              <a:latin typeface="Neucha"/>
              <a:ea typeface="Neucha"/>
              <a:cs typeface="Neucha"/>
              <a:sym typeface="Neuch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9" name="Shape 2189"/>
        <p:cNvGrpSpPr/>
        <p:nvPr/>
      </p:nvGrpSpPr>
      <p:grpSpPr>
        <a:xfrm>
          <a:off x="0" y="0"/>
          <a:ext cx="0" cy="0"/>
          <a:chOff x="0" y="0"/>
          <a:chExt cx="0" cy="0"/>
        </a:xfrm>
      </p:grpSpPr>
      <p:pic>
        <p:nvPicPr>
          <p:cNvPr id="2190" name="Google Shape;2190;g164d38f8a0b_0_0"/>
          <p:cNvPicPr preferRelativeResize="0"/>
          <p:nvPr/>
        </p:nvPicPr>
        <p:blipFill>
          <a:blip r:embed="rId3">
            <a:alphaModFix/>
          </a:blip>
          <a:stretch>
            <a:fillRect/>
          </a:stretch>
        </p:blipFill>
        <p:spPr>
          <a:xfrm>
            <a:off x="763700" y="254500"/>
            <a:ext cx="7226027" cy="463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grpSp>
        <p:nvGrpSpPr>
          <p:cNvPr id="2195" name="Google Shape;2195;g1641b5105c3_1_1289"/>
          <p:cNvGrpSpPr/>
          <p:nvPr/>
        </p:nvGrpSpPr>
        <p:grpSpPr>
          <a:xfrm>
            <a:off x="6571364" y="3016303"/>
            <a:ext cx="2450997" cy="2015982"/>
            <a:chOff x="2255125" y="1624875"/>
            <a:chExt cx="3114750" cy="3361650"/>
          </a:xfrm>
        </p:grpSpPr>
        <p:sp>
          <p:nvSpPr>
            <p:cNvPr id="2196" name="Google Shape;2196;g1641b5105c3_1_1289"/>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g1641b5105c3_1_1289"/>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g1641b5105c3_1_1289"/>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g1641b5105c3_1_1289"/>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g1641b5105c3_1_1289"/>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g1641b5105c3_1_1289"/>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g1641b5105c3_1_1289"/>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g1641b5105c3_1_1289"/>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g1641b5105c3_1_1289"/>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g1641b5105c3_1_1289"/>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g1641b5105c3_1_1289"/>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g1641b5105c3_1_1289"/>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g1641b5105c3_1_1289"/>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g1641b5105c3_1_1289"/>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g1641b5105c3_1_1289"/>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g1641b5105c3_1_1289"/>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g1641b5105c3_1_1289"/>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g1641b5105c3_1_1289"/>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g1641b5105c3_1_1289"/>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g1641b5105c3_1_1289"/>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g1641b5105c3_1_1289"/>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g1641b5105c3_1_1289"/>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g1641b5105c3_1_1289"/>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g1641b5105c3_1_1289"/>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g1641b5105c3_1_1289"/>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g1641b5105c3_1_1289"/>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g1641b5105c3_1_1289"/>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g1641b5105c3_1_1289"/>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g1641b5105c3_1_1289"/>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g1641b5105c3_1_1289"/>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g1641b5105c3_1_1289"/>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g1641b5105c3_1_1289"/>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g1641b5105c3_1_1289"/>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g1641b5105c3_1_1289"/>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g1641b5105c3_1_1289"/>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g1641b5105c3_1_1289"/>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g1641b5105c3_1_1289"/>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g1641b5105c3_1_1289"/>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g1641b5105c3_1_1289"/>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g1641b5105c3_1_1289"/>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g1641b5105c3_1_1289"/>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g1641b5105c3_1_1289"/>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g1641b5105c3_1_1289"/>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g1641b5105c3_1_1289"/>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g1641b5105c3_1_1289"/>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g1641b5105c3_1_1289"/>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g1641b5105c3_1_1289"/>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g1641b5105c3_1_1289"/>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g1641b5105c3_1_1289"/>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g1641b5105c3_1_1289"/>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g1641b5105c3_1_1289"/>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g1641b5105c3_1_1289"/>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g1641b5105c3_1_1289"/>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g1641b5105c3_1_1289"/>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g1641b5105c3_1_1289"/>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g1641b5105c3_1_1289"/>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g1641b5105c3_1_1289"/>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g1641b5105c3_1_1289"/>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g1641b5105c3_1_1289"/>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g1641b5105c3_1_1289"/>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g1641b5105c3_1_1289"/>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g1641b5105c3_1_1289"/>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g1641b5105c3_1_1289"/>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g1641b5105c3_1_1289"/>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g1641b5105c3_1_1289"/>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g1641b5105c3_1_1289"/>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g1641b5105c3_1_1289"/>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g1641b5105c3_1_1289"/>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g1641b5105c3_1_1289"/>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g1641b5105c3_1_1289"/>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g1641b5105c3_1_1289"/>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g1641b5105c3_1_1289"/>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g1641b5105c3_1_1289"/>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g1641b5105c3_1_1289"/>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g1641b5105c3_1_1289"/>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g1641b5105c3_1_1289"/>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g1641b5105c3_1_1289"/>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g1641b5105c3_1_1289"/>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g1641b5105c3_1_1289"/>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g1641b5105c3_1_1289"/>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g1641b5105c3_1_1289"/>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g1641b5105c3_1_1289"/>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g1641b5105c3_1_1289"/>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g1641b5105c3_1_1289"/>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g1641b5105c3_1_1289"/>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g1641b5105c3_1_1289"/>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g1641b5105c3_1_1289"/>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g1641b5105c3_1_1289"/>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g1641b5105c3_1_1289"/>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g1641b5105c3_1_1289"/>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g1641b5105c3_1_1289"/>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g1641b5105c3_1_1289"/>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g1641b5105c3_1_1289"/>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g1641b5105c3_1_1289"/>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g1641b5105c3_1_1289"/>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g1641b5105c3_1_1289"/>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g1641b5105c3_1_1289"/>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g1641b5105c3_1_1289"/>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g1641b5105c3_1_1289"/>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g1641b5105c3_1_1289"/>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g1641b5105c3_1_1289"/>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g1641b5105c3_1_1289"/>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g1641b5105c3_1_1289"/>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g1641b5105c3_1_1289"/>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g1641b5105c3_1_1289"/>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g1641b5105c3_1_1289"/>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g1641b5105c3_1_1289"/>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g1641b5105c3_1_1289"/>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g1641b5105c3_1_1289"/>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g1641b5105c3_1_1289"/>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g1641b5105c3_1_1289"/>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g1641b5105c3_1_1289"/>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g1641b5105c3_1_1289"/>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g1641b5105c3_1_1289"/>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g1641b5105c3_1_1289"/>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g1641b5105c3_1_1289"/>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g1641b5105c3_1_1289"/>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g1641b5105c3_1_1289"/>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g1641b5105c3_1_1289"/>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g1641b5105c3_1_1289"/>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g1641b5105c3_1_1289"/>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g1641b5105c3_1_1289"/>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g1641b5105c3_1_1289"/>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g1641b5105c3_1_1289"/>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g1641b5105c3_1_1289"/>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g1641b5105c3_1_1289"/>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g1641b5105c3_1_1289"/>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g1641b5105c3_1_1289"/>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g1641b5105c3_1_1289"/>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g1641b5105c3_1_1289"/>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g1641b5105c3_1_1289"/>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g1641b5105c3_1_1289"/>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g1641b5105c3_1_1289"/>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g1641b5105c3_1_1289"/>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g1641b5105c3_1_1289"/>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g1641b5105c3_1_1289"/>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g1641b5105c3_1_1289"/>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g1641b5105c3_1_1289"/>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g1641b5105c3_1_1289"/>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g1641b5105c3_1_1289"/>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g1641b5105c3_1_1289"/>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g1641b5105c3_1_1289"/>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g1641b5105c3_1_1289"/>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g1641b5105c3_1_1289"/>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g1641b5105c3_1_1289"/>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g1641b5105c3_1_1289"/>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g1641b5105c3_1_1289"/>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g1641b5105c3_1_1289"/>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g1641b5105c3_1_1289"/>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g1641b5105c3_1_1289"/>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g1641b5105c3_1_1289"/>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g1641b5105c3_1_1289"/>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g1641b5105c3_1_1289"/>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g1641b5105c3_1_1289"/>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g1641b5105c3_1_1289"/>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1" name="Google Shape;2351;g1641b5105c3_1_1289"/>
          <p:cNvSpPr/>
          <p:nvPr/>
        </p:nvSpPr>
        <p:spPr>
          <a:xfrm>
            <a:off x="879112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52" name="Google Shape;2352;g1641b5105c3_1_1289"/>
          <p:cNvGrpSpPr/>
          <p:nvPr/>
        </p:nvGrpSpPr>
        <p:grpSpPr>
          <a:xfrm>
            <a:off x="161364" y="151153"/>
            <a:ext cx="2450997" cy="2015982"/>
            <a:chOff x="2255125" y="1624875"/>
            <a:chExt cx="3114750" cy="3361650"/>
          </a:xfrm>
        </p:grpSpPr>
        <p:sp>
          <p:nvSpPr>
            <p:cNvPr id="2353" name="Google Shape;2353;g1641b5105c3_1_1289"/>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g1641b5105c3_1_1289"/>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g1641b5105c3_1_1289"/>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g1641b5105c3_1_1289"/>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g1641b5105c3_1_1289"/>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g1641b5105c3_1_1289"/>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g1641b5105c3_1_1289"/>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g1641b5105c3_1_1289"/>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g1641b5105c3_1_1289"/>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g1641b5105c3_1_1289"/>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g1641b5105c3_1_1289"/>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g1641b5105c3_1_1289"/>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g1641b5105c3_1_1289"/>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g1641b5105c3_1_1289"/>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g1641b5105c3_1_1289"/>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g1641b5105c3_1_1289"/>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g1641b5105c3_1_1289"/>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g1641b5105c3_1_1289"/>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g1641b5105c3_1_1289"/>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g1641b5105c3_1_1289"/>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g1641b5105c3_1_1289"/>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g1641b5105c3_1_1289"/>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g1641b5105c3_1_1289"/>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g1641b5105c3_1_1289"/>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g1641b5105c3_1_1289"/>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g1641b5105c3_1_1289"/>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g1641b5105c3_1_1289"/>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g1641b5105c3_1_1289"/>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g1641b5105c3_1_1289"/>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g1641b5105c3_1_1289"/>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g1641b5105c3_1_1289"/>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g1641b5105c3_1_1289"/>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g1641b5105c3_1_1289"/>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g1641b5105c3_1_1289"/>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g1641b5105c3_1_1289"/>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g1641b5105c3_1_1289"/>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g1641b5105c3_1_1289"/>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g1641b5105c3_1_1289"/>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g1641b5105c3_1_1289"/>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g1641b5105c3_1_1289"/>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g1641b5105c3_1_1289"/>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g1641b5105c3_1_1289"/>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g1641b5105c3_1_1289"/>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g1641b5105c3_1_1289"/>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g1641b5105c3_1_1289"/>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g1641b5105c3_1_1289"/>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g1641b5105c3_1_1289"/>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g1641b5105c3_1_1289"/>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g1641b5105c3_1_1289"/>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g1641b5105c3_1_1289"/>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g1641b5105c3_1_1289"/>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g1641b5105c3_1_1289"/>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g1641b5105c3_1_1289"/>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g1641b5105c3_1_1289"/>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g1641b5105c3_1_1289"/>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g1641b5105c3_1_1289"/>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g1641b5105c3_1_1289"/>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g1641b5105c3_1_1289"/>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g1641b5105c3_1_1289"/>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g1641b5105c3_1_1289"/>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g1641b5105c3_1_1289"/>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g1641b5105c3_1_1289"/>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g1641b5105c3_1_1289"/>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g1641b5105c3_1_1289"/>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g1641b5105c3_1_1289"/>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g1641b5105c3_1_1289"/>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g1641b5105c3_1_1289"/>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g1641b5105c3_1_1289"/>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g1641b5105c3_1_1289"/>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g1641b5105c3_1_1289"/>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g1641b5105c3_1_1289"/>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g1641b5105c3_1_1289"/>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g1641b5105c3_1_1289"/>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g1641b5105c3_1_1289"/>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g1641b5105c3_1_1289"/>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g1641b5105c3_1_1289"/>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g1641b5105c3_1_1289"/>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g1641b5105c3_1_1289"/>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g1641b5105c3_1_1289"/>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g1641b5105c3_1_1289"/>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g1641b5105c3_1_1289"/>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g1641b5105c3_1_1289"/>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g1641b5105c3_1_1289"/>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g1641b5105c3_1_1289"/>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g1641b5105c3_1_1289"/>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g1641b5105c3_1_1289"/>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g1641b5105c3_1_1289"/>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g1641b5105c3_1_1289"/>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g1641b5105c3_1_1289"/>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g1641b5105c3_1_1289"/>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g1641b5105c3_1_1289"/>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g1641b5105c3_1_1289"/>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g1641b5105c3_1_1289"/>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g1641b5105c3_1_1289"/>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g1641b5105c3_1_1289"/>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g1641b5105c3_1_1289"/>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g1641b5105c3_1_1289"/>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g1641b5105c3_1_1289"/>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g1641b5105c3_1_1289"/>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g1641b5105c3_1_1289"/>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g1641b5105c3_1_1289"/>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g1641b5105c3_1_1289"/>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g1641b5105c3_1_1289"/>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g1641b5105c3_1_1289"/>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g1641b5105c3_1_1289"/>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g1641b5105c3_1_1289"/>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g1641b5105c3_1_1289"/>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g1641b5105c3_1_1289"/>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g1641b5105c3_1_1289"/>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g1641b5105c3_1_1289"/>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g1641b5105c3_1_1289"/>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g1641b5105c3_1_1289"/>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g1641b5105c3_1_1289"/>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g1641b5105c3_1_1289"/>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g1641b5105c3_1_1289"/>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g1641b5105c3_1_1289"/>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g1641b5105c3_1_1289"/>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g1641b5105c3_1_1289"/>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g1641b5105c3_1_1289"/>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g1641b5105c3_1_1289"/>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g1641b5105c3_1_1289"/>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g1641b5105c3_1_1289"/>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g1641b5105c3_1_1289"/>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g1641b5105c3_1_1289"/>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g1641b5105c3_1_1289"/>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g1641b5105c3_1_1289"/>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g1641b5105c3_1_1289"/>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g1641b5105c3_1_1289"/>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g1641b5105c3_1_1289"/>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g1641b5105c3_1_1289"/>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g1641b5105c3_1_1289"/>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g1641b5105c3_1_1289"/>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g1641b5105c3_1_1289"/>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g1641b5105c3_1_1289"/>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g1641b5105c3_1_1289"/>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g1641b5105c3_1_1289"/>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g1641b5105c3_1_1289"/>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g1641b5105c3_1_1289"/>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g1641b5105c3_1_1289"/>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g1641b5105c3_1_1289"/>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g1641b5105c3_1_1289"/>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g1641b5105c3_1_1289"/>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g1641b5105c3_1_1289"/>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g1641b5105c3_1_1289"/>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g1641b5105c3_1_1289"/>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g1641b5105c3_1_1289"/>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g1641b5105c3_1_1289"/>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g1641b5105c3_1_1289"/>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g1641b5105c3_1_1289"/>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g1641b5105c3_1_1289"/>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g1641b5105c3_1_1289"/>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g1641b5105c3_1_1289"/>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g1641b5105c3_1_1289"/>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g1641b5105c3_1_1289"/>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g1641b5105c3_1_1289"/>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08" name="Google Shape;2508;g1641b5105c3_1_1289"/>
          <p:cNvPicPr preferRelativeResize="0"/>
          <p:nvPr/>
        </p:nvPicPr>
        <p:blipFill>
          <a:blip r:embed="rId3">
            <a:alphaModFix/>
          </a:blip>
          <a:stretch>
            <a:fillRect/>
          </a:stretch>
        </p:blipFill>
        <p:spPr>
          <a:xfrm>
            <a:off x="45225" y="151150"/>
            <a:ext cx="724700" cy="540350"/>
          </a:xfrm>
          <a:prstGeom prst="rect">
            <a:avLst/>
          </a:prstGeom>
          <a:noFill/>
          <a:ln>
            <a:noFill/>
          </a:ln>
        </p:spPr>
      </p:pic>
      <p:grpSp>
        <p:nvGrpSpPr>
          <p:cNvPr id="2509" name="Google Shape;2509;g1641b5105c3_1_1289"/>
          <p:cNvGrpSpPr/>
          <p:nvPr/>
        </p:nvGrpSpPr>
        <p:grpSpPr>
          <a:xfrm>
            <a:off x="4272823" y="151150"/>
            <a:ext cx="357775" cy="295791"/>
            <a:chOff x="-783927" y="2108838"/>
            <a:chExt cx="357775" cy="295791"/>
          </a:xfrm>
        </p:grpSpPr>
        <p:sp>
          <p:nvSpPr>
            <p:cNvPr id="2510" name="Google Shape;2510;g1641b5105c3_1_1289"/>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g1641b5105c3_1_1289"/>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2" name="Google Shape;2512;g1641b5105c3_1_1289"/>
          <p:cNvGrpSpPr/>
          <p:nvPr/>
        </p:nvGrpSpPr>
        <p:grpSpPr>
          <a:xfrm>
            <a:off x="4339911" y="4647975"/>
            <a:ext cx="357775" cy="295791"/>
            <a:chOff x="-783927" y="2108838"/>
            <a:chExt cx="357775" cy="295791"/>
          </a:xfrm>
        </p:grpSpPr>
        <p:sp>
          <p:nvSpPr>
            <p:cNvPr id="2513" name="Google Shape;2513;g1641b5105c3_1_1289"/>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g1641b5105c3_1_1289"/>
            <p:cNvSpPr/>
            <p:nvPr/>
          </p:nvSpPr>
          <p:spPr>
            <a:xfrm>
              <a:off x="-729339" y="2139455"/>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15" name="Google Shape;2515;g1641b5105c3_1_1289"/>
          <p:cNvPicPr preferRelativeResize="0"/>
          <p:nvPr/>
        </p:nvPicPr>
        <p:blipFill>
          <a:blip r:embed="rId4">
            <a:alphaModFix/>
          </a:blip>
          <a:stretch>
            <a:fillRect/>
          </a:stretch>
        </p:blipFill>
        <p:spPr>
          <a:xfrm>
            <a:off x="8133463" y="102225"/>
            <a:ext cx="600075" cy="638175"/>
          </a:xfrm>
          <a:prstGeom prst="rect">
            <a:avLst/>
          </a:prstGeom>
          <a:noFill/>
          <a:ln>
            <a:noFill/>
          </a:ln>
        </p:spPr>
      </p:pic>
      <p:pic>
        <p:nvPicPr>
          <p:cNvPr id="2516" name="Google Shape;2516;g1641b5105c3_1_1289"/>
          <p:cNvPicPr preferRelativeResize="0"/>
          <p:nvPr/>
        </p:nvPicPr>
        <p:blipFill>
          <a:blip r:embed="rId3">
            <a:alphaModFix/>
          </a:blip>
          <a:stretch>
            <a:fillRect/>
          </a:stretch>
        </p:blipFill>
        <p:spPr>
          <a:xfrm>
            <a:off x="100475" y="2167825"/>
            <a:ext cx="724700" cy="540350"/>
          </a:xfrm>
          <a:prstGeom prst="rect">
            <a:avLst/>
          </a:prstGeom>
          <a:noFill/>
          <a:ln>
            <a:noFill/>
          </a:ln>
        </p:spPr>
      </p:pic>
      <p:sp>
        <p:nvSpPr>
          <p:cNvPr id="2517" name="Google Shape;2517;g1641b5105c3_1_1289"/>
          <p:cNvSpPr/>
          <p:nvPr/>
        </p:nvSpPr>
        <p:spPr>
          <a:xfrm>
            <a:off x="10047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g1641b5105c3_1_1289"/>
          <p:cNvSpPr txBox="1"/>
          <p:nvPr>
            <p:ph idx="4294967295" type="title"/>
          </p:nvPr>
        </p:nvSpPr>
        <p:spPr>
          <a:xfrm>
            <a:off x="2292950" y="2115025"/>
            <a:ext cx="4451700" cy="100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000"/>
              <a:buNone/>
            </a:pPr>
            <a:r>
              <a:rPr lang="en">
                <a:solidFill>
                  <a:schemeClr val="dk2"/>
                </a:solidFill>
                <a:latin typeface="Neucha"/>
                <a:ea typeface="Neucha"/>
                <a:cs typeface="Neucha"/>
                <a:sym typeface="Neucha"/>
              </a:rPr>
              <a:t>Research Questions and Findings</a:t>
            </a:r>
            <a:endParaRPr sz="4500">
              <a:latin typeface="Neucha"/>
              <a:ea typeface="Neucha"/>
              <a:cs typeface="Neucha"/>
              <a:sym typeface="Neucha"/>
            </a:endParaRPr>
          </a:p>
        </p:txBody>
      </p:sp>
      <p:sp>
        <p:nvSpPr>
          <p:cNvPr id="2519" name="Google Shape;2519;g1641b5105c3_1_1289"/>
          <p:cNvSpPr txBox="1"/>
          <p:nvPr>
            <p:ph idx="4294967295" type="title"/>
          </p:nvPr>
        </p:nvSpPr>
        <p:spPr>
          <a:xfrm>
            <a:off x="4061598" y="1573725"/>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05</a:t>
            </a:r>
            <a:endParaRPr>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3" name="Shape 2523"/>
        <p:cNvGrpSpPr/>
        <p:nvPr/>
      </p:nvGrpSpPr>
      <p:grpSpPr>
        <a:xfrm>
          <a:off x="0" y="0"/>
          <a:ext cx="0" cy="0"/>
          <a:chOff x="0" y="0"/>
          <a:chExt cx="0" cy="0"/>
        </a:xfrm>
      </p:grpSpPr>
      <p:sp>
        <p:nvSpPr>
          <p:cNvPr id="2524" name="Google Shape;2524;g1641b5105c3_0_460"/>
          <p:cNvSpPr txBox="1"/>
          <p:nvPr>
            <p:ph type="title"/>
          </p:nvPr>
        </p:nvSpPr>
        <p:spPr>
          <a:xfrm>
            <a:off x="737475" y="295400"/>
            <a:ext cx="6966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2900">
                <a:solidFill>
                  <a:schemeClr val="dk2"/>
                </a:solidFill>
                <a:latin typeface="Neucha"/>
                <a:ea typeface="Neucha"/>
                <a:cs typeface="Neucha"/>
                <a:sym typeface="Neucha"/>
              </a:rPr>
              <a:t>Question 1: Which medication type had the least percentage of patients that were readmitted?</a:t>
            </a:r>
            <a:endParaRPr sz="2900">
              <a:solidFill>
                <a:schemeClr val="dk2"/>
              </a:solidFill>
              <a:latin typeface="Neucha"/>
              <a:ea typeface="Neucha"/>
              <a:cs typeface="Neucha"/>
              <a:sym typeface="Neucha"/>
            </a:endParaRPr>
          </a:p>
        </p:txBody>
      </p:sp>
      <p:grpSp>
        <p:nvGrpSpPr>
          <p:cNvPr id="2525" name="Google Shape;2525;g1641b5105c3_0_460"/>
          <p:cNvGrpSpPr/>
          <p:nvPr/>
        </p:nvGrpSpPr>
        <p:grpSpPr>
          <a:xfrm rot="9651258">
            <a:off x="281251" y="4469542"/>
            <a:ext cx="643548" cy="377046"/>
            <a:chOff x="-1131628" y="1250953"/>
            <a:chExt cx="695437" cy="407447"/>
          </a:xfrm>
        </p:grpSpPr>
        <p:sp>
          <p:nvSpPr>
            <p:cNvPr id="2526" name="Google Shape;2526;g1641b5105c3_0_460"/>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g1641b5105c3_0_460"/>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g1641b5105c3_0_460"/>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9" name="Google Shape;2529;g1641b5105c3_0_460"/>
          <p:cNvGrpSpPr/>
          <p:nvPr/>
        </p:nvGrpSpPr>
        <p:grpSpPr>
          <a:xfrm rot="-7140317">
            <a:off x="3899011" y="4380354"/>
            <a:ext cx="643533" cy="377037"/>
            <a:chOff x="-1131628" y="1250953"/>
            <a:chExt cx="695437" cy="407447"/>
          </a:xfrm>
        </p:grpSpPr>
        <p:sp>
          <p:nvSpPr>
            <p:cNvPr id="2530" name="Google Shape;2530;g1641b5105c3_0_460"/>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g1641b5105c3_0_460"/>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g1641b5105c3_0_460"/>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3" name="Google Shape;2533;g1641b5105c3_0_460"/>
          <p:cNvSpPr txBox="1"/>
          <p:nvPr/>
        </p:nvSpPr>
        <p:spPr>
          <a:xfrm>
            <a:off x="579150" y="1309425"/>
            <a:ext cx="798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6"/>
              </a:solidFill>
              <a:latin typeface="Neucha"/>
              <a:ea typeface="Neucha"/>
              <a:cs typeface="Neucha"/>
              <a:sym typeface="Neucha"/>
            </a:endParaRPr>
          </a:p>
        </p:txBody>
      </p:sp>
      <p:pic>
        <p:nvPicPr>
          <p:cNvPr id="2534" name="Google Shape;2534;g1641b5105c3_0_460"/>
          <p:cNvPicPr preferRelativeResize="0"/>
          <p:nvPr/>
        </p:nvPicPr>
        <p:blipFill>
          <a:blip r:embed="rId3">
            <a:alphaModFix/>
          </a:blip>
          <a:stretch>
            <a:fillRect/>
          </a:stretch>
        </p:blipFill>
        <p:spPr>
          <a:xfrm>
            <a:off x="1291850" y="1472975"/>
            <a:ext cx="6560301" cy="3388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8" name="Shape 2538"/>
        <p:cNvGrpSpPr/>
        <p:nvPr/>
      </p:nvGrpSpPr>
      <p:grpSpPr>
        <a:xfrm>
          <a:off x="0" y="0"/>
          <a:ext cx="0" cy="0"/>
          <a:chOff x="0" y="0"/>
          <a:chExt cx="0" cy="0"/>
        </a:xfrm>
      </p:grpSpPr>
      <p:sp>
        <p:nvSpPr>
          <p:cNvPr id="2539" name="Google Shape;2539;g1641b5105c3_0_472"/>
          <p:cNvSpPr txBox="1"/>
          <p:nvPr>
            <p:ph type="title"/>
          </p:nvPr>
        </p:nvSpPr>
        <p:spPr>
          <a:xfrm>
            <a:off x="632875" y="467625"/>
            <a:ext cx="7524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solidFill>
                  <a:schemeClr val="dk2"/>
                </a:solidFill>
                <a:latin typeface="Neucha"/>
                <a:ea typeface="Neucha"/>
                <a:cs typeface="Neucha"/>
                <a:sym typeface="Neucha"/>
              </a:rPr>
              <a:t>Question 2: Which Age group on diabetes medication spent the least amount of time in the hospital?</a:t>
            </a:r>
            <a:endParaRPr sz="3000">
              <a:solidFill>
                <a:schemeClr val="dk2"/>
              </a:solidFill>
              <a:latin typeface="Neucha"/>
              <a:ea typeface="Neucha"/>
              <a:cs typeface="Neucha"/>
              <a:sym typeface="Neucha"/>
            </a:endParaRPr>
          </a:p>
        </p:txBody>
      </p:sp>
      <p:grpSp>
        <p:nvGrpSpPr>
          <p:cNvPr id="2540" name="Google Shape;2540;g1641b5105c3_0_472"/>
          <p:cNvGrpSpPr/>
          <p:nvPr/>
        </p:nvGrpSpPr>
        <p:grpSpPr>
          <a:xfrm rot="9651258">
            <a:off x="676901" y="4274117"/>
            <a:ext cx="643548" cy="377046"/>
            <a:chOff x="-1131628" y="1250953"/>
            <a:chExt cx="695437" cy="407447"/>
          </a:xfrm>
        </p:grpSpPr>
        <p:sp>
          <p:nvSpPr>
            <p:cNvPr id="2541" name="Google Shape;2541;g1641b5105c3_0_472"/>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g1641b5105c3_0_472"/>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g1641b5105c3_0_472"/>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4" name="Google Shape;2544;g1641b5105c3_0_472"/>
          <p:cNvGrpSpPr/>
          <p:nvPr/>
        </p:nvGrpSpPr>
        <p:grpSpPr>
          <a:xfrm rot="-7140317">
            <a:off x="3899011" y="4380354"/>
            <a:ext cx="643533" cy="377037"/>
            <a:chOff x="-1131628" y="1250953"/>
            <a:chExt cx="695437" cy="407447"/>
          </a:xfrm>
        </p:grpSpPr>
        <p:sp>
          <p:nvSpPr>
            <p:cNvPr id="2545" name="Google Shape;2545;g1641b5105c3_0_472"/>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g1641b5105c3_0_472"/>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g1641b5105c3_0_472"/>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48" name="Google Shape;2548;g1641b5105c3_0_472"/>
          <p:cNvPicPr preferRelativeResize="0"/>
          <p:nvPr/>
        </p:nvPicPr>
        <p:blipFill>
          <a:blip r:embed="rId3">
            <a:alphaModFix/>
          </a:blip>
          <a:stretch>
            <a:fillRect/>
          </a:stretch>
        </p:blipFill>
        <p:spPr>
          <a:xfrm>
            <a:off x="1670250" y="1379125"/>
            <a:ext cx="5450150" cy="34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2" name="Shape 2552"/>
        <p:cNvGrpSpPr/>
        <p:nvPr/>
      </p:nvGrpSpPr>
      <p:grpSpPr>
        <a:xfrm>
          <a:off x="0" y="0"/>
          <a:ext cx="0" cy="0"/>
          <a:chOff x="0" y="0"/>
          <a:chExt cx="0" cy="0"/>
        </a:xfrm>
      </p:grpSpPr>
      <p:sp>
        <p:nvSpPr>
          <p:cNvPr id="2553" name="Google Shape;2553;g1641b5105c3_0_489"/>
          <p:cNvSpPr txBox="1"/>
          <p:nvPr>
            <p:ph type="title"/>
          </p:nvPr>
        </p:nvSpPr>
        <p:spPr>
          <a:xfrm>
            <a:off x="632875" y="188825"/>
            <a:ext cx="75408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solidFill>
                  <a:schemeClr val="dk2"/>
                </a:solidFill>
                <a:latin typeface="Neucha"/>
                <a:ea typeface="Neucha"/>
                <a:cs typeface="Neucha"/>
                <a:sym typeface="Neucha"/>
              </a:rPr>
              <a:t>Question 3: Which Diabetes diagnosis group have the highest number of diagnosis based on gender</a:t>
            </a:r>
            <a:endParaRPr sz="3000">
              <a:solidFill>
                <a:schemeClr val="dk2"/>
              </a:solidFill>
              <a:latin typeface="Neucha"/>
              <a:ea typeface="Neucha"/>
              <a:cs typeface="Neucha"/>
              <a:sym typeface="Neucha"/>
            </a:endParaRPr>
          </a:p>
        </p:txBody>
      </p:sp>
      <p:grpSp>
        <p:nvGrpSpPr>
          <p:cNvPr id="2554" name="Google Shape;2554;g1641b5105c3_0_489"/>
          <p:cNvGrpSpPr/>
          <p:nvPr/>
        </p:nvGrpSpPr>
        <p:grpSpPr>
          <a:xfrm rot="9651258">
            <a:off x="676901" y="4274117"/>
            <a:ext cx="643548" cy="377046"/>
            <a:chOff x="-1131628" y="1250953"/>
            <a:chExt cx="695437" cy="407447"/>
          </a:xfrm>
        </p:grpSpPr>
        <p:sp>
          <p:nvSpPr>
            <p:cNvPr id="2555" name="Google Shape;2555;g1641b5105c3_0_489"/>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g1641b5105c3_0_489"/>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g1641b5105c3_0_489"/>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58" name="Google Shape;2558;g1641b5105c3_0_489"/>
          <p:cNvPicPr preferRelativeResize="0"/>
          <p:nvPr/>
        </p:nvPicPr>
        <p:blipFill>
          <a:blip r:embed="rId3">
            <a:alphaModFix/>
          </a:blip>
          <a:stretch>
            <a:fillRect/>
          </a:stretch>
        </p:blipFill>
        <p:spPr>
          <a:xfrm>
            <a:off x="1311849" y="1252725"/>
            <a:ext cx="6520303" cy="3284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
          <p:cNvSpPr txBox="1"/>
          <p:nvPr>
            <p:ph type="title"/>
          </p:nvPr>
        </p:nvSpPr>
        <p:spPr>
          <a:xfrm>
            <a:off x="502702" y="1433763"/>
            <a:ext cx="2532900" cy="37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latin typeface="Neucha"/>
                <a:ea typeface="Neucha"/>
                <a:cs typeface="Neucha"/>
                <a:sym typeface="Neucha"/>
              </a:rPr>
              <a:t>Dataset &amp; Cleanup</a:t>
            </a:r>
            <a:endParaRPr>
              <a:latin typeface="Neucha"/>
              <a:ea typeface="Neucha"/>
              <a:cs typeface="Neucha"/>
              <a:sym typeface="Neucha"/>
            </a:endParaRPr>
          </a:p>
        </p:txBody>
      </p:sp>
      <p:sp>
        <p:nvSpPr>
          <p:cNvPr id="550" name="Google Shape;550;p4"/>
          <p:cNvSpPr txBox="1"/>
          <p:nvPr>
            <p:ph idx="2" type="title"/>
          </p:nvPr>
        </p:nvSpPr>
        <p:spPr>
          <a:xfrm>
            <a:off x="1311952" y="762438"/>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551" name="Google Shape;551;p4"/>
          <p:cNvSpPr txBox="1"/>
          <p:nvPr>
            <p:ph idx="3" type="title"/>
          </p:nvPr>
        </p:nvSpPr>
        <p:spPr>
          <a:xfrm>
            <a:off x="3307625" y="1433763"/>
            <a:ext cx="2532900" cy="65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latin typeface="Neucha"/>
                <a:ea typeface="Neucha"/>
                <a:cs typeface="Neucha"/>
                <a:sym typeface="Neucha"/>
              </a:rPr>
              <a:t>Data </a:t>
            </a:r>
            <a:r>
              <a:rPr lang="en">
                <a:latin typeface="Neucha"/>
                <a:ea typeface="Neucha"/>
                <a:cs typeface="Neucha"/>
                <a:sym typeface="Neucha"/>
              </a:rPr>
              <a:t>Extraction &amp; Transformation</a:t>
            </a:r>
            <a:endParaRPr>
              <a:latin typeface="Neucha"/>
              <a:ea typeface="Neucha"/>
              <a:cs typeface="Neucha"/>
              <a:sym typeface="Neucha"/>
            </a:endParaRPr>
          </a:p>
        </p:txBody>
      </p:sp>
      <p:sp>
        <p:nvSpPr>
          <p:cNvPr id="552" name="Google Shape;552;p4"/>
          <p:cNvSpPr txBox="1"/>
          <p:nvPr>
            <p:ph idx="4" type="title"/>
          </p:nvPr>
        </p:nvSpPr>
        <p:spPr>
          <a:xfrm>
            <a:off x="4024698" y="762426"/>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553" name="Google Shape;553;p4"/>
          <p:cNvSpPr txBox="1"/>
          <p:nvPr>
            <p:ph idx="6" type="title"/>
          </p:nvPr>
        </p:nvSpPr>
        <p:spPr>
          <a:xfrm>
            <a:off x="6261575" y="1464513"/>
            <a:ext cx="25299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latin typeface="Neucha"/>
                <a:ea typeface="Neucha"/>
                <a:cs typeface="Neucha"/>
                <a:sym typeface="Neucha"/>
              </a:rPr>
              <a:t>Quality Assurance Test</a:t>
            </a:r>
            <a:endParaRPr>
              <a:latin typeface="Neucha"/>
              <a:ea typeface="Neucha"/>
              <a:cs typeface="Neucha"/>
              <a:sym typeface="Neucha"/>
            </a:endParaRPr>
          </a:p>
        </p:txBody>
      </p:sp>
      <p:sp>
        <p:nvSpPr>
          <p:cNvPr id="554" name="Google Shape;554;p4"/>
          <p:cNvSpPr txBox="1"/>
          <p:nvPr>
            <p:ph idx="7" type="title"/>
          </p:nvPr>
        </p:nvSpPr>
        <p:spPr>
          <a:xfrm>
            <a:off x="6968927" y="762438"/>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555" name="Google Shape;555;p4"/>
          <p:cNvSpPr txBox="1"/>
          <p:nvPr>
            <p:ph idx="9" type="title"/>
          </p:nvPr>
        </p:nvSpPr>
        <p:spPr>
          <a:xfrm>
            <a:off x="6159825" y="3102664"/>
            <a:ext cx="2532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latin typeface="Neucha"/>
                <a:ea typeface="Neucha"/>
                <a:cs typeface="Neucha"/>
                <a:sym typeface="Neucha"/>
              </a:rPr>
              <a:t>Conclusion</a:t>
            </a:r>
            <a:endParaRPr>
              <a:latin typeface="Neucha"/>
              <a:ea typeface="Neucha"/>
              <a:cs typeface="Neucha"/>
              <a:sym typeface="Neucha"/>
            </a:endParaRPr>
          </a:p>
        </p:txBody>
      </p:sp>
      <p:sp>
        <p:nvSpPr>
          <p:cNvPr id="556" name="Google Shape;556;p4"/>
          <p:cNvSpPr txBox="1"/>
          <p:nvPr>
            <p:ph idx="13" type="title"/>
          </p:nvPr>
        </p:nvSpPr>
        <p:spPr>
          <a:xfrm>
            <a:off x="1311948" y="2409525"/>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557" name="Google Shape;557;p4"/>
          <p:cNvSpPr txBox="1"/>
          <p:nvPr>
            <p:ph idx="15" type="title"/>
          </p:nvPr>
        </p:nvSpPr>
        <p:spPr>
          <a:xfrm>
            <a:off x="713225" y="91475"/>
            <a:ext cx="7721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300"/>
              <a:buNone/>
            </a:pPr>
            <a:r>
              <a:rPr lang="en">
                <a:solidFill>
                  <a:schemeClr val="dk2"/>
                </a:solidFill>
                <a:latin typeface="Neucha"/>
                <a:ea typeface="Neucha"/>
                <a:cs typeface="Neucha"/>
                <a:sym typeface="Neucha"/>
              </a:rPr>
              <a:t>Table of Contents</a:t>
            </a:r>
            <a:endParaRPr>
              <a:solidFill>
                <a:schemeClr val="dk2"/>
              </a:solidFill>
              <a:latin typeface="Neucha"/>
              <a:ea typeface="Neucha"/>
              <a:cs typeface="Neucha"/>
              <a:sym typeface="Neucha"/>
            </a:endParaRPr>
          </a:p>
        </p:txBody>
      </p:sp>
      <p:sp>
        <p:nvSpPr>
          <p:cNvPr id="558" name="Google Shape;558;p4"/>
          <p:cNvSpPr txBox="1"/>
          <p:nvPr>
            <p:ph idx="13" type="title"/>
          </p:nvPr>
        </p:nvSpPr>
        <p:spPr>
          <a:xfrm>
            <a:off x="6968923" y="2443150"/>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06</a:t>
            </a:r>
            <a:endParaRPr/>
          </a:p>
        </p:txBody>
      </p:sp>
      <p:sp>
        <p:nvSpPr>
          <p:cNvPr id="559" name="Google Shape;559;p4"/>
          <p:cNvSpPr txBox="1"/>
          <p:nvPr>
            <p:ph idx="9" type="title"/>
          </p:nvPr>
        </p:nvSpPr>
        <p:spPr>
          <a:xfrm>
            <a:off x="679275" y="3230802"/>
            <a:ext cx="2532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latin typeface="Neucha"/>
                <a:ea typeface="Neucha"/>
                <a:cs typeface="Neucha"/>
                <a:sym typeface="Neucha"/>
              </a:rPr>
              <a:t>ETL Migration to Cloud</a:t>
            </a:r>
            <a:endParaRPr>
              <a:latin typeface="Neucha"/>
              <a:ea typeface="Neucha"/>
              <a:cs typeface="Neucha"/>
              <a:sym typeface="Neucha"/>
            </a:endParaRPr>
          </a:p>
        </p:txBody>
      </p:sp>
      <p:sp>
        <p:nvSpPr>
          <p:cNvPr id="560" name="Google Shape;560;p4"/>
          <p:cNvSpPr txBox="1"/>
          <p:nvPr>
            <p:ph idx="13" type="title"/>
          </p:nvPr>
        </p:nvSpPr>
        <p:spPr>
          <a:xfrm>
            <a:off x="4024698" y="2443138"/>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
        <p:nvSpPr>
          <p:cNvPr id="561" name="Google Shape;561;p4"/>
          <p:cNvSpPr txBox="1"/>
          <p:nvPr>
            <p:ph idx="9" type="title"/>
          </p:nvPr>
        </p:nvSpPr>
        <p:spPr>
          <a:xfrm>
            <a:off x="3307775" y="3230789"/>
            <a:ext cx="2532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latin typeface="Neucha"/>
                <a:ea typeface="Neucha"/>
                <a:cs typeface="Neucha"/>
                <a:sym typeface="Neucha"/>
              </a:rPr>
              <a:t>Research Questions and Findings</a:t>
            </a:r>
            <a:endParaRPr>
              <a:latin typeface="Neucha"/>
              <a:ea typeface="Neucha"/>
              <a:cs typeface="Neucha"/>
              <a:sym typeface="Neucha"/>
            </a:endParaRPr>
          </a:p>
        </p:txBody>
      </p:sp>
      <p:pic>
        <p:nvPicPr>
          <p:cNvPr id="562" name="Google Shape;562;p4"/>
          <p:cNvPicPr preferRelativeResize="0"/>
          <p:nvPr/>
        </p:nvPicPr>
        <p:blipFill>
          <a:blip r:embed="rId3">
            <a:alphaModFix/>
          </a:blip>
          <a:stretch>
            <a:fillRect/>
          </a:stretch>
        </p:blipFill>
        <p:spPr>
          <a:xfrm>
            <a:off x="8249200" y="2186922"/>
            <a:ext cx="469949" cy="645028"/>
          </a:xfrm>
          <a:prstGeom prst="rect">
            <a:avLst/>
          </a:prstGeom>
          <a:noFill/>
          <a:ln>
            <a:noFill/>
          </a:ln>
        </p:spPr>
      </p:pic>
      <p:pic>
        <p:nvPicPr>
          <p:cNvPr id="563" name="Google Shape;563;p4"/>
          <p:cNvPicPr preferRelativeResize="0"/>
          <p:nvPr/>
        </p:nvPicPr>
        <p:blipFill>
          <a:blip r:embed="rId4">
            <a:alphaModFix/>
          </a:blip>
          <a:stretch>
            <a:fillRect/>
          </a:stretch>
        </p:blipFill>
        <p:spPr>
          <a:xfrm>
            <a:off x="8561418" y="2826308"/>
            <a:ext cx="469950" cy="581843"/>
          </a:xfrm>
          <a:prstGeom prst="rect">
            <a:avLst/>
          </a:prstGeom>
          <a:noFill/>
          <a:ln>
            <a:noFill/>
          </a:ln>
        </p:spPr>
      </p:pic>
      <p:sp>
        <p:nvSpPr>
          <p:cNvPr id="564" name="Google Shape;564;p4"/>
          <p:cNvSpPr txBox="1"/>
          <p:nvPr>
            <p:ph idx="13" type="title"/>
          </p:nvPr>
        </p:nvSpPr>
        <p:spPr>
          <a:xfrm>
            <a:off x="2628298" y="3762175"/>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07</a:t>
            </a:r>
            <a:endParaRPr/>
          </a:p>
        </p:txBody>
      </p:sp>
      <p:sp>
        <p:nvSpPr>
          <p:cNvPr id="565" name="Google Shape;565;p4"/>
          <p:cNvSpPr txBox="1"/>
          <p:nvPr>
            <p:ph idx="9" type="title"/>
          </p:nvPr>
        </p:nvSpPr>
        <p:spPr>
          <a:xfrm>
            <a:off x="1819200" y="4422627"/>
            <a:ext cx="2532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latin typeface="Neucha"/>
                <a:ea typeface="Neucha"/>
                <a:cs typeface="Neucha"/>
                <a:sym typeface="Neucha"/>
              </a:rPr>
              <a:t>Future Considerations</a:t>
            </a:r>
            <a:endParaRPr>
              <a:latin typeface="Neucha"/>
              <a:ea typeface="Neucha"/>
              <a:cs typeface="Neucha"/>
              <a:sym typeface="Neucha"/>
            </a:endParaRPr>
          </a:p>
        </p:txBody>
      </p:sp>
      <p:sp>
        <p:nvSpPr>
          <p:cNvPr id="566" name="Google Shape;566;p4"/>
          <p:cNvSpPr txBox="1"/>
          <p:nvPr>
            <p:ph idx="13" type="title"/>
          </p:nvPr>
        </p:nvSpPr>
        <p:spPr>
          <a:xfrm>
            <a:off x="5738023" y="3696075"/>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08</a:t>
            </a:r>
            <a:endParaRPr/>
          </a:p>
        </p:txBody>
      </p:sp>
      <p:sp>
        <p:nvSpPr>
          <p:cNvPr id="567" name="Google Shape;567;p4"/>
          <p:cNvSpPr txBox="1"/>
          <p:nvPr>
            <p:ph idx="9" type="title"/>
          </p:nvPr>
        </p:nvSpPr>
        <p:spPr>
          <a:xfrm>
            <a:off x="4978125" y="4422625"/>
            <a:ext cx="24342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latin typeface="Neucha"/>
                <a:ea typeface="Neucha"/>
                <a:cs typeface="Neucha"/>
                <a:sym typeface="Neucha"/>
              </a:rPr>
              <a:t>Problems &amp; Limitations</a:t>
            </a:r>
            <a:endParaRPr>
              <a:latin typeface="Neucha"/>
              <a:ea typeface="Neucha"/>
              <a:cs typeface="Neucha"/>
              <a:sym typeface="Neuch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2" name="Shape 2562"/>
        <p:cNvGrpSpPr/>
        <p:nvPr/>
      </p:nvGrpSpPr>
      <p:grpSpPr>
        <a:xfrm>
          <a:off x="0" y="0"/>
          <a:ext cx="0" cy="0"/>
          <a:chOff x="0" y="0"/>
          <a:chExt cx="0" cy="0"/>
        </a:xfrm>
      </p:grpSpPr>
      <p:sp>
        <p:nvSpPr>
          <p:cNvPr id="2563" name="Google Shape;2563;g1641b5105c3_0_501"/>
          <p:cNvSpPr txBox="1"/>
          <p:nvPr>
            <p:ph type="title"/>
          </p:nvPr>
        </p:nvSpPr>
        <p:spPr>
          <a:xfrm>
            <a:off x="515200" y="230650"/>
            <a:ext cx="77505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solidFill>
                  <a:schemeClr val="dk2"/>
                </a:solidFill>
                <a:latin typeface="Neucha"/>
                <a:ea typeface="Neucha"/>
                <a:cs typeface="Neucha"/>
                <a:sym typeface="Neucha"/>
              </a:rPr>
              <a:t>Question 4: Which age group and race had the highest number of diagnosis and readmitted patients within 30 days?</a:t>
            </a:r>
            <a:endParaRPr sz="3000">
              <a:solidFill>
                <a:schemeClr val="dk2"/>
              </a:solidFill>
              <a:latin typeface="Neucha"/>
              <a:ea typeface="Neucha"/>
              <a:cs typeface="Neucha"/>
              <a:sym typeface="Neucha"/>
            </a:endParaRPr>
          </a:p>
        </p:txBody>
      </p:sp>
      <p:grpSp>
        <p:nvGrpSpPr>
          <p:cNvPr id="2564" name="Google Shape;2564;g1641b5105c3_0_501"/>
          <p:cNvGrpSpPr/>
          <p:nvPr/>
        </p:nvGrpSpPr>
        <p:grpSpPr>
          <a:xfrm rot="9651258">
            <a:off x="676901" y="4274117"/>
            <a:ext cx="643548" cy="377046"/>
            <a:chOff x="-1131628" y="1250953"/>
            <a:chExt cx="695437" cy="407447"/>
          </a:xfrm>
        </p:grpSpPr>
        <p:sp>
          <p:nvSpPr>
            <p:cNvPr id="2565" name="Google Shape;2565;g1641b5105c3_0_501"/>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g1641b5105c3_0_501"/>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g1641b5105c3_0_501"/>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68" name="Google Shape;2568;g1641b5105c3_0_501"/>
          <p:cNvPicPr preferRelativeResize="0"/>
          <p:nvPr/>
        </p:nvPicPr>
        <p:blipFill>
          <a:blip r:embed="rId3">
            <a:alphaModFix/>
          </a:blip>
          <a:stretch>
            <a:fillRect/>
          </a:stretch>
        </p:blipFill>
        <p:spPr>
          <a:xfrm>
            <a:off x="1516874" y="1461825"/>
            <a:ext cx="6135850" cy="3123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2" name="Shape 2572"/>
        <p:cNvGrpSpPr/>
        <p:nvPr/>
      </p:nvGrpSpPr>
      <p:grpSpPr>
        <a:xfrm>
          <a:off x="0" y="0"/>
          <a:ext cx="0" cy="0"/>
          <a:chOff x="0" y="0"/>
          <a:chExt cx="0" cy="0"/>
        </a:xfrm>
      </p:grpSpPr>
      <p:grpSp>
        <p:nvGrpSpPr>
          <p:cNvPr id="2573" name="Google Shape;2573;g164d38f8a0b_2_2"/>
          <p:cNvGrpSpPr/>
          <p:nvPr/>
        </p:nvGrpSpPr>
        <p:grpSpPr>
          <a:xfrm>
            <a:off x="6571364" y="3016303"/>
            <a:ext cx="2450997" cy="2015982"/>
            <a:chOff x="2255125" y="1624875"/>
            <a:chExt cx="3114750" cy="3361650"/>
          </a:xfrm>
        </p:grpSpPr>
        <p:sp>
          <p:nvSpPr>
            <p:cNvPr id="2574" name="Google Shape;2574;g164d38f8a0b_2_2"/>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g164d38f8a0b_2_2"/>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g164d38f8a0b_2_2"/>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g164d38f8a0b_2_2"/>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g164d38f8a0b_2_2"/>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g164d38f8a0b_2_2"/>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g164d38f8a0b_2_2"/>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g164d38f8a0b_2_2"/>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g164d38f8a0b_2_2"/>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g164d38f8a0b_2_2"/>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g164d38f8a0b_2_2"/>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g164d38f8a0b_2_2"/>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g164d38f8a0b_2_2"/>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g164d38f8a0b_2_2"/>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g164d38f8a0b_2_2"/>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g164d38f8a0b_2_2"/>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g164d38f8a0b_2_2"/>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g164d38f8a0b_2_2"/>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g164d38f8a0b_2_2"/>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g164d38f8a0b_2_2"/>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g164d38f8a0b_2_2"/>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g164d38f8a0b_2_2"/>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g164d38f8a0b_2_2"/>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g164d38f8a0b_2_2"/>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g164d38f8a0b_2_2"/>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g164d38f8a0b_2_2"/>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g164d38f8a0b_2_2"/>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g164d38f8a0b_2_2"/>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g164d38f8a0b_2_2"/>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g164d38f8a0b_2_2"/>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g164d38f8a0b_2_2"/>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g164d38f8a0b_2_2"/>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g164d38f8a0b_2_2"/>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g164d38f8a0b_2_2"/>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g164d38f8a0b_2_2"/>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g164d38f8a0b_2_2"/>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g164d38f8a0b_2_2"/>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g164d38f8a0b_2_2"/>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g164d38f8a0b_2_2"/>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g164d38f8a0b_2_2"/>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g164d38f8a0b_2_2"/>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g164d38f8a0b_2_2"/>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g164d38f8a0b_2_2"/>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g164d38f8a0b_2_2"/>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g164d38f8a0b_2_2"/>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g164d38f8a0b_2_2"/>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g164d38f8a0b_2_2"/>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g164d38f8a0b_2_2"/>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g164d38f8a0b_2_2"/>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g164d38f8a0b_2_2"/>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g164d38f8a0b_2_2"/>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g164d38f8a0b_2_2"/>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g164d38f8a0b_2_2"/>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g164d38f8a0b_2_2"/>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g164d38f8a0b_2_2"/>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g164d38f8a0b_2_2"/>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g164d38f8a0b_2_2"/>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g164d38f8a0b_2_2"/>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g164d38f8a0b_2_2"/>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g164d38f8a0b_2_2"/>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g164d38f8a0b_2_2"/>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g164d38f8a0b_2_2"/>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g164d38f8a0b_2_2"/>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g164d38f8a0b_2_2"/>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g164d38f8a0b_2_2"/>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g164d38f8a0b_2_2"/>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g164d38f8a0b_2_2"/>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g164d38f8a0b_2_2"/>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g164d38f8a0b_2_2"/>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g164d38f8a0b_2_2"/>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g164d38f8a0b_2_2"/>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g164d38f8a0b_2_2"/>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g164d38f8a0b_2_2"/>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g164d38f8a0b_2_2"/>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g164d38f8a0b_2_2"/>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g164d38f8a0b_2_2"/>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g164d38f8a0b_2_2"/>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g164d38f8a0b_2_2"/>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g164d38f8a0b_2_2"/>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g164d38f8a0b_2_2"/>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g164d38f8a0b_2_2"/>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g164d38f8a0b_2_2"/>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g164d38f8a0b_2_2"/>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g164d38f8a0b_2_2"/>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g164d38f8a0b_2_2"/>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g164d38f8a0b_2_2"/>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g164d38f8a0b_2_2"/>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g164d38f8a0b_2_2"/>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g164d38f8a0b_2_2"/>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g164d38f8a0b_2_2"/>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g164d38f8a0b_2_2"/>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g164d38f8a0b_2_2"/>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g164d38f8a0b_2_2"/>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g164d38f8a0b_2_2"/>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g164d38f8a0b_2_2"/>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g164d38f8a0b_2_2"/>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g164d38f8a0b_2_2"/>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g164d38f8a0b_2_2"/>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g164d38f8a0b_2_2"/>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g164d38f8a0b_2_2"/>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g164d38f8a0b_2_2"/>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g164d38f8a0b_2_2"/>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g164d38f8a0b_2_2"/>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g164d38f8a0b_2_2"/>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g164d38f8a0b_2_2"/>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g164d38f8a0b_2_2"/>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g164d38f8a0b_2_2"/>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g164d38f8a0b_2_2"/>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g164d38f8a0b_2_2"/>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g164d38f8a0b_2_2"/>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g164d38f8a0b_2_2"/>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g164d38f8a0b_2_2"/>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g164d38f8a0b_2_2"/>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g164d38f8a0b_2_2"/>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g164d38f8a0b_2_2"/>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g164d38f8a0b_2_2"/>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g164d38f8a0b_2_2"/>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g164d38f8a0b_2_2"/>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g164d38f8a0b_2_2"/>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g164d38f8a0b_2_2"/>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g164d38f8a0b_2_2"/>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g164d38f8a0b_2_2"/>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g164d38f8a0b_2_2"/>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g164d38f8a0b_2_2"/>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g164d38f8a0b_2_2"/>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g164d38f8a0b_2_2"/>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g164d38f8a0b_2_2"/>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g164d38f8a0b_2_2"/>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g164d38f8a0b_2_2"/>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g164d38f8a0b_2_2"/>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g164d38f8a0b_2_2"/>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g164d38f8a0b_2_2"/>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g164d38f8a0b_2_2"/>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g164d38f8a0b_2_2"/>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g164d38f8a0b_2_2"/>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g164d38f8a0b_2_2"/>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g164d38f8a0b_2_2"/>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g164d38f8a0b_2_2"/>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g164d38f8a0b_2_2"/>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g164d38f8a0b_2_2"/>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g164d38f8a0b_2_2"/>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g164d38f8a0b_2_2"/>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g164d38f8a0b_2_2"/>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g164d38f8a0b_2_2"/>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g164d38f8a0b_2_2"/>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g164d38f8a0b_2_2"/>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g164d38f8a0b_2_2"/>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g164d38f8a0b_2_2"/>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g164d38f8a0b_2_2"/>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g164d38f8a0b_2_2"/>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g164d38f8a0b_2_2"/>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g164d38f8a0b_2_2"/>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g164d38f8a0b_2_2"/>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g164d38f8a0b_2_2"/>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g164d38f8a0b_2_2"/>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29" name="Google Shape;2729;g164d38f8a0b_2_2"/>
          <p:cNvSpPr/>
          <p:nvPr/>
        </p:nvSpPr>
        <p:spPr>
          <a:xfrm>
            <a:off x="879112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30" name="Google Shape;2730;g164d38f8a0b_2_2"/>
          <p:cNvGrpSpPr/>
          <p:nvPr/>
        </p:nvGrpSpPr>
        <p:grpSpPr>
          <a:xfrm>
            <a:off x="161364" y="151153"/>
            <a:ext cx="2450997" cy="2015982"/>
            <a:chOff x="2255125" y="1624875"/>
            <a:chExt cx="3114750" cy="3361650"/>
          </a:xfrm>
        </p:grpSpPr>
        <p:sp>
          <p:nvSpPr>
            <p:cNvPr id="2731" name="Google Shape;2731;g164d38f8a0b_2_2"/>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g164d38f8a0b_2_2"/>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g164d38f8a0b_2_2"/>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g164d38f8a0b_2_2"/>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g164d38f8a0b_2_2"/>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g164d38f8a0b_2_2"/>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g164d38f8a0b_2_2"/>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g164d38f8a0b_2_2"/>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g164d38f8a0b_2_2"/>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g164d38f8a0b_2_2"/>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g164d38f8a0b_2_2"/>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g164d38f8a0b_2_2"/>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g164d38f8a0b_2_2"/>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g164d38f8a0b_2_2"/>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g164d38f8a0b_2_2"/>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g164d38f8a0b_2_2"/>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g164d38f8a0b_2_2"/>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g164d38f8a0b_2_2"/>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g164d38f8a0b_2_2"/>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g164d38f8a0b_2_2"/>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g164d38f8a0b_2_2"/>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g164d38f8a0b_2_2"/>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g164d38f8a0b_2_2"/>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g164d38f8a0b_2_2"/>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g164d38f8a0b_2_2"/>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g164d38f8a0b_2_2"/>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g164d38f8a0b_2_2"/>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g164d38f8a0b_2_2"/>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g164d38f8a0b_2_2"/>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g164d38f8a0b_2_2"/>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g164d38f8a0b_2_2"/>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g164d38f8a0b_2_2"/>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g164d38f8a0b_2_2"/>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g164d38f8a0b_2_2"/>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g164d38f8a0b_2_2"/>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g164d38f8a0b_2_2"/>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g164d38f8a0b_2_2"/>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g164d38f8a0b_2_2"/>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g164d38f8a0b_2_2"/>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g164d38f8a0b_2_2"/>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g164d38f8a0b_2_2"/>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g164d38f8a0b_2_2"/>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g164d38f8a0b_2_2"/>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g164d38f8a0b_2_2"/>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g164d38f8a0b_2_2"/>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g164d38f8a0b_2_2"/>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g164d38f8a0b_2_2"/>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g164d38f8a0b_2_2"/>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g164d38f8a0b_2_2"/>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g164d38f8a0b_2_2"/>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g164d38f8a0b_2_2"/>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g164d38f8a0b_2_2"/>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g164d38f8a0b_2_2"/>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g164d38f8a0b_2_2"/>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g164d38f8a0b_2_2"/>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g164d38f8a0b_2_2"/>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g164d38f8a0b_2_2"/>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g164d38f8a0b_2_2"/>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g164d38f8a0b_2_2"/>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g164d38f8a0b_2_2"/>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g164d38f8a0b_2_2"/>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g164d38f8a0b_2_2"/>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g164d38f8a0b_2_2"/>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g164d38f8a0b_2_2"/>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g164d38f8a0b_2_2"/>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g164d38f8a0b_2_2"/>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g164d38f8a0b_2_2"/>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g164d38f8a0b_2_2"/>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g164d38f8a0b_2_2"/>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g164d38f8a0b_2_2"/>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g164d38f8a0b_2_2"/>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g164d38f8a0b_2_2"/>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g164d38f8a0b_2_2"/>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g164d38f8a0b_2_2"/>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g164d38f8a0b_2_2"/>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g164d38f8a0b_2_2"/>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g164d38f8a0b_2_2"/>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g164d38f8a0b_2_2"/>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g164d38f8a0b_2_2"/>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g164d38f8a0b_2_2"/>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g164d38f8a0b_2_2"/>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g164d38f8a0b_2_2"/>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g164d38f8a0b_2_2"/>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g164d38f8a0b_2_2"/>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g164d38f8a0b_2_2"/>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g164d38f8a0b_2_2"/>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g164d38f8a0b_2_2"/>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g164d38f8a0b_2_2"/>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g164d38f8a0b_2_2"/>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g164d38f8a0b_2_2"/>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g164d38f8a0b_2_2"/>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g164d38f8a0b_2_2"/>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g164d38f8a0b_2_2"/>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g164d38f8a0b_2_2"/>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g164d38f8a0b_2_2"/>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g164d38f8a0b_2_2"/>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g164d38f8a0b_2_2"/>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g164d38f8a0b_2_2"/>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g164d38f8a0b_2_2"/>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g164d38f8a0b_2_2"/>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g164d38f8a0b_2_2"/>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g164d38f8a0b_2_2"/>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g164d38f8a0b_2_2"/>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g164d38f8a0b_2_2"/>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g164d38f8a0b_2_2"/>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g164d38f8a0b_2_2"/>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g164d38f8a0b_2_2"/>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g164d38f8a0b_2_2"/>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g164d38f8a0b_2_2"/>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g164d38f8a0b_2_2"/>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g164d38f8a0b_2_2"/>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g164d38f8a0b_2_2"/>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g164d38f8a0b_2_2"/>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g164d38f8a0b_2_2"/>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g164d38f8a0b_2_2"/>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g164d38f8a0b_2_2"/>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g164d38f8a0b_2_2"/>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g164d38f8a0b_2_2"/>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g164d38f8a0b_2_2"/>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g164d38f8a0b_2_2"/>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g164d38f8a0b_2_2"/>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g164d38f8a0b_2_2"/>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g164d38f8a0b_2_2"/>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g164d38f8a0b_2_2"/>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g164d38f8a0b_2_2"/>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g164d38f8a0b_2_2"/>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g164d38f8a0b_2_2"/>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g164d38f8a0b_2_2"/>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g164d38f8a0b_2_2"/>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g164d38f8a0b_2_2"/>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g164d38f8a0b_2_2"/>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g164d38f8a0b_2_2"/>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g164d38f8a0b_2_2"/>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g164d38f8a0b_2_2"/>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g164d38f8a0b_2_2"/>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g164d38f8a0b_2_2"/>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g164d38f8a0b_2_2"/>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g164d38f8a0b_2_2"/>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g164d38f8a0b_2_2"/>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g164d38f8a0b_2_2"/>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g164d38f8a0b_2_2"/>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g164d38f8a0b_2_2"/>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g164d38f8a0b_2_2"/>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g164d38f8a0b_2_2"/>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g164d38f8a0b_2_2"/>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g164d38f8a0b_2_2"/>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g164d38f8a0b_2_2"/>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g164d38f8a0b_2_2"/>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g164d38f8a0b_2_2"/>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g164d38f8a0b_2_2"/>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g164d38f8a0b_2_2"/>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g164d38f8a0b_2_2"/>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g164d38f8a0b_2_2"/>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g164d38f8a0b_2_2"/>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g164d38f8a0b_2_2"/>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86" name="Google Shape;2886;g164d38f8a0b_2_2"/>
          <p:cNvPicPr preferRelativeResize="0"/>
          <p:nvPr/>
        </p:nvPicPr>
        <p:blipFill>
          <a:blip r:embed="rId3">
            <a:alphaModFix/>
          </a:blip>
          <a:stretch>
            <a:fillRect/>
          </a:stretch>
        </p:blipFill>
        <p:spPr>
          <a:xfrm>
            <a:off x="45225" y="151150"/>
            <a:ext cx="724700" cy="540350"/>
          </a:xfrm>
          <a:prstGeom prst="rect">
            <a:avLst/>
          </a:prstGeom>
          <a:noFill/>
          <a:ln>
            <a:noFill/>
          </a:ln>
        </p:spPr>
      </p:pic>
      <p:grpSp>
        <p:nvGrpSpPr>
          <p:cNvPr id="2887" name="Google Shape;2887;g164d38f8a0b_2_2"/>
          <p:cNvGrpSpPr/>
          <p:nvPr/>
        </p:nvGrpSpPr>
        <p:grpSpPr>
          <a:xfrm>
            <a:off x="4272823" y="151150"/>
            <a:ext cx="357775" cy="295791"/>
            <a:chOff x="-783927" y="2108838"/>
            <a:chExt cx="357775" cy="295791"/>
          </a:xfrm>
        </p:grpSpPr>
        <p:sp>
          <p:nvSpPr>
            <p:cNvPr id="2888" name="Google Shape;2888;g164d38f8a0b_2_2"/>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g164d38f8a0b_2_2"/>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90" name="Google Shape;2890;g164d38f8a0b_2_2"/>
          <p:cNvGrpSpPr/>
          <p:nvPr/>
        </p:nvGrpSpPr>
        <p:grpSpPr>
          <a:xfrm>
            <a:off x="4339911" y="4647975"/>
            <a:ext cx="357775" cy="295791"/>
            <a:chOff x="-783927" y="2108838"/>
            <a:chExt cx="357775" cy="295791"/>
          </a:xfrm>
        </p:grpSpPr>
        <p:sp>
          <p:nvSpPr>
            <p:cNvPr id="2891" name="Google Shape;2891;g164d38f8a0b_2_2"/>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g164d38f8a0b_2_2"/>
            <p:cNvSpPr/>
            <p:nvPr/>
          </p:nvSpPr>
          <p:spPr>
            <a:xfrm>
              <a:off x="-729339" y="2139455"/>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93" name="Google Shape;2893;g164d38f8a0b_2_2"/>
          <p:cNvPicPr preferRelativeResize="0"/>
          <p:nvPr/>
        </p:nvPicPr>
        <p:blipFill>
          <a:blip r:embed="rId4">
            <a:alphaModFix/>
          </a:blip>
          <a:stretch>
            <a:fillRect/>
          </a:stretch>
        </p:blipFill>
        <p:spPr>
          <a:xfrm>
            <a:off x="8133463" y="102225"/>
            <a:ext cx="600075" cy="638175"/>
          </a:xfrm>
          <a:prstGeom prst="rect">
            <a:avLst/>
          </a:prstGeom>
          <a:noFill/>
          <a:ln>
            <a:noFill/>
          </a:ln>
        </p:spPr>
      </p:pic>
      <p:pic>
        <p:nvPicPr>
          <p:cNvPr id="2894" name="Google Shape;2894;g164d38f8a0b_2_2"/>
          <p:cNvPicPr preferRelativeResize="0"/>
          <p:nvPr/>
        </p:nvPicPr>
        <p:blipFill>
          <a:blip r:embed="rId3">
            <a:alphaModFix/>
          </a:blip>
          <a:stretch>
            <a:fillRect/>
          </a:stretch>
        </p:blipFill>
        <p:spPr>
          <a:xfrm>
            <a:off x="100475" y="2167825"/>
            <a:ext cx="724700" cy="540350"/>
          </a:xfrm>
          <a:prstGeom prst="rect">
            <a:avLst/>
          </a:prstGeom>
          <a:noFill/>
          <a:ln>
            <a:noFill/>
          </a:ln>
        </p:spPr>
      </p:pic>
      <p:sp>
        <p:nvSpPr>
          <p:cNvPr id="2895" name="Google Shape;2895;g164d38f8a0b_2_2"/>
          <p:cNvSpPr/>
          <p:nvPr/>
        </p:nvSpPr>
        <p:spPr>
          <a:xfrm>
            <a:off x="10047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g164d38f8a0b_2_2"/>
          <p:cNvSpPr txBox="1"/>
          <p:nvPr>
            <p:ph idx="4294967295" type="title"/>
          </p:nvPr>
        </p:nvSpPr>
        <p:spPr>
          <a:xfrm>
            <a:off x="2515239" y="2023375"/>
            <a:ext cx="4007100" cy="65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000"/>
              <a:buNone/>
            </a:pPr>
            <a:r>
              <a:rPr lang="en">
                <a:solidFill>
                  <a:schemeClr val="dk2"/>
                </a:solidFill>
                <a:latin typeface="Neucha"/>
                <a:ea typeface="Neucha"/>
                <a:cs typeface="Neucha"/>
                <a:sym typeface="Neucha"/>
              </a:rPr>
              <a:t>Conclusion</a:t>
            </a:r>
            <a:endParaRPr sz="4500">
              <a:latin typeface="Neucha"/>
              <a:ea typeface="Neucha"/>
              <a:cs typeface="Neucha"/>
              <a:sym typeface="Neucha"/>
            </a:endParaRPr>
          </a:p>
        </p:txBody>
      </p:sp>
      <p:sp>
        <p:nvSpPr>
          <p:cNvPr id="2897" name="Google Shape;2897;g164d38f8a0b_2_2"/>
          <p:cNvSpPr txBox="1"/>
          <p:nvPr>
            <p:ph idx="4294967295" type="title"/>
          </p:nvPr>
        </p:nvSpPr>
        <p:spPr>
          <a:xfrm>
            <a:off x="4061598" y="1573725"/>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06</a:t>
            </a:r>
            <a:endParaRPr>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1" name="Shape 2901"/>
        <p:cNvGrpSpPr/>
        <p:nvPr/>
      </p:nvGrpSpPr>
      <p:grpSpPr>
        <a:xfrm>
          <a:off x="0" y="0"/>
          <a:ext cx="0" cy="0"/>
          <a:chOff x="0" y="0"/>
          <a:chExt cx="0" cy="0"/>
        </a:xfrm>
      </p:grpSpPr>
      <p:sp>
        <p:nvSpPr>
          <p:cNvPr id="2902" name="Google Shape;2902;g164d38f8a0b_2_658"/>
          <p:cNvSpPr txBox="1"/>
          <p:nvPr>
            <p:ph idx="1" type="subTitle"/>
          </p:nvPr>
        </p:nvSpPr>
        <p:spPr>
          <a:xfrm>
            <a:off x="1084850" y="2647400"/>
            <a:ext cx="7282800" cy="26823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chemeClr val="accent6"/>
              </a:buClr>
              <a:buSzPts val="1800"/>
              <a:buFont typeface="Neucha"/>
              <a:buChar char="●"/>
            </a:pPr>
            <a:r>
              <a:rPr lang="en">
                <a:solidFill>
                  <a:schemeClr val="accent6"/>
                </a:solidFill>
                <a:latin typeface="Neucha"/>
                <a:ea typeface="Neucha"/>
                <a:cs typeface="Neucha"/>
                <a:sym typeface="Neucha"/>
              </a:rPr>
              <a:t>Parquet files are much faster to work with when handling larger datasets. </a:t>
            </a:r>
            <a:endParaRPr>
              <a:solidFill>
                <a:schemeClr val="accent6"/>
              </a:solidFill>
              <a:latin typeface="Neucha"/>
              <a:ea typeface="Neucha"/>
              <a:cs typeface="Neucha"/>
              <a:sym typeface="Neucha"/>
            </a:endParaRPr>
          </a:p>
          <a:p>
            <a:pPr indent="-342900" lvl="0" marL="457200" rtl="0" algn="l">
              <a:lnSpc>
                <a:spcPct val="150000"/>
              </a:lnSpc>
              <a:spcBef>
                <a:spcPts val="0"/>
              </a:spcBef>
              <a:spcAft>
                <a:spcPts val="0"/>
              </a:spcAft>
              <a:buClr>
                <a:schemeClr val="accent6"/>
              </a:buClr>
              <a:buSzPts val="1800"/>
              <a:buFont typeface="Neucha"/>
              <a:buChar char="●"/>
            </a:pPr>
            <a:r>
              <a:rPr lang="en">
                <a:solidFill>
                  <a:schemeClr val="accent6"/>
                </a:solidFill>
                <a:latin typeface="Neucha"/>
                <a:ea typeface="Neucha"/>
                <a:cs typeface="Neucha"/>
                <a:sym typeface="Neucha"/>
              </a:rPr>
              <a:t>Understanding initial data is important for splits</a:t>
            </a:r>
            <a:endParaRPr>
              <a:solidFill>
                <a:schemeClr val="accent6"/>
              </a:solidFill>
              <a:latin typeface="Neucha"/>
              <a:ea typeface="Neucha"/>
              <a:cs typeface="Neucha"/>
              <a:sym typeface="Neucha"/>
            </a:endParaRPr>
          </a:p>
          <a:p>
            <a:pPr indent="-342900" lvl="0" marL="457200" rtl="0" algn="l">
              <a:lnSpc>
                <a:spcPct val="150000"/>
              </a:lnSpc>
              <a:spcBef>
                <a:spcPts val="0"/>
              </a:spcBef>
              <a:spcAft>
                <a:spcPts val="0"/>
              </a:spcAft>
              <a:buClr>
                <a:schemeClr val="accent6"/>
              </a:buClr>
              <a:buSzPts val="1800"/>
              <a:buFont typeface="Neucha"/>
              <a:buChar char="●"/>
            </a:pPr>
            <a:r>
              <a:rPr lang="en">
                <a:solidFill>
                  <a:schemeClr val="accent6"/>
                </a:solidFill>
                <a:latin typeface="Neucha"/>
                <a:ea typeface="Neucha"/>
                <a:cs typeface="Neucha"/>
                <a:sym typeface="Neucha"/>
              </a:rPr>
              <a:t>Assert statements allow minimization of errors</a:t>
            </a:r>
            <a:endParaRPr>
              <a:solidFill>
                <a:schemeClr val="accent6"/>
              </a:solidFill>
              <a:latin typeface="Neucha"/>
              <a:ea typeface="Neucha"/>
              <a:cs typeface="Neucha"/>
              <a:sym typeface="Neucha"/>
            </a:endParaRPr>
          </a:p>
          <a:p>
            <a:pPr indent="-342900" lvl="0" marL="457200" rtl="0" algn="l">
              <a:lnSpc>
                <a:spcPct val="150000"/>
              </a:lnSpc>
              <a:spcBef>
                <a:spcPts val="0"/>
              </a:spcBef>
              <a:spcAft>
                <a:spcPts val="0"/>
              </a:spcAft>
              <a:buClr>
                <a:schemeClr val="accent6"/>
              </a:buClr>
              <a:buSzPts val="1800"/>
              <a:buFont typeface="Neucha"/>
              <a:buChar char="●"/>
            </a:pPr>
            <a:r>
              <a:rPr lang="en">
                <a:solidFill>
                  <a:schemeClr val="accent6"/>
                </a:solidFill>
                <a:latin typeface="Neucha"/>
                <a:ea typeface="Neucha"/>
                <a:cs typeface="Neucha"/>
                <a:sym typeface="Neucha"/>
              </a:rPr>
              <a:t>In general diagnosis types are mostly not related to gender </a:t>
            </a:r>
            <a:endParaRPr>
              <a:solidFill>
                <a:schemeClr val="accent6"/>
              </a:solidFill>
              <a:latin typeface="Neucha"/>
              <a:ea typeface="Neucha"/>
              <a:cs typeface="Neucha"/>
              <a:sym typeface="Neucha"/>
            </a:endParaRPr>
          </a:p>
          <a:p>
            <a:pPr indent="0" lvl="0" marL="457200" rtl="0" algn="l">
              <a:lnSpc>
                <a:spcPct val="150000"/>
              </a:lnSpc>
              <a:spcBef>
                <a:spcPts val="0"/>
              </a:spcBef>
              <a:spcAft>
                <a:spcPts val="0"/>
              </a:spcAft>
              <a:buNone/>
            </a:pPr>
            <a:r>
              <a:t/>
            </a:r>
            <a:endParaRPr>
              <a:solidFill>
                <a:schemeClr val="accent6"/>
              </a:solidFill>
              <a:latin typeface="Neucha"/>
              <a:ea typeface="Neucha"/>
              <a:cs typeface="Neucha"/>
              <a:sym typeface="Neucha"/>
            </a:endParaRPr>
          </a:p>
          <a:p>
            <a:pPr indent="0" lvl="0" marL="457200" rtl="0" algn="l">
              <a:lnSpc>
                <a:spcPct val="150000"/>
              </a:lnSpc>
              <a:spcBef>
                <a:spcPts val="0"/>
              </a:spcBef>
              <a:spcAft>
                <a:spcPts val="0"/>
              </a:spcAft>
              <a:buNone/>
            </a:pPr>
            <a:r>
              <a:t/>
            </a:r>
            <a:endParaRPr>
              <a:solidFill>
                <a:schemeClr val="accent6"/>
              </a:solidFill>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p:txBody>
      </p:sp>
      <p:grpSp>
        <p:nvGrpSpPr>
          <p:cNvPr id="2903" name="Google Shape;2903;g164d38f8a0b_2_658"/>
          <p:cNvGrpSpPr/>
          <p:nvPr/>
        </p:nvGrpSpPr>
        <p:grpSpPr>
          <a:xfrm rot="9651258">
            <a:off x="676901" y="4274117"/>
            <a:ext cx="643548" cy="377046"/>
            <a:chOff x="-1131628" y="1250953"/>
            <a:chExt cx="695437" cy="407447"/>
          </a:xfrm>
        </p:grpSpPr>
        <p:sp>
          <p:nvSpPr>
            <p:cNvPr id="2904" name="Google Shape;2904;g164d38f8a0b_2_658"/>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g164d38f8a0b_2_658"/>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g164d38f8a0b_2_658"/>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7" name="Google Shape;2907;g164d38f8a0b_2_658"/>
          <p:cNvGrpSpPr/>
          <p:nvPr/>
        </p:nvGrpSpPr>
        <p:grpSpPr>
          <a:xfrm rot="-7140317">
            <a:off x="3899011" y="4380354"/>
            <a:ext cx="643533" cy="377037"/>
            <a:chOff x="-1131628" y="1250953"/>
            <a:chExt cx="695437" cy="407447"/>
          </a:xfrm>
        </p:grpSpPr>
        <p:sp>
          <p:nvSpPr>
            <p:cNvPr id="2908" name="Google Shape;2908;g164d38f8a0b_2_658"/>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g164d38f8a0b_2_658"/>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g164d38f8a0b_2_658"/>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4" name="Shape 2914"/>
        <p:cNvGrpSpPr/>
        <p:nvPr/>
      </p:nvGrpSpPr>
      <p:grpSpPr>
        <a:xfrm>
          <a:off x="0" y="0"/>
          <a:ext cx="0" cy="0"/>
          <a:chOff x="0" y="0"/>
          <a:chExt cx="0" cy="0"/>
        </a:xfrm>
      </p:grpSpPr>
      <p:grpSp>
        <p:nvGrpSpPr>
          <p:cNvPr id="2915" name="Google Shape;2915;g1641b5105c3_1_1951"/>
          <p:cNvGrpSpPr/>
          <p:nvPr/>
        </p:nvGrpSpPr>
        <p:grpSpPr>
          <a:xfrm>
            <a:off x="6571364" y="3016303"/>
            <a:ext cx="2450997" cy="2015982"/>
            <a:chOff x="2255125" y="1624875"/>
            <a:chExt cx="3114750" cy="3361650"/>
          </a:xfrm>
        </p:grpSpPr>
        <p:sp>
          <p:nvSpPr>
            <p:cNvPr id="2916" name="Google Shape;2916;g1641b5105c3_1_1951"/>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g1641b5105c3_1_1951"/>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g1641b5105c3_1_1951"/>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g1641b5105c3_1_1951"/>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g1641b5105c3_1_1951"/>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g1641b5105c3_1_1951"/>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g1641b5105c3_1_1951"/>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g1641b5105c3_1_1951"/>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g1641b5105c3_1_1951"/>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g1641b5105c3_1_1951"/>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g1641b5105c3_1_1951"/>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g1641b5105c3_1_1951"/>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g1641b5105c3_1_1951"/>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g1641b5105c3_1_1951"/>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g1641b5105c3_1_1951"/>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g1641b5105c3_1_1951"/>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g1641b5105c3_1_1951"/>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g1641b5105c3_1_1951"/>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g1641b5105c3_1_1951"/>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g1641b5105c3_1_1951"/>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g1641b5105c3_1_1951"/>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g1641b5105c3_1_1951"/>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g1641b5105c3_1_1951"/>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g1641b5105c3_1_1951"/>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g1641b5105c3_1_1951"/>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g1641b5105c3_1_1951"/>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g1641b5105c3_1_1951"/>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g1641b5105c3_1_1951"/>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g1641b5105c3_1_1951"/>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g1641b5105c3_1_1951"/>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g1641b5105c3_1_1951"/>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g1641b5105c3_1_1951"/>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g1641b5105c3_1_1951"/>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g1641b5105c3_1_1951"/>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g1641b5105c3_1_1951"/>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g1641b5105c3_1_1951"/>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g1641b5105c3_1_1951"/>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g1641b5105c3_1_1951"/>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g1641b5105c3_1_1951"/>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g1641b5105c3_1_1951"/>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g1641b5105c3_1_1951"/>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g1641b5105c3_1_1951"/>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g1641b5105c3_1_1951"/>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g1641b5105c3_1_1951"/>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g1641b5105c3_1_1951"/>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g1641b5105c3_1_1951"/>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g1641b5105c3_1_1951"/>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g1641b5105c3_1_1951"/>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g1641b5105c3_1_1951"/>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g1641b5105c3_1_1951"/>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g1641b5105c3_1_1951"/>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g1641b5105c3_1_1951"/>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g1641b5105c3_1_1951"/>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g1641b5105c3_1_1951"/>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g1641b5105c3_1_1951"/>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g1641b5105c3_1_1951"/>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g1641b5105c3_1_1951"/>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g1641b5105c3_1_1951"/>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g1641b5105c3_1_1951"/>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g1641b5105c3_1_1951"/>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g1641b5105c3_1_1951"/>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g1641b5105c3_1_1951"/>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g1641b5105c3_1_1951"/>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g1641b5105c3_1_1951"/>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g1641b5105c3_1_1951"/>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g1641b5105c3_1_1951"/>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g1641b5105c3_1_1951"/>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g1641b5105c3_1_1951"/>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g1641b5105c3_1_1951"/>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g1641b5105c3_1_1951"/>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g1641b5105c3_1_1951"/>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g1641b5105c3_1_1951"/>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g1641b5105c3_1_1951"/>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g1641b5105c3_1_1951"/>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g1641b5105c3_1_1951"/>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g1641b5105c3_1_1951"/>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g1641b5105c3_1_1951"/>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g1641b5105c3_1_1951"/>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g1641b5105c3_1_1951"/>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g1641b5105c3_1_1951"/>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g1641b5105c3_1_1951"/>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g1641b5105c3_1_1951"/>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g1641b5105c3_1_1951"/>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g1641b5105c3_1_1951"/>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g1641b5105c3_1_1951"/>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g1641b5105c3_1_1951"/>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g1641b5105c3_1_1951"/>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g1641b5105c3_1_1951"/>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g1641b5105c3_1_1951"/>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g1641b5105c3_1_1951"/>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g1641b5105c3_1_1951"/>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g1641b5105c3_1_1951"/>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g1641b5105c3_1_1951"/>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g1641b5105c3_1_1951"/>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g1641b5105c3_1_1951"/>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g1641b5105c3_1_1951"/>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g1641b5105c3_1_1951"/>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g1641b5105c3_1_1951"/>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g1641b5105c3_1_1951"/>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g1641b5105c3_1_1951"/>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g1641b5105c3_1_1951"/>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g1641b5105c3_1_1951"/>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g1641b5105c3_1_1951"/>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g1641b5105c3_1_1951"/>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g1641b5105c3_1_1951"/>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g1641b5105c3_1_1951"/>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g1641b5105c3_1_1951"/>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g1641b5105c3_1_1951"/>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g1641b5105c3_1_1951"/>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g1641b5105c3_1_1951"/>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g1641b5105c3_1_1951"/>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g1641b5105c3_1_1951"/>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g1641b5105c3_1_1951"/>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g1641b5105c3_1_1951"/>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g1641b5105c3_1_1951"/>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g1641b5105c3_1_1951"/>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g1641b5105c3_1_1951"/>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g1641b5105c3_1_1951"/>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g1641b5105c3_1_1951"/>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g1641b5105c3_1_1951"/>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g1641b5105c3_1_1951"/>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g1641b5105c3_1_1951"/>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g1641b5105c3_1_1951"/>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g1641b5105c3_1_1951"/>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g1641b5105c3_1_1951"/>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g1641b5105c3_1_1951"/>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g1641b5105c3_1_1951"/>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g1641b5105c3_1_1951"/>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g1641b5105c3_1_1951"/>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g1641b5105c3_1_1951"/>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g1641b5105c3_1_1951"/>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g1641b5105c3_1_1951"/>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g1641b5105c3_1_1951"/>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g1641b5105c3_1_1951"/>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g1641b5105c3_1_1951"/>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g1641b5105c3_1_1951"/>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g1641b5105c3_1_1951"/>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g1641b5105c3_1_1951"/>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g1641b5105c3_1_1951"/>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g1641b5105c3_1_1951"/>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g1641b5105c3_1_1951"/>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g1641b5105c3_1_1951"/>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g1641b5105c3_1_1951"/>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g1641b5105c3_1_1951"/>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g1641b5105c3_1_1951"/>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g1641b5105c3_1_1951"/>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g1641b5105c3_1_1951"/>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g1641b5105c3_1_1951"/>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g1641b5105c3_1_1951"/>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g1641b5105c3_1_1951"/>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g1641b5105c3_1_1951"/>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g1641b5105c3_1_1951"/>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g1641b5105c3_1_1951"/>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g1641b5105c3_1_1951"/>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g1641b5105c3_1_1951"/>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1" name="Google Shape;3071;g1641b5105c3_1_1951"/>
          <p:cNvSpPr/>
          <p:nvPr/>
        </p:nvSpPr>
        <p:spPr>
          <a:xfrm>
            <a:off x="879112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72" name="Google Shape;3072;g1641b5105c3_1_1951"/>
          <p:cNvGrpSpPr/>
          <p:nvPr/>
        </p:nvGrpSpPr>
        <p:grpSpPr>
          <a:xfrm>
            <a:off x="161364" y="151153"/>
            <a:ext cx="2450997" cy="2015982"/>
            <a:chOff x="2255125" y="1624875"/>
            <a:chExt cx="3114750" cy="3361650"/>
          </a:xfrm>
        </p:grpSpPr>
        <p:sp>
          <p:nvSpPr>
            <p:cNvPr id="3073" name="Google Shape;3073;g1641b5105c3_1_1951"/>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g1641b5105c3_1_1951"/>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g1641b5105c3_1_1951"/>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g1641b5105c3_1_1951"/>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g1641b5105c3_1_1951"/>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g1641b5105c3_1_1951"/>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g1641b5105c3_1_1951"/>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g1641b5105c3_1_1951"/>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g1641b5105c3_1_1951"/>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g1641b5105c3_1_1951"/>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g1641b5105c3_1_1951"/>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g1641b5105c3_1_1951"/>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g1641b5105c3_1_1951"/>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g1641b5105c3_1_1951"/>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g1641b5105c3_1_1951"/>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g1641b5105c3_1_1951"/>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g1641b5105c3_1_1951"/>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g1641b5105c3_1_1951"/>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g1641b5105c3_1_1951"/>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g1641b5105c3_1_1951"/>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g1641b5105c3_1_1951"/>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g1641b5105c3_1_1951"/>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g1641b5105c3_1_1951"/>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g1641b5105c3_1_1951"/>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g1641b5105c3_1_1951"/>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g1641b5105c3_1_1951"/>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g1641b5105c3_1_1951"/>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g1641b5105c3_1_1951"/>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g1641b5105c3_1_1951"/>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g1641b5105c3_1_1951"/>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g1641b5105c3_1_1951"/>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g1641b5105c3_1_1951"/>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g1641b5105c3_1_1951"/>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g1641b5105c3_1_1951"/>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g1641b5105c3_1_1951"/>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g1641b5105c3_1_1951"/>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g1641b5105c3_1_1951"/>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g1641b5105c3_1_1951"/>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g1641b5105c3_1_1951"/>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g1641b5105c3_1_1951"/>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g1641b5105c3_1_1951"/>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g1641b5105c3_1_1951"/>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g1641b5105c3_1_1951"/>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g1641b5105c3_1_1951"/>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g1641b5105c3_1_1951"/>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g1641b5105c3_1_1951"/>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g1641b5105c3_1_1951"/>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g1641b5105c3_1_1951"/>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g1641b5105c3_1_1951"/>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g1641b5105c3_1_1951"/>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g1641b5105c3_1_1951"/>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g1641b5105c3_1_1951"/>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g1641b5105c3_1_1951"/>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g1641b5105c3_1_1951"/>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g1641b5105c3_1_1951"/>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g1641b5105c3_1_1951"/>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g1641b5105c3_1_1951"/>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g1641b5105c3_1_1951"/>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g1641b5105c3_1_1951"/>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g1641b5105c3_1_1951"/>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g1641b5105c3_1_1951"/>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g1641b5105c3_1_1951"/>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g1641b5105c3_1_1951"/>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g1641b5105c3_1_1951"/>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g1641b5105c3_1_1951"/>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g1641b5105c3_1_1951"/>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g1641b5105c3_1_1951"/>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g1641b5105c3_1_1951"/>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g1641b5105c3_1_1951"/>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g1641b5105c3_1_1951"/>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g1641b5105c3_1_1951"/>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g1641b5105c3_1_1951"/>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g1641b5105c3_1_1951"/>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g1641b5105c3_1_1951"/>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g1641b5105c3_1_1951"/>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g1641b5105c3_1_1951"/>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g1641b5105c3_1_1951"/>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g1641b5105c3_1_1951"/>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g1641b5105c3_1_1951"/>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g1641b5105c3_1_1951"/>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g1641b5105c3_1_1951"/>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g1641b5105c3_1_1951"/>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g1641b5105c3_1_1951"/>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g1641b5105c3_1_1951"/>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g1641b5105c3_1_1951"/>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g1641b5105c3_1_1951"/>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g1641b5105c3_1_1951"/>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g1641b5105c3_1_1951"/>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g1641b5105c3_1_1951"/>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g1641b5105c3_1_1951"/>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g1641b5105c3_1_1951"/>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g1641b5105c3_1_1951"/>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g1641b5105c3_1_1951"/>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g1641b5105c3_1_1951"/>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g1641b5105c3_1_1951"/>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g1641b5105c3_1_1951"/>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g1641b5105c3_1_1951"/>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g1641b5105c3_1_1951"/>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g1641b5105c3_1_1951"/>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g1641b5105c3_1_1951"/>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g1641b5105c3_1_1951"/>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g1641b5105c3_1_1951"/>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g1641b5105c3_1_1951"/>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g1641b5105c3_1_1951"/>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g1641b5105c3_1_1951"/>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g1641b5105c3_1_1951"/>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g1641b5105c3_1_1951"/>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g1641b5105c3_1_1951"/>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g1641b5105c3_1_1951"/>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g1641b5105c3_1_1951"/>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g1641b5105c3_1_1951"/>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g1641b5105c3_1_1951"/>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g1641b5105c3_1_1951"/>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g1641b5105c3_1_1951"/>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g1641b5105c3_1_1951"/>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g1641b5105c3_1_1951"/>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g1641b5105c3_1_1951"/>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g1641b5105c3_1_1951"/>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g1641b5105c3_1_1951"/>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g1641b5105c3_1_1951"/>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g1641b5105c3_1_1951"/>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g1641b5105c3_1_1951"/>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g1641b5105c3_1_1951"/>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g1641b5105c3_1_1951"/>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g1641b5105c3_1_1951"/>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g1641b5105c3_1_1951"/>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g1641b5105c3_1_1951"/>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g1641b5105c3_1_1951"/>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g1641b5105c3_1_1951"/>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g1641b5105c3_1_1951"/>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g1641b5105c3_1_1951"/>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g1641b5105c3_1_1951"/>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g1641b5105c3_1_1951"/>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g1641b5105c3_1_1951"/>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g1641b5105c3_1_1951"/>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g1641b5105c3_1_1951"/>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g1641b5105c3_1_1951"/>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g1641b5105c3_1_1951"/>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g1641b5105c3_1_1951"/>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g1641b5105c3_1_1951"/>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g1641b5105c3_1_1951"/>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g1641b5105c3_1_1951"/>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g1641b5105c3_1_1951"/>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g1641b5105c3_1_1951"/>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g1641b5105c3_1_1951"/>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g1641b5105c3_1_1951"/>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g1641b5105c3_1_1951"/>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g1641b5105c3_1_1951"/>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g1641b5105c3_1_1951"/>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g1641b5105c3_1_1951"/>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g1641b5105c3_1_1951"/>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g1641b5105c3_1_1951"/>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g1641b5105c3_1_1951"/>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g1641b5105c3_1_1951"/>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g1641b5105c3_1_1951"/>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228" name="Google Shape;3228;g1641b5105c3_1_1951"/>
          <p:cNvPicPr preferRelativeResize="0"/>
          <p:nvPr/>
        </p:nvPicPr>
        <p:blipFill>
          <a:blip r:embed="rId3">
            <a:alphaModFix/>
          </a:blip>
          <a:stretch>
            <a:fillRect/>
          </a:stretch>
        </p:blipFill>
        <p:spPr>
          <a:xfrm>
            <a:off x="45225" y="151150"/>
            <a:ext cx="724700" cy="540350"/>
          </a:xfrm>
          <a:prstGeom prst="rect">
            <a:avLst/>
          </a:prstGeom>
          <a:noFill/>
          <a:ln>
            <a:noFill/>
          </a:ln>
        </p:spPr>
      </p:pic>
      <p:grpSp>
        <p:nvGrpSpPr>
          <p:cNvPr id="3229" name="Google Shape;3229;g1641b5105c3_1_1951"/>
          <p:cNvGrpSpPr/>
          <p:nvPr/>
        </p:nvGrpSpPr>
        <p:grpSpPr>
          <a:xfrm>
            <a:off x="4272823" y="151150"/>
            <a:ext cx="357775" cy="295791"/>
            <a:chOff x="-783927" y="2108838"/>
            <a:chExt cx="357775" cy="295791"/>
          </a:xfrm>
        </p:grpSpPr>
        <p:sp>
          <p:nvSpPr>
            <p:cNvPr id="3230" name="Google Shape;3230;g1641b5105c3_1_1951"/>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g1641b5105c3_1_1951"/>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2" name="Google Shape;3232;g1641b5105c3_1_1951"/>
          <p:cNvGrpSpPr/>
          <p:nvPr/>
        </p:nvGrpSpPr>
        <p:grpSpPr>
          <a:xfrm>
            <a:off x="4339911" y="4647975"/>
            <a:ext cx="357775" cy="295791"/>
            <a:chOff x="-783927" y="2108838"/>
            <a:chExt cx="357775" cy="295791"/>
          </a:xfrm>
        </p:grpSpPr>
        <p:sp>
          <p:nvSpPr>
            <p:cNvPr id="3233" name="Google Shape;3233;g1641b5105c3_1_1951"/>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g1641b5105c3_1_1951"/>
            <p:cNvSpPr/>
            <p:nvPr/>
          </p:nvSpPr>
          <p:spPr>
            <a:xfrm>
              <a:off x="-729339" y="2139455"/>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235" name="Google Shape;3235;g1641b5105c3_1_1951"/>
          <p:cNvPicPr preferRelativeResize="0"/>
          <p:nvPr/>
        </p:nvPicPr>
        <p:blipFill>
          <a:blip r:embed="rId4">
            <a:alphaModFix/>
          </a:blip>
          <a:stretch>
            <a:fillRect/>
          </a:stretch>
        </p:blipFill>
        <p:spPr>
          <a:xfrm>
            <a:off x="8133463" y="102225"/>
            <a:ext cx="600075" cy="638175"/>
          </a:xfrm>
          <a:prstGeom prst="rect">
            <a:avLst/>
          </a:prstGeom>
          <a:noFill/>
          <a:ln>
            <a:noFill/>
          </a:ln>
        </p:spPr>
      </p:pic>
      <p:pic>
        <p:nvPicPr>
          <p:cNvPr id="3236" name="Google Shape;3236;g1641b5105c3_1_1951"/>
          <p:cNvPicPr preferRelativeResize="0"/>
          <p:nvPr/>
        </p:nvPicPr>
        <p:blipFill>
          <a:blip r:embed="rId3">
            <a:alphaModFix/>
          </a:blip>
          <a:stretch>
            <a:fillRect/>
          </a:stretch>
        </p:blipFill>
        <p:spPr>
          <a:xfrm>
            <a:off x="100475" y="2167825"/>
            <a:ext cx="724700" cy="540350"/>
          </a:xfrm>
          <a:prstGeom prst="rect">
            <a:avLst/>
          </a:prstGeom>
          <a:noFill/>
          <a:ln>
            <a:noFill/>
          </a:ln>
        </p:spPr>
      </p:pic>
      <p:sp>
        <p:nvSpPr>
          <p:cNvPr id="3237" name="Google Shape;3237;g1641b5105c3_1_1951"/>
          <p:cNvSpPr/>
          <p:nvPr/>
        </p:nvSpPr>
        <p:spPr>
          <a:xfrm>
            <a:off x="10047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g1641b5105c3_1_1951"/>
          <p:cNvSpPr txBox="1"/>
          <p:nvPr>
            <p:ph idx="4294967295" type="title"/>
          </p:nvPr>
        </p:nvSpPr>
        <p:spPr>
          <a:xfrm>
            <a:off x="2515239" y="2023375"/>
            <a:ext cx="4007100" cy="65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000"/>
              <a:buNone/>
            </a:pPr>
            <a:r>
              <a:rPr lang="en">
                <a:solidFill>
                  <a:schemeClr val="dk2"/>
                </a:solidFill>
                <a:latin typeface="Neucha"/>
                <a:ea typeface="Neucha"/>
                <a:cs typeface="Neucha"/>
                <a:sym typeface="Neucha"/>
              </a:rPr>
              <a:t>Future Considerations</a:t>
            </a:r>
            <a:endParaRPr sz="4500">
              <a:latin typeface="Neucha"/>
              <a:ea typeface="Neucha"/>
              <a:cs typeface="Neucha"/>
              <a:sym typeface="Neucha"/>
            </a:endParaRPr>
          </a:p>
        </p:txBody>
      </p:sp>
      <p:sp>
        <p:nvSpPr>
          <p:cNvPr id="3239" name="Google Shape;3239;g1641b5105c3_1_1951"/>
          <p:cNvSpPr txBox="1"/>
          <p:nvPr>
            <p:ph idx="4294967295" type="title"/>
          </p:nvPr>
        </p:nvSpPr>
        <p:spPr>
          <a:xfrm>
            <a:off x="4061598" y="1573725"/>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07</a:t>
            </a:r>
            <a:endParaRPr>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3" name="Shape 3243"/>
        <p:cNvGrpSpPr/>
        <p:nvPr/>
      </p:nvGrpSpPr>
      <p:grpSpPr>
        <a:xfrm>
          <a:off x="0" y="0"/>
          <a:ext cx="0" cy="0"/>
          <a:chOff x="0" y="0"/>
          <a:chExt cx="0" cy="0"/>
        </a:xfrm>
      </p:grpSpPr>
      <p:sp>
        <p:nvSpPr>
          <p:cNvPr id="3244" name="Google Shape;3244;g1641b5105c3_0_399"/>
          <p:cNvSpPr txBox="1"/>
          <p:nvPr>
            <p:ph idx="1" type="subTitle"/>
          </p:nvPr>
        </p:nvSpPr>
        <p:spPr>
          <a:xfrm>
            <a:off x="301775" y="295075"/>
            <a:ext cx="8483100" cy="44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500">
              <a:solidFill>
                <a:schemeClr val="dk2"/>
              </a:solidFill>
              <a:latin typeface="Neucha"/>
              <a:ea typeface="Neucha"/>
              <a:cs typeface="Neucha"/>
              <a:sym typeface="Neucha"/>
            </a:endParaRPr>
          </a:p>
          <a:p>
            <a:pPr indent="0" lvl="0" marL="0" rtl="0" algn="l">
              <a:lnSpc>
                <a:spcPct val="150000"/>
              </a:lnSpc>
              <a:spcBef>
                <a:spcPts val="0"/>
              </a:spcBef>
              <a:spcAft>
                <a:spcPts val="0"/>
              </a:spcAft>
              <a:buNone/>
            </a:pPr>
            <a:r>
              <a:t/>
            </a:r>
            <a:endParaRPr sz="1900">
              <a:solidFill>
                <a:schemeClr val="accent6"/>
              </a:solidFill>
              <a:latin typeface="Neucha"/>
              <a:ea typeface="Neucha"/>
              <a:cs typeface="Neucha"/>
              <a:sym typeface="Neucha"/>
            </a:endParaRPr>
          </a:p>
          <a:p>
            <a:pPr indent="-349250" lvl="0" marL="457200" rtl="0" algn="l">
              <a:lnSpc>
                <a:spcPct val="150000"/>
              </a:lnSpc>
              <a:spcBef>
                <a:spcPts val="0"/>
              </a:spcBef>
              <a:spcAft>
                <a:spcPts val="0"/>
              </a:spcAft>
              <a:buClr>
                <a:schemeClr val="accent6"/>
              </a:buClr>
              <a:buSzPts val="1900"/>
              <a:buFont typeface="Neucha"/>
              <a:buChar char="●"/>
            </a:pPr>
            <a:r>
              <a:rPr lang="en" sz="1900">
                <a:solidFill>
                  <a:schemeClr val="accent6"/>
                </a:solidFill>
                <a:latin typeface="Neucha"/>
                <a:ea typeface="Neucha"/>
                <a:cs typeface="Neucha"/>
                <a:sym typeface="Neucha"/>
              </a:rPr>
              <a:t>Predict whether or not a patient has diabetes using this dataset as training model.</a:t>
            </a:r>
            <a:endParaRPr sz="1900">
              <a:solidFill>
                <a:schemeClr val="accent6"/>
              </a:solidFill>
              <a:latin typeface="Neucha"/>
              <a:ea typeface="Neucha"/>
              <a:cs typeface="Neucha"/>
              <a:sym typeface="Neucha"/>
            </a:endParaRPr>
          </a:p>
          <a:p>
            <a:pPr indent="-349250" lvl="0" marL="457200" rtl="0" algn="l">
              <a:lnSpc>
                <a:spcPct val="150000"/>
              </a:lnSpc>
              <a:spcBef>
                <a:spcPts val="0"/>
              </a:spcBef>
              <a:spcAft>
                <a:spcPts val="0"/>
              </a:spcAft>
              <a:buClr>
                <a:schemeClr val="accent6"/>
              </a:buClr>
              <a:buSzPts val="1900"/>
              <a:buFont typeface="Neucha"/>
              <a:buChar char="●"/>
            </a:pPr>
            <a:r>
              <a:rPr lang="en" sz="1900">
                <a:solidFill>
                  <a:schemeClr val="accent6"/>
                </a:solidFill>
                <a:latin typeface="Neucha"/>
                <a:ea typeface="Neucha"/>
                <a:cs typeface="Neucha"/>
                <a:sym typeface="Neucha"/>
              </a:rPr>
              <a:t>In-depth analysis on the cost and effect of </a:t>
            </a:r>
            <a:r>
              <a:rPr lang="en" sz="1900">
                <a:solidFill>
                  <a:schemeClr val="accent6"/>
                </a:solidFill>
                <a:latin typeface="Neucha"/>
                <a:ea typeface="Neucha"/>
                <a:cs typeface="Neucha"/>
                <a:sym typeface="Neucha"/>
              </a:rPr>
              <a:t>medications.</a:t>
            </a:r>
            <a:endParaRPr sz="1900">
              <a:solidFill>
                <a:schemeClr val="accent6"/>
              </a:solidFill>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p:txBody>
      </p:sp>
      <p:grpSp>
        <p:nvGrpSpPr>
          <p:cNvPr id="3245" name="Google Shape;3245;g1641b5105c3_0_399"/>
          <p:cNvGrpSpPr/>
          <p:nvPr/>
        </p:nvGrpSpPr>
        <p:grpSpPr>
          <a:xfrm rot="9651258">
            <a:off x="676901" y="4274117"/>
            <a:ext cx="643548" cy="377046"/>
            <a:chOff x="-1131628" y="1250953"/>
            <a:chExt cx="695437" cy="407447"/>
          </a:xfrm>
        </p:grpSpPr>
        <p:sp>
          <p:nvSpPr>
            <p:cNvPr id="3246" name="Google Shape;3246;g1641b5105c3_0_399"/>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g1641b5105c3_0_399"/>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g1641b5105c3_0_399"/>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9" name="Google Shape;3249;g1641b5105c3_0_399"/>
          <p:cNvGrpSpPr/>
          <p:nvPr/>
        </p:nvGrpSpPr>
        <p:grpSpPr>
          <a:xfrm rot="-7140317">
            <a:off x="3899011" y="4380354"/>
            <a:ext cx="643533" cy="377037"/>
            <a:chOff x="-1131628" y="1250953"/>
            <a:chExt cx="695437" cy="407447"/>
          </a:xfrm>
        </p:grpSpPr>
        <p:sp>
          <p:nvSpPr>
            <p:cNvPr id="3250" name="Google Shape;3250;g1641b5105c3_0_399"/>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g1641b5105c3_0_399"/>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g1641b5105c3_0_399"/>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53" name="Google Shape;3253;g1641b5105c3_0_399"/>
          <p:cNvSpPr txBox="1"/>
          <p:nvPr/>
        </p:nvSpPr>
        <p:spPr>
          <a:xfrm>
            <a:off x="2256575" y="207875"/>
            <a:ext cx="4573500" cy="7233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3500">
                <a:solidFill>
                  <a:schemeClr val="dk2"/>
                </a:solidFill>
                <a:latin typeface="Neucha"/>
                <a:ea typeface="Neucha"/>
                <a:cs typeface="Neucha"/>
                <a:sym typeface="Neucha"/>
              </a:rPr>
              <a:t>Future Considerations</a:t>
            </a:r>
            <a:endParaRPr>
              <a:latin typeface="Cairo"/>
              <a:ea typeface="Cairo"/>
              <a:cs typeface="Cairo"/>
              <a:sym typeface="Cai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7" name="Shape 3257"/>
        <p:cNvGrpSpPr/>
        <p:nvPr/>
      </p:nvGrpSpPr>
      <p:grpSpPr>
        <a:xfrm>
          <a:off x="0" y="0"/>
          <a:ext cx="0" cy="0"/>
          <a:chOff x="0" y="0"/>
          <a:chExt cx="0" cy="0"/>
        </a:xfrm>
      </p:grpSpPr>
      <p:grpSp>
        <p:nvGrpSpPr>
          <p:cNvPr id="3258" name="Google Shape;3258;g164d38f8a0b_2_330"/>
          <p:cNvGrpSpPr/>
          <p:nvPr/>
        </p:nvGrpSpPr>
        <p:grpSpPr>
          <a:xfrm>
            <a:off x="6571364" y="3016303"/>
            <a:ext cx="2450997" cy="2015982"/>
            <a:chOff x="2255125" y="1624875"/>
            <a:chExt cx="3114750" cy="3361650"/>
          </a:xfrm>
        </p:grpSpPr>
        <p:sp>
          <p:nvSpPr>
            <p:cNvPr id="3259" name="Google Shape;3259;g164d38f8a0b_2_330"/>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g164d38f8a0b_2_330"/>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g164d38f8a0b_2_330"/>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g164d38f8a0b_2_330"/>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g164d38f8a0b_2_330"/>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g164d38f8a0b_2_330"/>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g164d38f8a0b_2_330"/>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g164d38f8a0b_2_330"/>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g164d38f8a0b_2_330"/>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g164d38f8a0b_2_330"/>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g164d38f8a0b_2_330"/>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g164d38f8a0b_2_330"/>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g164d38f8a0b_2_330"/>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g164d38f8a0b_2_330"/>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g164d38f8a0b_2_330"/>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g164d38f8a0b_2_330"/>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g164d38f8a0b_2_330"/>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g164d38f8a0b_2_330"/>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g164d38f8a0b_2_330"/>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g164d38f8a0b_2_330"/>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g164d38f8a0b_2_330"/>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g164d38f8a0b_2_330"/>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g164d38f8a0b_2_330"/>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g164d38f8a0b_2_330"/>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g164d38f8a0b_2_330"/>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g164d38f8a0b_2_330"/>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g164d38f8a0b_2_330"/>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g164d38f8a0b_2_330"/>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g164d38f8a0b_2_330"/>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g164d38f8a0b_2_330"/>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g164d38f8a0b_2_330"/>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g164d38f8a0b_2_330"/>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g164d38f8a0b_2_330"/>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g164d38f8a0b_2_330"/>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g164d38f8a0b_2_330"/>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g164d38f8a0b_2_330"/>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g164d38f8a0b_2_330"/>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g164d38f8a0b_2_330"/>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g164d38f8a0b_2_330"/>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g164d38f8a0b_2_330"/>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g164d38f8a0b_2_330"/>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g164d38f8a0b_2_330"/>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g164d38f8a0b_2_330"/>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g164d38f8a0b_2_330"/>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g164d38f8a0b_2_330"/>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g164d38f8a0b_2_330"/>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g164d38f8a0b_2_330"/>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g164d38f8a0b_2_330"/>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g164d38f8a0b_2_330"/>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g164d38f8a0b_2_330"/>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g164d38f8a0b_2_330"/>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g164d38f8a0b_2_330"/>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g164d38f8a0b_2_330"/>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g164d38f8a0b_2_330"/>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g164d38f8a0b_2_330"/>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g164d38f8a0b_2_330"/>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g164d38f8a0b_2_330"/>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g164d38f8a0b_2_330"/>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g164d38f8a0b_2_330"/>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g164d38f8a0b_2_330"/>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g164d38f8a0b_2_330"/>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g164d38f8a0b_2_330"/>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g164d38f8a0b_2_330"/>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g164d38f8a0b_2_330"/>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g164d38f8a0b_2_330"/>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g164d38f8a0b_2_330"/>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g164d38f8a0b_2_330"/>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g164d38f8a0b_2_330"/>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g164d38f8a0b_2_330"/>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g164d38f8a0b_2_330"/>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g164d38f8a0b_2_330"/>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g164d38f8a0b_2_330"/>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g164d38f8a0b_2_330"/>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g164d38f8a0b_2_330"/>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g164d38f8a0b_2_330"/>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g164d38f8a0b_2_330"/>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g164d38f8a0b_2_330"/>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g164d38f8a0b_2_330"/>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g164d38f8a0b_2_330"/>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g164d38f8a0b_2_330"/>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g164d38f8a0b_2_330"/>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g164d38f8a0b_2_330"/>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g164d38f8a0b_2_330"/>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g164d38f8a0b_2_330"/>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g164d38f8a0b_2_330"/>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g164d38f8a0b_2_330"/>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g164d38f8a0b_2_330"/>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g164d38f8a0b_2_330"/>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g164d38f8a0b_2_330"/>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g164d38f8a0b_2_330"/>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g164d38f8a0b_2_330"/>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g164d38f8a0b_2_330"/>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g164d38f8a0b_2_330"/>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Google Shape;3352;g164d38f8a0b_2_330"/>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3" name="Google Shape;3353;g164d38f8a0b_2_330"/>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g164d38f8a0b_2_330"/>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g164d38f8a0b_2_330"/>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g164d38f8a0b_2_330"/>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g164d38f8a0b_2_330"/>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g164d38f8a0b_2_330"/>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g164d38f8a0b_2_330"/>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g164d38f8a0b_2_330"/>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g164d38f8a0b_2_330"/>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g164d38f8a0b_2_330"/>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g164d38f8a0b_2_330"/>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g164d38f8a0b_2_330"/>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g164d38f8a0b_2_330"/>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g164d38f8a0b_2_330"/>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g164d38f8a0b_2_330"/>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g164d38f8a0b_2_330"/>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g164d38f8a0b_2_330"/>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g164d38f8a0b_2_330"/>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g164d38f8a0b_2_330"/>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g164d38f8a0b_2_330"/>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g164d38f8a0b_2_330"/>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g164d38f8a0b_2_330"/>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g164d38f8a0b_2_330"/>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g164d38f8a0b_2_330"/>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g164d38f8a0b_2_330"/>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g164d38f8a0b_2_330"/>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g164d38f8a0b_2_330"/>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g164d38f8a0b_2_330"/>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g164d38f8a0b_2_330"/>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g164d38f8a0b_2_330"/>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g164d38f8a0b_2_330"/>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g164d38f8a0b_2_330"/>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g164d38f8a0b_2_330"/>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g164d38f8a0b_2_330"/>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g164d38f8a0b_2_330"/>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g164d38f8a0b_2_330"/>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g164d38f8a0b_2_330"/>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g164d38f8a0b_2_330"/>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g164d38f8a0b_2_330"/>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g164d38f8a0b_2_330"/>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g164d38f8a0b_2_330"/>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g164d38f8a0b_2_330"/>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g164d38f8a0b_2_330"/>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g164d38f8a0b_2_330"/>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g164d38f8a0b_2_330"/>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g164d38f8a0b_2_330"/>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g164d38f8a0b_2_330"/>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g164d38f8a0b_2_330"/>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g164d38f8a0b_2_330"/>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g164d38f8a0b_2_330"/>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g164d38f8a0b_2_330"/>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g164d38f8a0b_2_330"/>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g164d38f8a0b_2_330"/>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g164d38f8a0b_2_330"/>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g164d38f8a0b_2_330"/>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g164d38f8a0b_2_330"/>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g164d38f8a0b_2_330"/>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g164d38f8a0b_2_330"/>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g164d38f8a0b_2_330"/>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g164d38f8a0b_2_330"/>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g164d38f8a0b_2_330"/>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14" name="Google Shape;3414;g164d38f8a0b_2_330"/>
          <p:cNvSpPr/>
          <p:nvPr/>
        </p:nvSpPr>
        <p:spPr>
          <a:xfrm>
            <a:off x="879112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15" name="Google Shape;3415;g164d38f8a0b_2_330"/>
          <p:cNvGrpSpPr/>
          <p:nvPr/>
        </p:nvGrpSpPr>
        <p:grpSpPr>
          <a:xfrm>
            <a:off x="161364" y="151153"/>
            <a:ext cx="2450997" cy="2015982"/>
            <a:chOff x="2255125" y="1624875"/>
            <a:chExt cx="3114750" cy="3361650"/>
          </a:xfrm>
        </p:grpSpPr>
        <p:sp>
          <p:nvSpPr>
            <p:cNvPr id="3416" name="Google Shape;3416;g164d38f8a0b_2_330"/>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g164d38f8a0b_2_330"/>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g164d38f8a0b_2_330"/>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g164d38f8a0b_2_330"/>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g164d38f8a0b_2_330"/>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g164d38f8a0b_2_330"/>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g164d38f8a0b_2_330"/>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g164d38f8a0b_2_330"/>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g164d38f8a0b_2_330"/>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g164d38f8a0b_2_330"/>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g164d38f8a0b_2_330"/>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g164d38f8a0b_2_330"/>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g164d38f8a0b_2_330"/>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g164d38f8a0b_2_330"/>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g164d38f8a0b_2_330"/>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g164d38f8a0b_2_330"/>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g164d38f8a0b_2_330"/>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g164d38f8a0b_2_330"/>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Google Shape;3434;g164d38f8a0b_2_330"/>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g164d38f8a0b_2_330"/>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g164d38f8a0b_2_330"/>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g164d38f8a0b_2_330"/>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Google Shape;3438;g164d38f8a0b_2_330"/>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g164d38f8a0b_2_330"/>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Google Shape;3440;g164d38f8a0b_2_330"/>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g164d38f8a0b_2_330"/>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Google Shape;3442;g164d38f8a0b_2_330"/>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Google Shape;3443;g164d38f8a0b_2_330"/>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g164d38f8a0b_2_330"/>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g164d38f8a0b_2_330"/>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g164d38f8a0b_2_330"/>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g164d38f8a0b_2_330"/>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Google Shape;3448;g164d38f8a0b_2_330"/>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Google Shape;3449;g164d38f8a0b_2_330"/>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Google Shape;3450;g164d38f8a0b_2_330"/>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Google Shape;3451;g164d38f8a0b_2_330"/>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g164d38f8a0b_2_330"/>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g164d38f8a0b_2_330"/>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g164d38f8a0b_2_330"/>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Google Shape;3455;g164d38f8a0b_2_330"/>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g164d38f8a0b_2_330"/>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g164d38f8a0b_2_330"/>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g164d38f8a0b_2_330"/>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g164d38f8a0b_2_330"/>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g164d38f8a0b_2_330"/>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g164d38f8a0b_2_330"/>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g164d38f8a0b_2_330"/>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g164d38f8a0b_2_330"/>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g164d38f8a0b_2_330"/>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g164d38f8a0b_2_330"/>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g164d38f8a0b_2_330"/>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g164d38f8a0b_2_330"/>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g164d38f8a0b_2_330"/>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g164d38f8a0b_2_330"/>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g164d38f8a0b_2_330"/>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g164d38f8a0b_2_330"/>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g164d38f8a0b_2_330"/>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g164d38f8a0b_2_330"/>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g164d38f8a0b_2_330"/>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Google Shape;3475;g164d38f8a0b_2_330"/>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Google Shape;3476;g164d38f8a0b_2_330"/>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g164d38f8a0b_2_330"/>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g164d38f8a0b_2_330"/>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g164d38f8a0b_2_330"/>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g164d38f8a0b_2_330"/>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g164d38f8a0b_2_330"/>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g164d38f8a0b_2_330"/>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g164d38f8a0b_2_330"/>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g164d38f8a0b_2_330"/>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g164d38f8a0b_2_330"/>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g164d38f8a0b_2_330"/>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g164d38f8a0b_2_330"/>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g164d38f8a0b_2_330"/>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g164d38f8a0b_2_330"/>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g164d38f8a0b_2_330"/>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g164d38f8a0b_2_330"/>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g164d38f8a0b_2_330"/>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g164d38f8a0b_2_330"/>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g164d38f8a0b_2_330"/>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g164d38f8a0b_2_330"/>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g164d38f8a0b_2_330"/>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g164d38f8a0b_2_330"/>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g164d38f8a0b_2_330"/>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g164d38f8a0b_2_330"/>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g164d38f8a0b_2_330"/>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g164d38f8a0b_2_330"/>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g164d38f8a0b_2_330"/>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g164d38f8a0b_2_330"/>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g164d38f8a0b_2_330"/>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Google Shape;3505;g164d38f8a0b_2_330"/>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g164d38f8a0b_2_330"/>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Google Shape;3507;g164d38f8a0b_2_330"/>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Google Shape;3508;g164d38f8a0b_2_330"/>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g164d38f8a0b_2_330"/>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g164d38f8a0b_2_330"/>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g164d38f8a0b_2_330"/>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g164d38f8a0b_2_330"/>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g164d38f8a0b_2_330"/>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g164d38f8a0b_2_330"/>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g164d38f8a0b_2_330"/>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g164d38f8a0b_2_330"/>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g164d38f8a0b_2_330"/>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g164d38f8a0b_2_330"/>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g164d38f8a0b_2_330"/>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g164d38f8a0b_2_330"/>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g164d38f8a0b_2_330"/>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g164d38f8a0b_2_330"/>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g164d38f8a0b_2_330"/>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g164d38f8a0b_2_330"/>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g164d38f8a0b_2_330"/>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g164d38f8a0b_2_330"/>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g164d38f8a0b_2_330"/>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g164d38f8a0b_2_330"/>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g164d38f8a0b_2_330"/>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g164d38f8a0b_2_330"/>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g164d38f8a0b_2_330"/>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g164d38f8a0b_2_330"/>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g164d38f8a0b_2_330"/>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Google Shape;3534;g164d38f8a0b_2_330"/>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g164d38f8a0b_2_330"/>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g164d38f8a0b_2_330"/>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g164d38f8a0b_2_330"/>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g164d38f8a0b_2_330"/>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g164d38f8a0b_2_330"/>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g164d38f8a0b_2_330"/>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g164d38f8a0b_2_330"/>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g164d38f8a0b_2_330"/>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g164d38f8a0b_2_330"/>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g164d38f8a0b_2_330"/>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g164d38f8a0b_2_330"/>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g164d38f8a0b_2_330"/>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g164d38f8a0b_2_330"/>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g164d38f8a0b_2_330"/>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g164d38f8a0b_2_330"/>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g164d38f8a0b_2_330"/>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g164d38f8a0b_2_330"/>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g164d38f8a0b_2_330"/>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Google Shape;3553;g164d38f8a0b_2_330"/>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g164d38f8a0b_2_330"/>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Google Shape;3555;g164d38f8a0b_2_330"/>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Google Shape;3556;g164d38f8a0b_2_330"/>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g164d38f8a0b_2_330"/>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Google Shape;3558;g164d38f8a0b_2_330"/>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g164d38f8a0b_2_330"/>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g164d38f8a0b_2_330"/>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g164d38f8a0b_2_330"/>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g164d38f8a0b_2_330"/>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g164d38f8a0b_2_330"/>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g164d38f8a0b_2_330"/>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g164d38f8a0b_2_330"/>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g164d38f8a0b_2_330"/>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g164d38f8a0b_2_330"/>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g164d38f8a0b_2_330"/>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g164d38f8a0b_2_330"/>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g164d38f8a0b_2_330"/>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571" name="Google Shape;3571;g164d38f8a0b_2_330"/>
          <p:cNvPicPr preferRelativeResize="0"/>
          <p:nvPr/>
        </p:nvPicPr>
        <p:blipFill>
          <a:blip r:embed="rId3">
            <a:alphaModFix/>
          </a:blip>
          <a:stretch>
            <a:fillRect/>
          </a:stretch>
        </p:blipFill>
        <p:spPr>
          <a:xfrm>
            <a:off x="45225" y="151150"/>
            <a:ext cx="724700" cy="540350"/>
          </a:xfrm>
          <a:prstGeom prst="rect">
            <a:avLst/>
          </a:prstGeom>
          <a:noFill/>
          <a:ln>
            <a:noFill/>
          </a:ln>
        </p:spPr>
      </p:pic>
      <p:grpSp>
        <p:nvGrpSpPr>
          <p:cNvPr id="3572" name="Google Shape;3572;g164d38f8a0b_2_330"/>
          <p:cNvGrpSpPr/>
          <p:nvPr/>
        </p:nvGrpSpPr>
        <p:grpSpPr>
          <a:xfrm>
            <a:off x="4272823" y="151150"/>
            <a:ext cx="357775" cy="295791"/>
            <a:chOff x="-783927" y="2108838"/>
            <a:chExt cx="357775" cy="295791"/>
          </a:xfrm>
        </p:grpSpPr>
        <p:sp>
          <p:nvSpPr>
            <p:cNvPr id="3573" name="Google Shape;3573;g164d38f8a0b_2_330"/>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g164d38f8a0b_2_330"/>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75" name="Google Shape;3575;g164d38f8a0b_2_330"/>
          <p:cNvGrpSpPr/>
          <p:nvPr/>
        </p:nvGrpSpPr>
        <p:grpSpPr>
          <a:xfrm>
            <a:off x="4339911" y="4647975"/>
            <a:ext cx="357775" cy="295791"/>
            <a:chOff x="-783927" y="2108838"/>
            <a:chExt cx="357775" cy="295791"/>
          </a:xfrm>
        </p:grpSpPr>
        <p:sp>
          <p:nvSpPr>
            <p:cNvPr id="3576" name="Google Shape;3576;g164d38f8a0b_2_330"/>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g164d38f8a0b_2_330"/>
            <p:cNvSpPr/>
            <p:nvPr/>
          </p:nvSpPr>
          <p:spPr>
            <a:xfrm>
              <a:off x="-729339" y="2139455"/>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578" name="Google Shape;3578;g164d38f8a0b_2_330"/>
          <p:cNvPicPr preferRelativeResize="0"/>
          <p:nvPr/>
        </p:nvPicPr>
        <p:blipFill>
          <a:blip r:embed="rId4">
            <a:alphaModFix/>
          </a:blip>
          <a:stretch>
            <a:fillRect/>
          </a:stretch>
        </p:blipFill>
        <p:spPr>
          <a:xfrm>
            <a:off x="8133463" y="102225"/>
            <a:ext cx="600075" cy="638175"/>
          </a:xfrm>
          <a:prstGeom prst="rect">
            <a:avLst/>
          </a:prstGeom>
          <a:noFill/>
          <a:ln>
            <a:noFill/>
          </a:ln>
        </p:spPr>
      </p:pic>
      <p:pic>
        <p:nvPicPr>
          <p:cNvPr id="3579" name="Google Shape;3579;g164d38f8a0b_2_330"/>
          <p:cNvPicPr preferRelativeResize="0"/>
          <p:nvPr/>
        </p:nvPicPr>
        <p:blipFill>
          <a:blip r:embed="rId3">
            <a:alphaModFix/>
          </a:blip>
          <a:stretch>
            <a:fillRect/>
          </a:stretch>
        </p:blipFill>
        <p:spPr>
          <a:xfrm>
            <a:off x="100475" y="2167825"/>
            <a:ext cx="724700" cy="540350"/>
          </a:xfrm>
          <a:prstGeom prst="rect">
            <a:avLst/>
          </a:prstGeom>
          <a:noFill/>
          <a:ln>
            <a:noFill/>
          </a:ln>
        </p:spPr>
      </p:pic>
      <p:sp>
        <p:nvSpPr>
          <p:cNvPr id="3580" name="Google Shape;3580;g164d38f8a0b_2_330"/>
          <p:cNvSpPr/>
          <p:nvPr/>
        </p:nvSpPr>
        <p:spPr>
          <a:xfrm>
            <a:off x="10047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g164d38f8a0b_2_330"/>
          <p:cNvSpPr txBox="1"/>
          <p:nvPr>
            <p:ph idx="4294967295" type="title"/>
          </p:nvPr>
        </p:nvSpPr>
        <p:spPr>
          <a:xfrm>
            <a:off x="2515239" y="2023375"/>
            <a:ext cx="4007100" cy="65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000"/>
              <a:buNone/>
            </a:pPr>
            <a:r>
              <a:rPr lang="en">
                <a:solidFill>
                  <a:schemeClr val="dk2"/>
                </a:solidFill>
                <a:latin typeface="Neucha"/>
                <a:ea typeface="Neucha"/>
                <a:cs typeface="Neucha"/>
                <a:sym typeface="Neucha"/>
              </a:rPr>
              <a:t>Problems &amp; Limitations</a:t>
            </a:r>
            <a:endParaRPr sz="4500">
              <a:latin typeface="Neucha"/>
              <a:ea typeface="Neucha"/>
              <a:cs typeface="Neucha"/>
              <a:sym typeface="Neucha"/>
            </a:endParaRPr>
          </a:p>
        </p:txBody>
      </p:sp>
      <p:sp>
        <p:nvSpPr>
          <p:cNvPr id="3582" name="Google Shape;3582;g164d38f8a0b_2_330"/>
          <p:cNvSpPr txBox="1"/>
          <p:nvPr>
            <p:ph idx="4294967295" type="title"/>
          </p:nvPr>
        </p:nvSpPr>
        <p:spPr>
          <a:xfrm>
            <a:off x="4061598" y="1573725"/>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08</a:t>
            </a:r>
            <a:endParaRPr>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6" name="Shape 3586"/>
        <p:cNvGrpSpPr/>
        <p:nvPr/>
      </p:nvGrpSpPr>
      <p:grpSpPr>
        <a:xfrm>
          <a:off x="0" y="0"/>
          <a:ext cx="0" cy="0"/>
          <a:chOff x="0" y="0"/>
          <a:chExt cx="0" cy="0"/>
        </a:xfrm>
      </p:grpSpPr>
      <p:sp>
        <p:nvSpPr>
          <p:cNvPr id="3587" name="Google Shape;3587;g164d38f8a0b_5_10"/>
          <p:cNvSpPr txBox="1"/>
          <p:nvPr>
            <p:ph idx="1" type="subTitle"/>
          </p:nvPr>
        </p:nvSpPr>
        <p:spPr>
          <a:xfrm>
            <a:off x="663900" y="711750"/>
            <a:ext cx="7980000" cy="3996000"/>
          </a:xfrm>
          <a:prstGeom prst="rect">
            <a:avLst/>
          </a:prstGeom>
          <a:noFill/>
          <a:ln>
            <a:noFill/>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t/>
            </a:r>
            <a:endParaRPr>
              <a:solidFill>
                <a:schemeClr val="accent6"/>
              </a:solidFill>
              <a:latin typeface="Neucha"/>
              <a:ea typeface="Neucha"/>
              <a:cs typeface="Neucha"/>
              <a:sym typeface="Neucha"/>
            </a:endParaRPr>
          </a:p>
          <a:p>
            <a:pPr indent="0" lvl="0" marL="0" rtl="0" algn="ctr">
              <a:spcBef>
                <a:spcPts val="0"/>
              </a:spcBef>
              <a:spcAft>
                <a:spcPts val="0"/>
              </a:spcAft>
              <a:buNone/>
            </a:pPr>
            <a:r>
              <a:t/>
            </a:r>
            <a:endParaRPr sz="4500">
              <a:latin typeface="Neucha"/>
              <a:ea typeface="Neucha"/>
              <a:cs typeface="Neucha"/>
              <a:sym typeface="Neucha"/>
            </a:endParaRPr>
          </a:p>
          <a:p>
            <a:pPr indent="0" lvl="0" marL="457200" rtl="0" algn="l">
              <a:lnSpc>
                <a:spcPct val="150000"/>
              </a:lnSpc>
              <a:spcBef>
                <a:spcPts val="0"/>
              </a:spcBef>
              <a:spcAft>
                <a:spcPts val="0"/>
              </a:spcAft>
              <a:buNone/>
            </a:pPr>
            <a:r>
              <a:t/>
            </a:r>
            <a:endParaRPr>
              <a:solidFill>
                <a:schemeClr val="accent6"/>
              </a:solidFill>
              <a:latin typeface="Neucha"/>
              <a:ea typeface="Neucha"/>
              <a:cs typeface="Neucha"/>
              <a:sym typeface="Neucha"/>
            </a:endParaRPr>
          </a:p>
          <a:p>
            <a:pPr indent="0" lvl="0" marL="457200" rtl="0" algn="l">
              <a:lnSpc>
                <a:spcPct val="150000"/>
              </a:lnSpc>
              <a:spcBef>
                <a:spcPts val="0"/>
              </a:spcBef>
              <a:spcAft>
                <a:spcPts val="0"/>
              </a:spcAft>
              <a:buNone/>
            </a:pPr>
            <a:r>
              <a:t/>
            </a:r>
            <a:endParaRPr sz="2100">
              <a:solidFill>
                <a:schemeClr val="accent5"/>
              </a:solidFill>
              <a:latin typeface="Neucha"/>
              <a:ea typeface="Neucha"/>
              <a:cs typeface="Neucha"/>
              <a:sym typeface="Neucha"/>
            </a:endParaRPr>
          </a:p>
          <a:p>
            <a:pPr indent="0" lvl="0" marL="0" rtl="0" algn="l">
              <a:lnSpc>
                <a:spcPct val="150000"/>
              </a:lnSpc>
              <a:spcBef>
                <a:spcPts val="0"/>
              </a:spcBef>
              <a:spcAft>
                <a:spcPts val="0"/>
              </a:spcAft>
              <a:buNone/>
            </a:pPr>
            <a:r>
              <a:t/>
            </a:r>
            <a:endParaRPr sz="2100">
              <a:solidFill>
                <a:schemeClr val="accent5"/>
              </a:solidFill>
              <a:latin typeface="Neucha"/>
              <a:ea typeface="Neucha"/>
              <a:cs typeface="Neucha"/>
              <a:sym typeface="Neucha"/>
            </a:endParaRPr>
          </a:p>
          <a:p>
            <a:pPr indent="-361950" lvl="0" marL="457200" rtl="0" algn="l">
              <a:lnSpc>
                <a:spcPct val="150000"/>
              </a:lnSpc>
              <a:spcBef>
                <a:spcPts val="0"/>
              </a:spcBef>
              <a:spcAft>
                <a:spcPts val="0"/>
              </a:spcAft>
              <a:buClr>
                <a:schemeClr val="accent5"/>
              </a:buClr>
              <a:buSzPts val="2100"/>
              <a:buFont typeface="Neucha"/>
              <a:buChar char="●"/>
            </a:pPr>
            <a:r>
              <a:rPr lang="en" sz="2100">
                <a:solidFill>
                  <a:schemeClr val="accent5"/>
                </a:solidFill>
                <a:latin typeface="Neucha"/>
                <a:ea typeface="Neucha"/>
                <a:cs typeface="Neucha"/>
                <a:sym typeface="Neucha"/>
              </a:rPr>
              <a:t>Splitting on multiple conditions</a:t>
            </a:r>
            <a:endParaRPr sz="2100">
              <a:solidFill>
                <a:schemeClr val="accent5"/>
              </a:solidFill>
              <a:latin typeface="Neucha"/>
              <a:ea typeface="Neucha"/>
              <a:cs typeface="Neucha"/>
              <a:sym typeface="Neucha"/>
            </a:endParaRPr>
          </a:p>
          <a:p>
            <a:pPr indent="-361950" lvl="0" marL="457200" rtl="0" algn="l">
              <a:lnSpc>
                <a:spcPct val="150000"/>
              </a:lnSpc>
              <a:spcBef>
                <a:spcPts val="0"/>
              </a:spcBef>
              <a:spcAft>
                <a:spcPts val="0"/>
              </a:spcAft>
              <a:buClr>
                <a:schemeClr val="accent5"/>
              </a:buClr>
              <a:buSzPts val="2100"/>
              <a:buFont typeface="Neucha"/>
              <a:buChar char="●"/>
            </a:pPr>
            <a:r>
              <a:rPr lang="en" sz="2100">
                <a:solidFill>
                  <a:schemeClr val="accent5"/>
                </a:solidFill>
                <a:latin typeface="Neucha"/>
                <a:ea typeface="Neucha"/>
                <a:cs typeface="Neucha"/>
                <a:sym typeface="Neucha"/>
              </a:rPr>
              <a:t>Deciding on the number of tables and the relationships between them in the logical design phase</a:t>
            </a:r>
            <a:endParaRPr sz="2100">
              <a:solidFill>
                <a:schemeClr val="accent5"/>
              </a:solidFill>
              <a:latin typeface="Neucha"/>
              <a:ea typeface="Neucha"/>
              <a:cs typeface="Neucha"/>
              <a:sym typeface="Neucha"/>
            </a:endParaRPr>
          </a:p>
          <a:p>
            <a:pPr indent="-361950" lvl="0" marL="457200" rtl="0" algn="l">
              <a:lnSpc>
                <a:spcPct val="150000"/>
              </a:lnSpc>
              <a:spcBef>
                <a:spcPts val="0"/>
              </a:spcBef>
              <a:spcAft>
                <a:spcPts val="0"/>
              </a:spcAft>
              <a:buClr>
                <a:schemeClr val="accent5"/>
              </a:buClr>
              <a:buSzPts val="2100"/>
              <a:buFont typeface="Neucha"/>
              <a:buChar char="●"/>
            </a:pPr>
            <a:r>
              <a:rPr lang="en" sz="2100">
                <a:solidFill>
                  <a:schemeClr val="accent5"/>
                </a:solidFill>
                <a:latin typeface="Neucha"/>
                <a:ea typeface="Neucha"/>
                <a:cs typeface="Neucha"/>
                <a:sym typeface="Neucha"/>
              </a:rPr>
              <a:t>Adopting pandas to pyspark framework</a:t>
            </a:r>
            <a:endParaRPr sz="2100">
              <a:solidFill>
                <a:schemeClr val="accent6"/>
              </a:solidFill>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a:p>
            <a:pPr indent="0" lvl="0" marL="0" rtl="0" algn="l">
              <a:lnSpc>
                <a:spcPct val="150000"/>
              </a:lnSpc>
              <a:spcBef>
                <a:spcPts val="0"/>
              </a:spcBef>
              <a:spcAft>
                <a:spcPts val="0"/>
              </a:spcAft>
              <a:buNone/>
            </a:pPr>
            <a:r>
              <a:t/>
            </a:r>
            <a:endParaRPr>
              <a:latin typeface="Neucha"/>
              <a:ea typeface="Neucha"/>
              <a:cs typeface="Neucha"/>
              <a:sym typeface="Neucha"/>
            </a:endParaRPr>
          </a:p>
        </p:txBody>
      </p:sp>
      <p:grpSp>
        <p:nvGrpSpPr>
          <p:cNvPr id="3588" name="Google Shape;3588;g164d38f8a0b_5_10"/>
          <p:cNvGrpSpPr/>
          <p:nvPr/>
        </p:nvGrpSpPr>
        <p:grpSpPr>
          <a:xfrm rot="9651258">
            <a:off x="676901" y="4274117"/>
            <a:ext cx="643548" cy="377046"/>
            <a:chOff x="-1131628" y="1250953"/>
            <a:chExt cx="695437" cy="407447"/>
          </a:xfrm>
        </p:grpSpPr>
        <p:sp>
          <p:nvSpPr>
            <p:cNvPr id="3589" name="Google Shape;3589;g164d38f8a0b_5_10"/>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g164d38f8a0b_5_10"/>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g164d38f8a0b_5_10"/>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2" name="Google Shape;3592;g164d38f8a0b_5_10"/>
          <p:cNvGrpSpPr/>
          <p:nvPr/>
        </p:nvGrpSpPr>
        <p:grpSpPr>
          <a:xfrm rot="-7140317">
            <a:off x="3899011" y="4380354"/>
            <a:ext cx="643533" cy="377037"/>
            <a:chOff x="-1131628" y="1250953"/>
            <a:chExt cx="695437" cy="407447"/>
          </a:xfrm>
        </p:grpSpPr>
        <p:sp>
          <p:nvSpPr>
            <p:cNvPr id="3593" name="Google Shape;3593;g164d38f8a0b_5_10"/>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g164d38f8a0b_5_10"/>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g164d38f8a0b_5_10"/>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96" name="Google Shape;3596;g164d38f8a0b_5_10"/>
          <p:cNvSpPr txBox="1"/>
          <p:nvPr/>
        </p:nvSpPr>
        <p:spPr>
          <a:xfrm>
            <a:off x="2199550" y="187775"/>
            <a:ext cx="4533300" cy="7233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3500">
                <a:solidFill>
                  <a:schemeClr val="dk2"/>
                </a:solidFill>
                <a:latin typeface="Neucha"/>
                <a:ea typeface="Neucha"/>
                <a:cs typeface="Neucha"/>
                <a:sym typeface="Neucha"/>
              </a:rPr>
              <a:t>Problems &amp; Limitations</a:t>
            </a:r>
            <a:endParaRPr>
              <a:latin typeface="Cairo"/>
              <a:ea typeface="Cairo"/>
              <a:cs typeface="Cairo"/>
              <a:sym typeface="Cai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0" name="Shape 3600"/>
        <p:cNvGrpSpPr/>
        <p:nvPr/>
      </p:nvGrpSpPr>
      <p:grpSpPr>
        <a:xfrm>
          <a:off x="0" y="0"/>
          <a:ext cx="0" cy="0"/>
          <a:chOff x="0" y="0"/>
          <a:chExt cx="0" cy="0"/>
        </a:xfrm>
      </p:grpSpPr>
      <p:grpSp>
        <p:nvGrpSpPr>
          <p:cNvPr id="3601" name="Google Shape;3601;g164d38f8a0b_5_99"/>
          <p:cNvGrpSpPr/>
          <p:nvPr/>
        </p:nvGrpSpPr>
        <p:grpSpPr>
          <a:xfrm>
            <a:off x="6571364" y="3016303"/>
            <a:ext cx="2450997" cy="2015982"/>
            <a:chOff x="2255125" y="1624875"/>
            <a:chExt cx="3114750" cy="3361650"/>
          </a:xfrm>
        </p:grpSpPr>
        <p:sp>
          <p:nvSpPr>
            <p:cNvPr id="3602" name="Google Shape;3602;g164d38f8a0b_5_99"/>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g164d38f8a0b_5_99"/>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g164d38f8a0b_5_99"/>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g164d38f8a0b_5_99"/>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g164d38f8a0b_5_99"/>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g164d38f8a0b_5_99"/>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g164d38f8a0b_5_99"/>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g164d38f8a0b_5_99"/>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g164d38f8a0b_5_99"/>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g164d38f8a0b_5_99"/>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g164d38f8a0b_5_99"/>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g164d38f8a0b_5_99"/>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g164d38f8a0b_5_99"/>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g164d38f8a0b_5_99"/>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g164d38f8a0b_5_99"/>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g164d38f8a0b_5_99"/>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g164d38f8a0b_5_99"/>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g164d38f8a0b_5_99"/>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g164d38f8a0b_5_99"/>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g164d38f8a0b_5_99"/>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g164d38f8a0b_5_99"/>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g164d38f8a0b_5_99"/>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g164d38f8a0b_5_99"/>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g164d38f8a0b_5_99"/>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g164d38f8a0b_5_99"/>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g164d38f8a0b_5_99"/>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g164d38f8a0b_5_99"/>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g164d38f8a0b_5_99"/>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g164d38f8a0b_5_99"/>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g164d38f8a0b_5_99"/>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g164d38f8a0b_5_99"/>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g164d38f8a0b_5_99"/>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g164d38f8a0b_5_99"/>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g164d38f8a0b_5_99"/>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g164d38f8a0b_5_99"/>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g164d38f8a0b_5_99"/>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g164d38f8a0b_5_99"/>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g164d38f8a0b_5_99"/>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g164d38f8a0b_5_99"/>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g164d38f8a0b_5_99"/>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g164d38f8a0b_5_99"/>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g164d38f8a0b_5_99"/>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g164d38f8a0b_5_99"/>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g164d38f8a0b_5_99"/>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g164d38f8a0b_5_99"/>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g164d38f8a0b_5_99"/>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g164d38f8a0b_5_99"/>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g164d38f8a0b_5_99"/>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g164d38f8a0b_5_99"/>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g164d38f8a0b_5_99"/>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g164d38f8a0b_5_99"/>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g164d38f8a0b_5_99"/>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g164d38f8a0b_5_99"/>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g164d38f8a0b_5_99"/>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g164d38f8a0b_5_99"/>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g164d38f8a0b_5_99"/>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g164d38f8a0b_5_99"/>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g164d38f8a0b_5_99"/>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g164d38f8a0b_5_99"/>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g164d38f8a0b_5_99"/>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g164d38f8a0b_5_99"/>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g164d38f8a0b_5_99"/>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g164d38f8a0b_5_99"/>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g164d38f8a0b_5_99"/>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g164d38f8a0b_5_99"/>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g164d38f8a0b_5_99"/>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g164d38f8a0b_5_99"/>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g164d38f8a0b_5_99"/>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g164d38f8a0b_5_99"/>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g164d38f8a0b_5_99"/>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g164d38f8a0b_5_99"/>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g164d38f8a0b_5_99"/>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g164d38f8a0b_5_99"/>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g164d38f8a0b_5_99"/>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g164d38f8a0b_5_99"/>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g164d38f8a0b_5_99"/>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g164d38f8a0b_5_99"/>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g164d38f8a0b_5_99"/>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g164d38f8a0b_5_99"/>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g164d38f8a0b_5_99"/>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g164d38f8a0b_5_99"/>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g164d38f8a0b_5_99"/>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g164d38f8a0b_5_99"/>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g164d38f8a0b_5_99"/>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g164d38f8a0b_5_99"/>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g164d38f8a0b_5_99"/>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g164d38f8a0b_5_99"/>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g164d38f8a0b_5_99"/>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g164d38f8a0b_5_99"/>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g164d38f8a0b_5_99"/>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g164d38f8a0b_5_99"/>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g164d38f8a0b_5_99"/>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g164d38f8a0b_5_99"/>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Google Shape;3695;g164d38f8a0b_5_99"/>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g164d38f8a0b_5_99"/>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g164d38f8a0b_5_99"/>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g164d38f8a0b_5_99"/>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g164d38f8a0b_5_99"/>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g164d38f8a0b_5_99"/>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g164d38f8a0b_5_99"/>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g164d38f8a0b_5_99"/>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g164d38f8a0b_5_99"/>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g164d38f8a0b_5_99"/>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g164d38f8a0b_5_99"/>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g164d38f8a0b_5_99"/>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g164d38f8a0b_5_99"/>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g164d38f8a0b_5_99"/>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g164d38f8a0b_5_99"/>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g164d38f8a0b_5_99"/>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g164d38f8a0b_5_99"/>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g164d38f8a0b_5_99"/>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g164d38f8a0b_5_99"/>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g164d38f8a0b_5_99"/>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g164d38f8a0b_5_99"/>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g164d38f8a0b_5_99"/>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g164d38f8a0b_5_99"/>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g164d38f8a0b_5_99"/>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g164d38f8a0b_5_99"/>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g164d38f8a0b_5_99"/>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g164d38f8a0b_5_99"/>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g164d38f8a0b_5_99"/>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g164d38f8a0b_5_99"/>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g164d38f8a0b_5_99"/>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g164d38f8a0b_5_99"/>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g164d38f8a0b_5_99"/>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g164d38f8a0b_5_99"/>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g164d38f8a0b_5_99"/>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g164d38f8a0b_5_99"/>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g164d38f8a0b_5_99"/>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g164d38f8a0b_5_99"/>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g164d38f8a0b_5_99"/>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g164d38f8a0b_5_99"/>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g164d38f8a0b_5_99"/>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g164d38f8a0b_5_99"/>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g164d38f8a0b_5_99"/>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g164d38f8a0b_5_99"/>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g164d38f8a0b_5_99"/>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g164d38f8a0b_5_99"/>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Google Shape;3740;g164d38f8a0b_5_99"/>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g164d38f8a0b_5_99"/>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g164d38f8a0b_5_99"/>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g164d38f8a0b_5_99"/>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g164d38f8a0b_5_99"/>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g164d38f8a0b_5_99"/>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g164d38f8a0b_5_99"/>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g164d38f8a0b_5_99"/>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g164d38f8a0b_5_99"/>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g164d38f8a0b_5_99"/>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g164d38f8a0b_5_99"/>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g164d38f8a0b_5_99"/>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g164d38f8a0b_5_99"/>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g164d38f8a0b_5_99"/>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g164d38f8a0b_5_99"/>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g164d38f8a0b_5_99"/>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Google Shape;3756;g164d38f8a0b_5_99"/>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57" name="Google Shape;3757;g164d38f8a0b_5_99"/>
          <p:cNvSpPr/>
          <p:nvPr/>
        </p:nvSpPr>
        <p:spPr>
          <a:xfrm>
            <a:off x="879112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58" name="Google Shape;3758;g164d38f8a0b_5_99"/>
          <p:cNvGrpSpPr/>
          <p:nvPr/>
        </p:nvGrpSpPr>
        <p:grpSpPr>
          <a:xfrm>
            <a:off x="161364" y="151153"/>
            <a:ext cx="2450997" cy="2015982"/>
            <a:chOff x="2255125" y="1624875"/>
            <a:chExt cx="3114750" cy="3361650"/>
          </a:xfrm>
        </p:grpSpPr>
        <p:sp>
          <p:nvSpPr>
            <p:cNvPr id="3759" name="Google Shape;3759;g164d38f8a0b_5_99"/>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g164d38f8a0b_5_99"/>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g164d38f8a0b_5_99"/>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g164d38f8a0b_5_99"/>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Google Shape;3763;g164d38f8a0b_5_99"/>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g164d38f8a0b_5_99"/>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Google Shape;3765;g164d38f8a0b_5_99"/>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Google Shape;3766;g164d38f8a0b_5_99"/>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Google Shape;3767;g164d38f8a0b_5_99"/>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Google Shape;3768;g164d38f8a0b_5_99"/>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g164d38f8a0b_5_99"/>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g164d38f8a0b_5_99"/>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g164d38f8a0b_5_99"/>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g164d38f8a0b_5_99"/>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g164d38f8a0b_5_99"/>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Google Shape;3774;g164d38f8a0b_5_99"/>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g164d38f8a0b_5_99"/>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g164d38f8a0b_5_99"/>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g164d38f8a0b_5_99"/>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g164d38f8a0b_5_99"/>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Google Shape;3779;g164d38f8a0b_5_99"/>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g164d38f8a0b_5_99"/>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g164d38f8a0b_5_99"/>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g164d38f8a0b_5_99"/>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g164d38f8a0b_5_99"/>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g164d38f8a0b_5_99"/>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g164d38f8a0b_5_99"/>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g164d38f8a0b_5_99"/>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g164d38f8a0b_5_99"/>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g164d38f8a0b_5_99"/>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g164d38f8a0b_5_99"/>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g164d38f8a0b_5_99"/>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g164d38f8a0b_5_99"/>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g164d38f8a0b_5_99"/>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g164d38f8a0b_5_99"/>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g164d38f8a0b_5_99"/>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g164d38f8a0b_5_99"/>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g164d38f8a0b_5_99"/>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g164d38f8a0b_5_99"/>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g164d38f8a0b_5_99"/>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Google Shape;3799;g164d38f8a0b_5_99"/>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g164d38f8a0b_5_99"/>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g164d38f8a0b_5_99"/>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g164d38f8a0b_5_99"/>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g164d38f8a0b_5_99"/>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g164d38f8a0b_5_99"/>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g164d38f8a0b_5_99"/>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g164d38f8a0b_5_99"/>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g164d38f8a0b_5_99"/>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g164d38f8a0b_5_99"/>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g164d38f8a0b_5_99"/>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g164d38f8a0b_5_99"/>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g164d38f8a0b_5_99"/>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g164d38f8a0b_5_99"/>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g164d38f8a0b_5_99"/>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g164d38f8a0b_5_99"/>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g164d38f8a0b_5_99"/>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g164d38f8a0b_5_99"/>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g164d38f8a0b_5_99"/>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g164d38f8a0b_5_99"/>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Google Shape;3819;g164d38f8a0b_5_99"/>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g164d38f8a0b_5_99"/>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g164d38f8a0b_5_99"/>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g164d38f8a0b_5_99"/>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g164d38f8a0b_5_99"/>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g164d38f8a0b_5_99"/>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g164d38f8a0b_5_99"/>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g164d38f8a0b_5_99"/>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Google Shape;3827;g164d38f8a0b_5_99"/>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g164d38f8a0b_5_99"/>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g164d38f8a0b_5_99"/>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Google Shape;3830;g164d38f8a0b_5_99"/>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1" name="Google Shape;3831;g164d38f8a0b_5_99"/>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2" name="Google Shape;3832;g164d38f8a0b_5_99"/>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3" name="Google Shape;3833;g164d38f8a0b_5_99"/>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4" name="Google Shape;3834;g164d38f8a0b_5_99"/>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5" name="Google Shape;3835;g164d38f8a0b_5_99"/>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6" name="Google Shape;3836;g164d38f8a0b_5_99"/>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7" name="Google Shape;3837;g164d38f8a0b_5_99"/>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8" name="Google Shape;3838;g164d38f8a0b_5_99"/>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9" name="Google Shape;3839;g164d38f8a0b_5_99"/>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0" name="Google Shape;3840;g164d38f8a0b_5_99"/>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1" name="Google Shape;3841;g164d38f8a0b_5_99"/>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2" name="Google Shape;3842;g164d38f8a0b_5_99"/>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3" name="Google Shape;3843;g164d38f8a0b_5_99"/>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4" name="Google Shape;3844;g164d38f8a0b_5_99"/>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5" name="Google Shape;3845;g164d38f8a0b_5_99"/>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6" name="Google Shape;3846;g164d38f8a0b_5_99"/>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7" name="Google Shape;3847;g164d38f8a0b_5_99"/>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8" name="Google Shape;3848;g164d38f8a0b_5_99"/>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9" name="Google Shape;3849;g164d38f8a0b_5_99"/>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0" name="Google Shape;3850;g164d38f8a0b_5_99"/>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1" name="Google Shape;3851;g164d38f8a0b_5_99"/>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2" name="Google Shape;3852;g164d38f8a0b_5_99"/>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3" name="Google Shape;3853;g164d38f8a0b_5_99"/>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4" name="Google Shape;3854;g164d38f8a0b_5_99"/>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5" name="Google Shape;3855;g164d38f8a0b_5_99"/>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6" name="Google Shape;3856;g164d38f8a0b_5_99"/>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7" name="Google Shape;3857;g164d38f8a0b_5_99"/>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8" name="Google Shape;3858;g164d38f8a0b_5_99"/>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9" name="Google Shape;3859;g164d38f8a0b_5_99"/>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0" name="Google Shape;3860;g164d38f8a0b_5_99"/>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1" name="Google Shape;3861;g164d38f8a0b_5_99"/>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2" name="Google Shape;3862;g164d38f8a0b_5_99"/>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3" name="Google Shape;3863;g164d38f8a0b_5_99"/>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4" name="Google Shape;3864;g164d38f8a0b_5_99"/>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5" name="Google Shape;3865;g164d38f8a0b_5_99"/>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6" name="Google Shape;3866;g164d38f8a0b_5_99"/>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7" name="Google Shape;3867;g164d38f8a0b_5_99"/>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8" name="Google Shape;3868;g164d38f8a0b_5_99"/>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9" name="Google Shape;3869;g164d38f8a0b_5_99"/>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0" name="Google Shape;3870;g164d38f8a0b_5_99"/>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1" name="Google Shape;3871;g164d38f8a0b_5_99"/>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2" name="Google Shape;3872;g164d38f8a0b_5_99"/>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3" name="Google Shape;3873;g164d38f8a0b_5_99"/>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4" name="Google Shape;3874;g164d38f8a0b_5_99"/>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5" name="Google Shape;3875;g164d38f8a0b_5_99"/>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6" name="Google Shape;3876;g164d38f8a0b_5_99"/>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7" name="Google Shape;3877;g164d38f8a0b_5_99"/>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8" name="Google Shape;3878;g164d38f8a0b_5_99"/>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9" name="Google Shape;3879;g164d38f8a0b_5_99"/>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0" name="Google Shape;3880;g164d38f8a0b_5_99"/>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1" name="Google Shape;3881;g164d38f8a0b_5_99"/>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2" name="Google Shape;3882;g164d38f8a0b_5_99"/>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3" name="Google Shape;3883;g164d38f8a0b_5_99"/>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4" name="Google Shape;3884;g164d38f8a0b_5_99"/>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5" name="Google Shape;3885;g164d38f8a0b_5_99"/>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6" name="Google Shape;3886;g164d38f8a0b_5_99"/>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7" name="Google Shape;3887;g164d38f8a0b_5_99"/>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8" name="Google Shape;3888;g164d38f8a0b_5_99"/>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9" name="Google Shape;3889;g164d38f8a0b_5_99"/>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0" name="Google Shape;3890;g164d38f8a0b_5_99"/>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1" name="Google Shape;3891;g164d38f8a0b_5_99"/>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2" name="Google Shape;3892;g164d38f8a0b_5_99"/>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3" name="Google Shape;3893;g164d38f8a0b_5_99"/>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4" name="Google Shape;3894;g164d38f8a0b_5_99"/>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5" name="Google Shape;3895;g164d38f8a0b_5_99"/>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6" name="Google Shape;3896;g164d38f8a0b_5_99"/>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7" name="Google Shape;3897;g164d38f8a0b_5_99"/>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8" name="Google Shape;3898;g164d38f8a0b_5_99"/>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9" name="Google Shape;3899;g164d38f8a0b_5_99"/>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0" name="Google Shape;3900;g164d38f8a0b_5_99"/>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1" name="Google Shape;3901;g164d38f8a0b_5_99"/>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2" name="Google Shape;3902;g164d38f8a0b_5_99"/>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3" name="Google Shape;3903;g164d38f8a0b_5_99"/>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4" name="Google Shape;3904;g164d38f8a0b_5_99"/>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5" name="Google Shape;3905;g164d38f8a0b_5_99"/>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6" name="Google Shape;3906;g164d38f8a0b_5_99"/>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7" name="Google Shape;3907;g164d38f8a0b_5_99"/>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8" name="Google Shape;3908;g164d38f8a0b_5_99"/>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9" name="Google Shape;3909;g164d38f8a0b_5_99"/>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0" name="Google Shape;3910;g164d38f8a0b_5_99"/>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1" name="Google Shape;3911;g164d38f8a0b_5_99"/>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2" name="Google Shape;3912;g164d38f8a0b_5_99"/>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3" name="Google Shape;3913;g164d38f8a0b_5_99"/>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914" name="Google Shape;3914;g164d38f8a0b_5_99"/>
          <p:cNvPicPr preferRelativeResize="0"/>
          <p:nvPr/>
        </p:nvPicPr>
        <p:blipFill>
          <a:blip r:embed="rId3">
            <a:alphaModFix/>
          </a:blip>
          <a:stretch>
            <a:fillRect/>
          </a:stretch>
        </p:blipFill>
        <p:spPr>
          <a:xfrm>
            <a:off x="45225" y="151150"/>
            <a:ext cx="724700" cy="540350"/>
          </a:xfrm>
          <a:prstGeom prst="rect">
            <a:avLst/>
          </a:prstGeom>
          <a:noFill/>
          <a:ln>
            <a:noFill/>
          </a:ln>
        </p:spPr>
      </p:pic>
      <p:grpSp>
        <p:nvGrpSpPr>
          <p:cNvPr id="3915" name="Google Shape;3915;g164d38f8a0b_5_99"/>
          <p:cNvGrpSpPr/>
          <p:nvPr/>
        </p:nvGrpSpPr>
        <p:grpSpPr>
          <a:xfrm>
            <a:off x="4272823" y="151150"/>
            <a:ext cx="357775" cy="295791"/>
            <a:chOff x="-783927" y="2108838"/>
            <a:chExt cx="357775" cy="295791"/>
          </a:xfrm>
        </p:grpSpPr>
        <p:sp>
          <p:nvSpPr>
            <p:cNvPr id="3916" name="Google Shape;3916;g164d38f8a0b_5_99"/>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7" name="Google Shape;3917;g164d38f8a0b_5_99"/>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18" name="Google Shape;3918;g164d38f8a0b_5_99"/>
          <p:cNvGrpSpPr/>
          <p:nvPr/>
        </p:nvGrpSpPr>
        <p:grpSpPr>
          <a:xfrm>
            <a:off x="4339911" y="4647975"/>
            <a:ext cx="357775" cy="295791"/>
            <a:chOff x="-783927" y="2108838"/>
            <a:chExt cx="357775" cy="295791"/>
          </a:xfrm>
        </p:grpSpPr>
        <p:sp>
          <p:nvSpPr>
            <p:cNvPr id="3919" name="Google Shape;3919;g164d38f8a0b_5_99"/>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0" name="Google Shape;3920;g164d38f8a0b_5_99"/>
            <p:cNvSpPr/>
            <p:nvPr/>
          </p:nvSpPr>
          <p:spPr>
            <a:xfrm>
              <a:off x="-729339" y="2139455"/>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921" name="Google Shape;3921;g164d38f8a0b_5_99"/>
          <p:cNvPicPr preferRelativeResize="0"/>
          <p:nvPr/>
        </p:nvPicPr>
        <p:blipFill>
          <a:blip r:embed="rId4">
            <a:alphaModFix/>
          </a:blip>
          <a:stretch>
            <a:fillRect/>
          </a:stretch>
        </p:blipFill>
        <p:spPr>
          <a:xfrm>
            <a:off x="8133463" y="102225"/>
            <a:ext cx="600075" cy="638175"/>
          </a:xfrm>
          <a:prstGeom prst="rect">
            <a:avLst/>
          </a:prstGeom>
          <a:noFill/>
          <a:ln>
            <a:noFill/>
          </a:ln>
        </p:spPr>
      </p:pic>
      <p:pic>
        <p:nvPicPr>
          <p:cNvPr id="3922" name="Google Shape;3922;g164d38f8a0b_5_99"/>
          <p:cNvPicPr preferRelativeResize="0"/>
          <p:nvPr/>
        </p:nvPicPr>
        <p:blipFill>
          <a:blip r:embed="rId3">
            <a:alphaModFix/>
          </a:blip>
          <a:stretch>
            <a:fillRect/>
          </a:stretch>
        </p:blipFill>
        <p:spPr>
          <a:xfrm>
            <a:off x="100475" y="2167825"/>
            <a:ext cx="724700" cy="540350"/>
          </a:xfrm>
          <a:prstGeom prst="rect">
            <a:avLst/>
          </a:prstGeom>
          <a:noFill/>
          <a:ln>
            <a:noFill/>
          </a:ln>
        </p:spPr>
      </p:pic>
      <p:sp>
        <p:nvSpPr>
          <p:cNvPr id="3923" name="Google Shape;3923;g164d38f8a0b_5_99"/>
          <p:cNvSpPr/>
          <p:nvPr/>
        </p:nvSpPr>
        <p:spPr>
          <a:xfrm>
            <a:off x="10047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4" name="Google Shape;3924;g164d38f8a0b_5_99"/>
          <p:cNvSpPr txBox="1"/>
          <p:nvPr>
            <p:ph idx="4294967295" type="title"/>
          </p:nvPr>
        </p:nvSpPr>
        <p:spPr>
          <a:xfrm>
            <a:off x="2515239" y="2023375"/>
            <a:ext cx="4007100" cy="65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000"/>
              <a:buNone/>
            </a:pPr>
            <a:r>
              <a:rPr lang="en">
                <a:solidFill>
                  <a:schemeClr val="dk2"/>
                </a:solidFill>
                <a:latin typeface="Neucha"/>
                <a:ea typeface="Neucha"/>
                <a:cs typeface="Neucha"/>
                <a:sym typeface="Neucha"/>
              </a:rPr>
              <a:t>Thank You!!!</a:t>
            </a:r>
            <a:endParaRPr sz="4500">
              <a:latin typeface="Neucha"/>
              <a:ea typeface="Neucha"/>
              <a:cs typeface="Neucha"/>
              <a:sym typeface="Neuch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grpSp>
        <p:nvGrpSpPr>
          <p:cNvPr id="572" name="Google Shape;572;p6"/>
          <p:cNvGrpSpPr/>
          <p:nvPr/>
        </p:nvGrpSpPr>
        <p:grpSpPr>
          <a:xfrm>
            <a:off x="6571364" y="3016303"/>
            <a:ext cx="2450997" cy="2015982"/>
            <a:chOff x="2255125" y="1624875"/>
            <a:chExt cx="3114750" cy="3361650"/>
          </a:xfrm>
        </p:grpSpPr>
        <p:sp>
          <p:nvSpPr>
            <p:cNvPr id="573" name="Google Shape;573;p6"/>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6"/>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6"/>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6"/>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6"/>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6"/>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6"/>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6"/>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6"/>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6"/>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6"/>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6"/>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6"/>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6"/>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6"/>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6"/>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6"/>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6"/>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6"/>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6"/>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6"/>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6"/>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8" name="Google Shape;728;p6"/>
          <p:cNvSpPr txBox="1"/>
          <p:nvPr/>
        </p:nvSpPr>
        <p:spPr>
          <a:xfrm>
            <a:off x="2511488" y="2190650"/>
            <a:ext cx="4014600" cy="49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800">
                <a:solidFill>
                  <a:srgbClr val="8CD8E1"/>
                </a:solidFill>
                <a:latin typeface="Neucha"/>
                <a:ea typeface="Neucha"/>
                <a:cs typeface="Neucha"/>
                <a:sym typeface="Neucha"/>
              </a:rPr>
              <a:t>Dataset &amp; Cleanup</a:t>
            </a:r>
            <a:endParaRPr sz="3800">
              <a:solidFill>
                <a:srgbClr val="8CD8E1"/>
              </a:solidFill>
              <a:latin typeface="Neucha"/>
              <a:ea typeface="Neucha"/>
              <a:cs typeface="Neucha"/>
              <a:sym typeface="Neucha"/>
            </a:endParaRPr>
          </a:p>
        </p:txBody>
      </p:sp>
      <p:sp>
        <p:nvSpPr>
          <p:cNvPr id="729" name="Google Shape;729;p6"/>
          <p:cNvSpPr txBox="1"/>
          <p:nvPr/>
        </p:nvSpPr>
        <p:spPr>
          <a:xfrm>
            <a:off x="4050158" y="1414250"/>
            <a:ext cx="10437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rgbClr val="FE5145"/>
                </a:solidFill>
                <a:latin typeface="Bungee"/>
                <a:ea typeface="Bungee"/>
                <a:cs typeface="Bungee"/>
                <a:sym typeface="Bungee"/>
              </a:rPr>
              <a:t>01</a:t>
            </a:r>
            <a:endParaRPr sz="3400">
              <a:solidFill>
                <a:srgbClr val="FE5145"/>
              </a:solidFill>
              <a:latin typeface="Bungee"/>
              <a:ea typeface="Bungee"/>
              <a:cs typeface="Bungee"/>
              <a:sym typeface="Bungee"/>
            </a:endParaRPr>
          </a:p>
        </p:txBody>
      </p:sp>
      <p:sp>
        <p:nvSpPr>
          <p:cNvPr id="730" name="Google Shape;730;p6"/>
          <p:cNvSpPr/>
          <p:nvPr/>
        </p:nvSpPr>
        <p:spPr>
          <a:xfrm>
            <a:off x="879112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1" name="Google Shape;731;p6"/>
          <p:cNvGrpSpPr/>
          <p:nvPr/>
        </p:nvGrpSpPr>
        <p:grpSpPr>
          <a:xfrm>
            <a:off x="161364" y="151153"/>
            <a:ext cx="2450997" cy="2015982"/>
            <a:chOff x="2255125" y="1624875"/>
            <a:chExt cx="3114750" cy="3361650"/>
          </a:xfrm>
        </p:grpSpPr>
        <p:sp>
          <p:nvSpPr>
            <p:cNvPr id="732" name="Google Shape;732;p6"/>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6"/>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6"/>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6"/>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6"/>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6"/>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6"/>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6"/>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6"/>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6"/>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6"/>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6"/>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6"/>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6"/>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6"/>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6"/>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6"/>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6"/>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6"/>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6"/>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6"/>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6"/>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6"/>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6"/>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6"/>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6"/>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6"/>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6"/>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6"/>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6"/>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6"/>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6"/>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6"/>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6"/>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6"/>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6"/>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6"/>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6"/>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6"/>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6"/>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6"/>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6"/>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6"/>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6"/>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6"/>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6"/>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6"/>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6"/>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6"/>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6"/>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6"/>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6"/>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6"/>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6"/>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6"/>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6"/>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6"/>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6"/>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6"/>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6"/>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6"/>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6"/>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6"/>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6"/>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6"/>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6"/>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6"/>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6"/>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6"/>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6"/>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6"/>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6"/>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6"/>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6"/>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6"/>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6"/>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6"/>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6"/>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6"/>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6"/>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87" name="Google Shape;887;p6"/>
          <p:cNvPicPr preferRelativeResize="0"/>
          <p:nvPr/>
        </p:nvPicPr>
        <p:blipFill>
          <a:blip r:embed="rId3">
            <a:alphaModFix/>
          </a:blip>
          <a:stretch>
            <a:fillRect/>
          </a:stretch>
        </p:blipFill>
        <p:spPr>
          <a:xfrm>
            <a:off x="45225" y="151150"/>
            <a:ext cx="724700" cy="540350"/>
          </a:xfrm>
          <a:prstGeom prst="rect">
            <a:avLst/>
          </a:prstGeom>
          <a:noFill/>
          <a:ln>
            <a:noFill/>
          </a:ln>
        </p:spPr>
      </p:pic>
      <p:grpSp>
        <p:nvGrpSpPr>
          <p:cNvPr id="888" name="Google Shape;888;p6"/>
          <p:cNvGrpSpPr/>
          <p:nvPr/>
        </p:nvGrpSpPr>
        <p:grpSpPr>
          <a:xfrm>
            <a:off x="4272823" y="151150"/>
            <a:ext cx="357775" cy="295791"/>
            <a:chOff x="-783927" y="2108838"/>
            <a:chExt cx="357775" cy="295791"/>
          </a:xfrm>
        </p:grpSpPr>
        <p:sp>
          <p:nvSpPr>
            <p:cNvPr id="889" name="Google Shape;889;p6"/>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6"/>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1" name="Google Shape;891;p6"/>
          <p:cNvGrpSpPr/>
          <p:nvPr/>
        </p:nvGrpSpPr>
        <p:grpSpPr>
          <a:xfrm>
            <a:off x="4339911" y="4647975"/>
            <a:ext cx="357775" cy="295791"/>
            <a:chOff x="-783927" y="2108838"/>
            <a:chExt cx="357775" cy="295791"/>
          </a:xfrm>
        </p:grpSpPr>
        <p:sp>
          <p:nvSpPr>
            <p:cNvPr id="892" name="Google Shape;892;p6"/>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6"/>
            <p:cNvSpPr/>
            <p:nvPr/>
          </p:nvSpPr>
          <p:spPr>
            <a:xfrm>
              <a:off x="-729339" y="2139455"/>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94" name="Google Shape;894;p6"/>
          <p:cNvPicPr preferRelativeResize="0"/>
          <p:nvPr/>
        </p:nvPicPr>
        <p:blipFill>
          <a:blip r:embed="rId4">
            <a:alphaModFix/>
          </a:blip>
          <a:stretch>
            <a:fillRect/>
          </a:stretch>
        </p:blipFill>
        <p:spPr>
          <a:xfrm>
            <a:off x="8133463" y="102225"/>
            <a:ext cx="600075" cy="638175"/>
          </a:xfrm>
          <a:prstGeom prst="rect">
            <a:avLst/>
          </a:prstGeom>
          <a:noFill/>
          <a:ln>
            <a:noFill/>
          </a:ln>
        </p:spPr>
      </p:pic>
      <p:pic>
        <p:nvPicPr>
          <p:cNvPr id="895" name="Google Shape;895;p6"/>
          <p:cNvPicPr preferRelativeResize="0"/>
          <p:nvPr/>
        </p:nvPicPr>
        <p:blipFill>
          <a:blip r:embed="rId3">
            <a:alphaModFix/>
          </a:blip>
          <a:stretch>
            <a:fillRect/>
          </a:stretch>
        </p:blipFill>
        <p:spPr>
          <a:xfrm>
            <a:off x="100475" y="2167825"/>
            <a:ext cx="724700" cy="540350"/>
          </a:xfrm>
          <a:prstGeom prst="rect">
            <a:avLst/>
          </a:prstGeom>
          <a:noFill/>
          <a:ln>
            <a:noFill/>
          </a:ln>
        </p:spPr>
      </p:pic>
      <p:sp>
        <p:nvSpPr>
          <p:cNvPr id="896" name="Google Shape;896;p6"/>
          <p:cNvSpPr/>
          <p:nvPr/>
        </p:nvSpPr>
        <p:spPr>
          <a:xfrm>
            <a:off x="10047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g164d38f8a0b_2_692"/>
          <p:cNvSpPr txBox="1"/>
          <p:nvPr>
            <p:ph type="title"/>
          </p:nvPr>
        </p:nvSpPr>
        <p:spPr>
          <a:xfrm>
            <a:off x="6594000" y="2042700"/>
            <a:ext cx="23679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Neucha"/>
                <a:ea typeface="Neucha"/>
                <a:cs typeface="Neucha"/>
                <a:sym typeface="Neucha"/>
              </a:rPr>
              <a:t>7th Leading</a:t>
            </a:r>
            <a:endParaRPr>
              <a:latin typeface="Neucha"/>
              <a:ea typeface="Neucha"/>
              <a:cs typeface="Neucha"/>
              <a:sym typeface="Neucha"/>
            </a:endParaRPr>
          </a:p>
        </p:txBody>
      </p:sp>
      <p:sp>
        <p:nvSpPr>
          <p:cNvPr id="902" name="Google Shape;902;g164d38f8a0b_2_692"/>
          <p:cNvSpPr txBox="1"/>
          <p:nvPr>
            <p:ph idx="1" type="subTitle"/>
          </p:nvPr>
        </p:nvSpPr>
        <p:spPr>
          <a:xfrm>
            <a:off x="2606825" y="2529175"/>
            <a:ext cx="3824700" cy="10359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a:solidFill>
                  <a:schemeClr val="accent6"/>
                </a:solidFill>
                <a:latin typeface="Neucha"/>
                <a:ea typeface="Neucha"/>
                <a:cs typeface="Neucha"/>
                <a:sym typeface="Neucha"/>
              </a:rPr>
              <a:t>A</a:t>
            </a:r>
            <a:r>
              <a:rPr lang="en">
                <a:solidFill>
                  <a:schemeClr val="accent6"/>
                </a:solidFill>
                <a:latin typeface="Neucha"/>
                <a:ea typeface="Neucha"/>
                <a:cs typeface="Neucha"/>
                <a:sym typeface="Neucha"/>
              </a:rPr>
              <a:t>ged 18 years or older have prediabetes (38.0% of the adult US</a:t>
            </a:r>
            <a:r>
              <a:rPr lang="en" sz="1700">
                <a:solidFill>
                  <a:schemeClr val="accent6"/>
                </a:solidFill>
                <a:latin typeface="Neucha"/>
                <a:ea typeface="Neucha"/>
                <a:cs typeface="Neucha"/>
                <a:sym typeface="Neucha"/>
              </a:rPr>
              <a:t> population)</a:t>
            </a:r>
            <a:endParaRPr sz="1700">
              <a:solidFill>
                <a:schemeClr val="accent6"/>
              </a:solidFill>
              <a:latin typeface="Neucha"/>
              <a:ea typeface="Neucha"/>
              <a:cs typeface="Neucha"/>
              <a:sym typeface="Neucha"/>
            </a:endParaRPr>
          </a:p>
          <a:p>
            <a:pPr indent="0" lvl="0" marL="0" rtl="0" algn="ctr">
              <a:lnSpc>
                <a:spcPct val="100000"/>
              </a:lnSpc>
              <a:spcBef>
                <a:spcPts val="0"/>
              </a:spcBef>
              <a:spcAft>
                <a:spcPts val="0"/>
              </a:spcAft>
              <a:buSzPts val="1600"/>
              <a:buNone/>
            </a:pPr>
            <a:r>
              <a:t/>
            </a:r>
            <a:endParaRPr/>
          </a:p>
        </p:txBody>
      </p:sp>
      <p:sp>
        <p:nvSpPr>
          <p:cNvPr id="903" name="Google Shape;903;g164d38f8a0b_2_692"/>
          <p:cNvSpPr txBox="1"/>
          <p:nvPr>
            <p:ph idx="2" type="subTitle"/>
          </p:nvPr>
        </p:nvSpPr>
        <p:spPr>
          <a:xfrm>
            <a:off x="5771625" y="2620500"/>
            <a:ext cx="3544500" cy="1119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sz="1700">
                <a:solidFill>
                  <a:schemeClr val="accent5"/>
                </a:solidFill>
                <a:latin typeface="Neucha"/>
                <a:ea typeface="Neucha"/>
                <a:cs typeface="Neucha"/>
                <a:sym typeface="Neucha"/>
              </a:rPr>
              <a:t>Diabetes was the seventh leading cause of death in the US in 2019</a:t>
            </a:r>
            <a:endParaRPr>
              <a:latin typeface="Neucha"/>
              <a:ea typeface="Neucha"/>
              <a:cs typeface="Neucha"/>
              <a:sym typeface="Neucha"/>
            </a:endParaRPr>
          </a:p>
        </p:txBody>
      </p:sp>
      <p:sp>
        <p:nvSpPr>
          <p:cNvPr id="904" name="Google Shape;904;g164d38f8a0b_2_692"/>
          <p:cNvSpPr txBox="1"/>
          <p:nvPr>
            <p:ph idx="4" type="subTitle"/>
          </p:nvPr>
        </p:nvSpPr>
        <p:spPr>
          <a:xfrm>
            <a:off x="-275600" y="2529175"/>
            <a:ext cx="3054000" cy="6510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1200"/>
              </a:spcAft>
              <a:buNone/>
            </a:pPr>
            <a:r>
              <a:rPr lang="en">
                <a:solidFill>
                  <a:schemeClr val="accent5"/>
                </a:solidFill>
                <a:latin typeface="Neucha"/>
                <a:ea typeface="Neucha"/>
                <a:cs typeface="Neucha"/>
                <a:sym typeface="Neucha"/>
              </a:rPr>
              <a:t>H</a:t>
            </a:r>
            <a:r>
              <a:rPr lang="en">
                <a:solidFill>
                  <a:schemeClr val="accent5"/>
                </a:solidFill>
                <a:latin typeface="Neucha"/>
                <a:ea typeface="Neucha"/>
                <a:cs typeface="Neucha"/>
                <a:sym typeface="Neucha"/>
              </a:rPr>
              <a:t>ave diabetes (11.3% of the US population as of 2021</a:t>
            </a:r>
            <a:endParaRPr sz="1500">
              <a:latin typeface="Neucha"/>
              <a:ea typeface="Neucha"/>
              <a:cs typeface="Neucha"/>
              <a:sym typeface="Neucha"/>
            </a:endParaRPr>
          </a:p>
        </p:txBody>
      </p:sp>
      <p:sp>
        <p:nvSpPr>
          <p:cNvPr id="905" name="Google Shape;905;g164d38f8a0b_2_692"/>
          <p:cNvSpPr txBox="1"/>
          <p:nvPr>
            <p:ph idx="5" type="subTitle"/>
          </p:nvPr>
        </p:nvSpPr>
        <p:spPr>
          <a:xfrm>
            <a:off x="-279975" y="3666050"/>
            <a:ext cx="3447300" cy="5778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a:solidFill>
                  <a:schemeClr val="accent5"/>
                </a:solidFill>
                <a:latin typeface="Neucha"/>
                <a:ea typeface="Neucha"/>
                <a:cs typeface="Neucha"/>
                <a:sym typeface="Neucha"/>
              </a:rPr>
              <a:t>I</a:t>
            </a:r>
            <a:r>
              <a:rPr lang="en">
                <a:solidFill>
                  <a:schemeClr val="accent5"/>
                </a:solidFill>
                <a:latin typeface="Neucha"/>
                <a:ea typeface="Neucha"/>
                <a:cs typeface="Neucha"/>
                <a:sym typeface="Neucha"/>
              </a:rPr>
              <a:t>ncluding 28.5 million adults are diagnosed and 8.5 million people or 23.0% of adults are undiagnosed</a:t>
            </a:r>
            <a:r>
              <a:rPr lang="en" sz="1700">
                <a:solidFill>
                  <a:schemeClr val="accent5"/>
                </a:solidFill>
                <a:latin typeface="Roboto Condensed"/>
                <a:ea typeface="Roboto Condensed"/>
                <a:cs typeface="Roboto Condensed"/>
                <a:sym typeface="Roboto Condensed"/>
              </a:rPr>
              <a:t>. </a:t>
            </a:r>
            <a:endParaRPr sz="1700">
              <a:solidFill>
                <a:schemeClr val="accent5"/>
              </a:solidFill>
              <a:latin typeface="Roboto Condensed"/>
              <a:ea typeface="Roboto Condensed"/>
              <a:cs typeface="Roboto Condensed"/>
              <a:sym typeface="Roboto Condensed"/>
            </a:endParaRPr>
          </a:p>
          <a:p>
            <a:pPr indent="0" lvl="0" marL="0" rtl="0" algn="ctr">
              <a:lnSpc>
                <a:spcPct val="100000"/>
              </a:lnSpc>
              <a:spcBef>
                <a:spcPts val="1200"/>
              </a:spcBef>
              <a:spcAft>
                <a:spcPts val="0"/>
              </a:spcAft>
              <a:buSzPts val="1600"/>
              <a:buNone/>
            </a:pPr>
            <a:r>
              <a:t/>
            </a:r>
            <a:endParaRPr/>
          </a:p>
        </p:txBody>
      </p:sp>
      <p:sp>
        <p:nvSpPr>
          <p:cNvPr id="906" name="Google Shape;906;g164d38f8a0b_2_692"/>
          <p:cNvSpPr txBox="1"/>
          <p:nvPr>
            <p:ph idx="6" type="title"/>
          </p:nvPr>
        </p:nvSpPr>
        <p:spPr>
          <a:xfrm>
            <a:off x="-180000" y="3238363"/>
            <a:ext cx="34473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Neucha"/>
                <a:ea typeface="Neucha"/>
                <a:cs typeface="Neucha"/>
                <a:sym typeface="Neucha"/>
              </a:rPr>
              <a:t>28.7</a:t>
            </a:r>
            <a:r>
              <a:rPr lang="en">
                <a:latin typeface="Neucha"/>
                <a:ea typeface="Neucha"/>
                <a:cs typeface="Neucha"/>
                <a:sym typeface="Neucha"/>
              </a:rPr>
              <a:t> MILLION PEOPLE</a:t>
            </a:r>
            <a:endParaRPr>
              <a:latin typeface="Neucha"/>
              <a:ea typeface="Neucha"/>
              <a:cs typeface="Neucha"/>
              <a:sym typeface="Neucha"/>
            </a:endParaRPr>
          </a:p>
        </p:txBody>
      </p:sp>
      <p:sp>
        <p:nvSpPr>
          <p:cNvPr id="907" name="Google Shape;907;g164d38f8a0b_2_692"/>
          <p:cNvSpPr txBox="1"/>
          <p:nvPr>
            <p:ph idx="7" type="title"/>
          </p:nvPr>
        </p:nvSpPr>
        <p:spPr>
          <a:xfrm>
            <a:off x="-389100" y="2046800"/>
            <a:ext cx="38655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Neucha"/>
                <a:ea typeface="Neucha"/>
                <a:cs typeface="Neucha"/>
                <a:sym typeface="Neucha"/>
              </a:rPr>
              <a:t>37</a:t>
            </a:r>
            <a:r>
              <a:rPr lang="en">
                <a:latin typeface="Neucha"/>
                <a:ea typeface="Neucha"/>
                <a:cs typeface="Neucha"/>
                <a:sym typeface="Neucha"/>
              </a:rPr>
              <a:t> MILLION PEOPLE</a:t>
            </a:r>
            <a:endParaRPr>
              <a:latin typeface="Neucha"/>
              <a:ea typeface="Neucha"/>
              <a:cs typeface="Neucha"/>
              <a:sym typeface="Neucha"/>
            </a:endParaRPr>
          </a:p>
        </p:txBody>
      </p:sp>
      <p:sp>
        <p:nvSpPr>
          <p:cNvPr id="908" name="Google Shape;908;g164d38f8a0b_2_692"/>
          <p:cNvSpPr txBox="1"/>
          <p:nvPr>
            <p:ph idx="8" type="title"/>
          </p:nvPr>
        </p:nvSpPr>
        <p:spPr>
          <a:xfrm>
            <a:off x="711300" y="45025"/>
            <a:ext cx="7721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300"/>
              <a:buNone/>
            </a:pPr>
            <a:r>
              <a:rPr lang="en">
                <a:solidFill>
                  <a:schemeClr val="dk2"/>
                </a:solidFill>
                <a:latin typeface="Neucha"/>
                <a:ea typeface="Neucha"/>
                <a:cs typeface="Neucha"/>
                <a:sym typeface="Neucha"/>
              </a:rPr>
              <a:t>Diabetes Facts </a:t>
            </a:r>
            <a:endParaRPr>
              <a:solidFill>
                <a:schemeClr val="dk2"/>
              </a:solidFill>
              <a:latin typeface="Neucha"/>
              <a:ea typeface="Neucha"/>
              <a:cs typeface="Neucha"/>
              <a:sym typeface="Neucha"/>
            </a:endParaRPr>
          </a:p>
        </p:txBody>
      </p:sp>
      <p:grpSp>
        <p:nvGrpSpPr>
          <p:cNvPr id="909" name="Google Shape;909;g164d38f8a0b_2_692"/>
          <p:cNvGrpSpPr/>
          <p:nvPr/>
        </p:nvGrpSpPr>
        <p:grpSpPr>
          <a:xfrm>
            <a:off x="1521613" y="1397662"/>
            <a:ext cx="454800" cy="566951"/>
            <a:chOff x="2224375" y="1175812"/>
            <a:chExt cx="454800" cy="566951"/>
          </a:xfrm>
        </p:grpSpPr>
        <p:sp>
          <p:nvSpPr>
            <p:cNvPr id="910" name="Google Shape;910;g164d38f8a0b_2_692"/>
            <p:cNvSpPr/>
            <p:nvPr/>
          </p:nvSpPr>
          <p:spPr>
            <a:xfrm>
              <a:off x="2224375" y="1287963"/>
              <a:ext cx="454800" cy="45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1" name="Google Shape;911;g164d38f8a0b_2_692"/>
            <p:cNvGrpSpPr/>
            <p:nvPr/>
          </p:nvGrpSpPr>
          <p:grpSpPr>
            <a:xfrm>
              <a:off x="2273471" y="1175812"/>
              <a:ext cx="356557" cy="480338"/>
              <a:chOff x="8062968" y="2419290"/>
              <a:chExt cx="263316" cy="354729"/>
            </a:xfrm>
          </p:grpSpPr>
          <p:sp>
            <p:nvSpPr>
              <p:cNvPr id="912" name="Google Shape;912;g164d38f8a0b_2_692"/>
              <p:cNvSpPr/>
              <p:nvPr/>
            </p:nvSpPr>
            <p:spPr>
              <a:xfrm>
                <a:off x="8080198" y="2436520"/>
                <a:ext cx="97434" cy="257320"/>
              </a:xfrm>
              <a:custGeom>
                <a:rect b="b" l="l" r="r" t="t"/>
                <a:pathLst>
                  <a:path extrusionOk="0" h="9827" w="3721">
                    <a:moveTo>
                      <a:pt x="2404" y="1"/>
                    </a:moveTo>
                    <a:cubicBezTo>
                      <a:pt x="878" y="869"/>
                      <a:pt x="0" y="2338"/>
                      <a:pt x="0" y="3988"/>
                    </a:cubicBezTo>
                    <a:cubicBezTo>
                      <a:pt x="0" y="6946"/>
                      <a:pt x="1527" y="9827"/>
                      <a:pt x="1527" y="9827"/>
                    </a:cubicBezTo>
                    <a:lnTo>
                      <a:pt x="3721" y="9827"/>
                    </a:lnTo>
                    <a:lnTo>
                      <a:pt x="37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g164d38f8a0b_2_692"/>
              <p:cNvSpPr/>
              <p:nvPr/>
            </p:nvSpPr>
            <p:spPr>
              <a:xfrm>
                <a:off x="8131652" y="2419290"/>
                <a:ext cx="183138" cy="268815"/>
              </a:xfrm>
              <a:custGeom>
                <a:rect b="b" l="l" r="r" t="t"/>
                <a:pathLst>
                  <a:path extrusionOk="0" h="10266" w="6994">
                    <a:moveTo>
                      <a:pt x="1966" y="0"/>
                    </a:moveTo>
                    <a:cubicBezTo>
                      <a:pt x="878" y="0"/>
                      <a:pt x="1" y="687"/>
                      <a:pt x="1" y="1527"/>
                    </a:cubicBezTo>
                    <a:cubicBezTo>
                      <a:pt x="1" y="2013"/>
                      <a:pt x="392" y="2404"/>
                      <a:pt x="878" y="2404"/>
                    </a:cubicBezTo>
                    <a:lnTo>
                      <a:pt x="1756" y="2404"/>
                    </a:lnTo>
                    <a:lnTo>
                      <a:pt x="1756" y="10265"/>
                    </a:lnTo>
                    <a:lnTo>
                      <a:pt x="5248" y="10265"/>
                    </a:lnTo>
                    <a:cubicBezTo>
                      <a:pt x="5248" y="10265"/>
                      <a:pt x="6993" y="7432"/>
                      <a:pt x="6993" y="4589"/>
                    </a:cubicBezTo>
                    <a:cubicBezTo>
                      <a:pt x="6993" y="2051"/>
                      <a:pt x="4942" y="0"/>
                      <a:pt x="24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g164d38f8a0b_2_692"/>
              <p:cNvSpPr/>
              <p:nvPr/>
            </p:nvSpPr>
            <p:spPr>
              <a:xfrm>
                <a:off x="8103188" y="2562182"/>
                <a:ext cx="22755" cy="45928"/>
              </a:xfrm>
              <a:custGeom>
                <a:rect b="b" l="l" r="r" t="t"/>
                <a:pathLst>
                  <a:path extrusionOk="0" h="1754" w="869">
                    <a:moveTo>
                      <a:pt x="429" y="0"/>
                    </a:moveTo>
                    <a:cubicBezTo>
                      <a:pt x="429" y="0"/>
                      <a:pt x="0" y="878"/>
                      <a:pt x="0" y="1317"/>
                    </a:cubicBezTo>
                    <a:cubicBezTo>
                      <a:pt x="0" y="1608"/>
                      <a:pt x="217" y="1753"/>
                      <a:pt x="434" y="1753"/>
                    </a:cubicBezTo>
                    <a:cubicBezTo>
                      <a:pt x="651" y="1753"/>
                      <a:pt x="868" y="1608"/>
                      <a:pt x="868" y="1317"/>
                    </a:cubicBezTo>
                    <a:cubicBezTo>
                      <a:pt x="868" y="878"/>
                      <a:pt x="429" y="0"/>
                      <a:pt x="4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g164d38f8a0b_2_692"/>
              <p:cNvSpPr/>
              <p:nvPr/>
            </p:nvSpPr>
            <p:spPr>
              <a:xfrm>
                <a:off x="8103188" y="2562182"/>
                <a:ext cx="11495" cy="45981"/>
              </a:xfrm>
              <a:custGeom>
                <a:rect b="b" l="l" r="r" t="t"/>
                <a:pathLst>
                  <a:path extrusionOk="0" h="1756" w="439">
                    <a:moveTo>
                      <a:pt x="439" y="0"/>
                    </a:moveTo>
                    <a:cubicBezTo>
                      <a:pt x="439" y="0"/>
                      <a:pt x="0" y="878"/>
                      <a:pt x="0" y="1317"/>
                    </a:cubicBezTo>
                    <a:cubicBezTo>
                      <a:pt x="0" y="1555"/>
                      <a:pt x="191" y="1755"/>
                      <a:pt x="439" y="1755"/>
                    </a:cubicBezTo>
                    <a:lnTo>
                      <a:pt x="43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g164d38f8a0b_2_692"/>
              <p:cNvSpPr/>
              <p:nvPr/>
            </p:nvSpPr>
            <p:spPr>
              <a:xfrm>
                <a:off x="8263310" y="2562182"/>
                <a:ext cx="22755" cy="45928"/>
              </a:xfrm>
              <a:custGeom>
                <a:rect b="b" l="l" r="r" t="t"/>
                <a:pathLst>
                  <a:path extrusionOk="0" h="1754" w="869">
                    <a:moveTo>
                      <a:pt x="439" y="0"/>
                    </a:moveTo>
                    <a:cubicBezTo>
                      <a:pt x="439" y="0"/>
                      <a:pt x="0" y="878"/>
                      <a:pt x="0" y="1317"/>
                    </a:cubicBezTo>
                    <a:cubicBezTo>
                      <a:pt x="0" y="1608"/>
                      <a:pt x="217" y="1753"/>
                      <a:pt x="434" y="1753"/>
                    </a:cubicBezTo>
                    <a:cubicBezTo>
                      <a:pt x="651" y="1753"/>
                      <a:pt x="868" y="1608"/>
                      <a:pt x="868" y="1317"/>
                    </a:cubicBezTo>
                    <a:cubicBezTo>
                      <a:pt x="868" y="878"/>
                      <a:pt x="439" y="0"/>
                      <a:pt x="4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g164d38f8a0b_2_692"/>
              <p:cNvSpPr/>
              <p:nvPr/>
            </p:nvSpPr>
            <p:spPr>
              <a:xfrm>
                <a:off x="8263310" y="2562182"/>
                <a:ext cx="11495" cy="45981"/>
              </a:xfrm>
              <a:custGeom>
                <a:rect b="b" l="l" r="r" t="t"/>
                <a:pathLst>
                  <a:path extrusionOk="0" h="1756" w="439">
                    <a:moveTo>
                      <a:pt x="439" y="0"/>
                    </a:moveTo>
                    <a:cubicBezTo>
                      <a:pt x="439" y="0"/>
                      <a:pt x="0" y="878"/>
                      <a:pt x="0" y="1317"/>
                    </a:cubicBezTo>
                    <a:cubicBezTo>
                      <a:pt x="0" y="1555"/>
                      <a:pt x="191" y="1755"/>
                      <a:pt x="439" y="1755"/>
                    </a:cubicBezTo>
                    <a:lnTo>
                      <a:pt x="43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164d38f8a0b_2_692"/>
              <p:cNvSpPr/>
              <p:nvPr/>
            </p:nvSpPr>
            <p:spPr>
              <a:xfrm>
                <a:off x="8062968" y="2625131"/>
                <a:ext cx="263316" cy="148888"/>
              </a:xfrm>
              <a:custGeom>
                <a:rect b="b" l="l" r="r" t="t"/>
                <a:pathLst>
                  <a:path extrusionOk="0" h="5686" w="10056">
                    <a:moveTo>
                      <a:pt x="3711" y="0"/>
                    </a:moveTo>
                    <a:lnTo>
                      <a:pt x="3711" y="1135"/>
                    </a:lnTo>
                    <a:cubicBezTo>
                      <a:pt x="3711" y="1498"/>
                      <a:pt x="3482" y="1832"/>
                      <a:pt x="3129" y="1956"/>
                    </a:cubicBezTo>
                    <a:lnTo>
                      <a:pt x="878" y="2748"/>
                    </a:lnTo>
                    <a:cubicBezTo>
                      <a:pt x="353" y="2938"/>
                      <a:pt x="0" y="3435"/>
                      <a:pt x="0" y="3988"/>
                    </a:cubicBezTo>
                    <a:lnTo>
                      <a:pt x="0" y="5028"/>
                    </a:lnTo>
                    <a:cubicBezTo>
                      <a:pt x="0" y="5390"/>
                      <a:pt x="296" y="5686"/>
                      <a:pt x="658" y="5686"/>
                    </a:cubicBezTo>
                    <a:lnTo>
                      <a:pt x="9397" y="5686"/>
                    </a:lnTo>
                    <a:cubicBezTo>
                      <a:pt x="9759" y="5686"/>
                      <a:pt x="10055" y="5390"/>
                      <a:pt x="10055" y="5028"/>
                    </a:cubicBezTo>
                    <a:lnTo>
                      <a:pt x="10055" y="3988"/>
                    </a:lnTo>
                    <a:cubicBezTo>
                      <a:pt x="10046" y="3435"/>
                      <a:pt x="9702" y="2938"/>
                      <a:pt x="9178" y="2748"/>
                    </a:cubicBezTo>
                    <a:lnTo>
                      <a:pt x="6917" y="1956"/>
                    </a:lnTo>
                    <a:cubicBezTo>
                      <a:pt x="6573" y="1832"/>
                      <a:pt x="6335" y="1498"/>
                      <a:pt x="6335" y="1135"/>
                    </a:cubicBezTo>
                    <a:lnTo>
                      <a:pt x="63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g164d38f8a0b_2_692"/>
              <p:cNvSpPr/>
              <p:nvPr/>
            </p:nvSpPr>
            <p:spPr>
              <a:xfrm>
                <a:off x="8160376" y="2625131"/>
                <a:ext cx="68736" cy="22990"/>
              </a:xfrm>
              <a:custGeom>
                <a:rect b="b" l="l" r="r" t="t"/>
                <a:pathLst>
                  <a:path extrusionOk="0" h="878" w="2625">
                    <a:moveTo>
                      <a:pt x="1" y="0"/>
                    </a:moveTo>
                    <a:lnTo>
                      <a:pt x="1" y="601"/>
                    </a:lnTo>
                    <a:cubicBezTo>
                      <a:pt x="411" y="782"/>
                      <a:pt x="859" y="878"/>
                      <a:pt x="1308" y="878"/>
                    </a:cubicBezTo>
                    <a:cubicBezTo>
                      <a:pt x="1756" y="878"/>
                      <a:pt x="2204" y="782"/>
                      <a:pt x="2624" y="601"/>
                    </a:cubicBezTo>
                    <a:lnTo>
                      <a:pt x="262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g164d38f8a0b_2_692"/>
              <p:cNvSpPr/>
              <p:nvPr/>
            </p:nvSpPr>
            <p:spPr>
              <a:xfrm>
                <a:off x="8098187" y="2482239"/>
                <a:ext cx="192617" cy="154387"/>
              </a:xfrm>
              <a:custGeom>
                <a:rect b="b" l="l" r="r" t="t"/>
                <a:pathLst>
                  <a:path extrusionOk="0" h="5896" w="7356">
                    <a:moveTo>
                      <a:pt x="2156" y="0"/>
                    </a:moveTo>
                    <a:cubicBezTo>
                      <a:pt x="1431" y="0"/>
                      <a:pt x="840" y="582"/>
                      <a:pt x="840" y="1307"/>
                    </a:cubicBezTo>
                    <a:lnTo>
                      <a:pt x="840" y="2185"/>
                    </a:lnTo>
                    <a:lnTo>
                      <a:pt x="735" y="2185"/>
                    </a:lnTo>
                    <a:cubicBezTo>
                      <a:pt x="0" y="2185"/>
                      <a:pt x="0" y="3273"/>
                      <a:pt x="735" y="3273"/>
                    </a:cubicBezTo>
                    <a:lnTo>
                      <a:pt x="849" y="3273"/>
                    </a:lnTo>
                    <a:cubicBezTo>
                      <a:pt x="964" y="4751"/>
                      <a:pt x="2194" y="5896"/>
                      <a:pt x="3683" y="5896"/>
                    </a:cubicBezTo>
                    <a:cubicBezTo>
                      <a:pt x="5161" y="5896"/>
                      <a:pt x="6392" y="4751"/>
                      <a:pt x="6506" y="3273"/>
                    </a:cubicBezTo>
                    <a:lnTo>
                      <a:pt x="6630" y="3273"/>
                    </a:lnTo>
                    <a:cubicBezTo>
                      <a:pt x="7356" y="3273"/>
                      <a:pt x="7356" y="2185"/>
                      <a:pt x="6630" y="2185"/>
                    </a:cubicBezTo>
                    <a:lnTo>
                      <a:pt x="6526" y="2185"/>
                    </a:lnTo>
                    <a:lnTo>
                      <a:pt x="6526" y="1307"/>
                    </a:lnTo>
                    <a:cubicBezTo>
                      <a:pt x="6526" y="582"/>
                      <a:pt x="5934" y="0"/>
                      <a:pt x="5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g164d38f8a0b_2_692"/>
              <p:cNvSpPr/>
              <p:nvPr/>
            </p:nvSpPr>
            <p:spPr>
              <a:xfrm>
                <a:off x="8154642" y="2539872"/>
                <a:ext cx="11521" cy="17334"/>
              </a:xfrm>
              <a:custGeom>
                <a:rect b="b" l="l" r="r" t="t"/>
                <a:pathLst>
                  <a:path extrusionOk="0" h="662" w="440">
                    <a:moveTo>
                      <a:pt x="220" y="1"/>
                    </a:moveTo>
                    <a:cubicBezTo>
                      <a:pt x="110" y="1"/>
                      <a:pt x="0" y="75"/>
                      <a:pt x="0" y="222"/>
                    </a:cubicBezTo>
                    <a:lnTo>
                      <a:pt x="0" y="442"/>
                    </a:lnTo>
                    <a:cubicBezTo>
                      <a:pt x="0" y="556"/>
                      <a:pt x="96" y="661"/>
                      <a:pt x="220" y="661"/>
                    </a:cubicBezTo>
                    <a:cubicBezTo>
                      <a:pt x="334" y="652"/>
                      <a:pt x="439" y="556"/>
                      <a:pt x="439" y="442"/>
                    </a:cubicBezTo>
                    <a:lnTo>
                      <a:pt x="439" y="222"/>
                    </a:lnTo>
                    <a:cubicBezTo>
                      <a:pt x="439" y="75"/>
                      <a:pt x="329" y="1"/>
                      <a:pt x="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g164d38f8a0b_2_692"/>
              <p:cNvSpPr/>
              <p:nvPr/>
            </p:nvSpPr>
            <p:spPr>
              <a:xfrm>
                <a:off x="8223325" y="2539872"/>
                <a:ext cx="11286" cy="17334"/>
              </a:xfrm>
              <a:custGeom>
                <a:rect b="b" l="l" r="r" t="t"/>
                <a:pathLst>
                  <a:path extrusionOk="0" h="662" w="431">
                    <a:moveTo>
                      <a:pt x="215" y="1"/>
                    </a:moveTo>
                    <a:cubicBezTo>
                      <a:pt x="108" y="1"/>
                      <a:pt x="1" y="75"/>
                      <a:pt x="1" y="222"/>
                    </a:cubicBezTo>
                    <a:lnTo>
                      <a:pt x="1" y="442"/>
                    </a:lnTo>
                    <a:cubicBezTo>
                      <a:pt x="1" y="556"/>
                      <a:pt x="96" y="661"/>
                      <a:pt x="220" y="661"/>
                    </a:cubicBezTo>
                    <a:cubicBezTo>
                      <a:pt x="335" y="652"/>
                      <a:pt x="430" y="556"/>
                      <a:pt x="430" y="442"/>
                    </a:cubicBezTo>
                    <a:lnTo>
                      <a:pt x="430" y="222"/>
                    </a:lnTo>
                    <a:cubicBezTo>
                      <a:pt x="430" y="75"/>
                      <a:pt x="323" y="1"/>
                      <a:pt x="2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g164d38f8a0b_2_692"/>
              <p:cNvSpPr/>
              <p:nvPr/>
            </p:nvSpPr>
            <p:spPr>
              <a:xfrm>
                <a:off x="8169358" y="2585094"/>
                <a:ext cx="50720" cy="17334"/>
              </a:xfrm>
              <a:custGeom>
                <a:rect b="b" l="l" r="r" t="t"/>
                <a:pathLst>
                  <a:path extrusionOk="0" h="662" w="1937">
                    <a:moveTo>
                      <a:pt x="310" y="0"/>
                    </a:moveTo>
                    <a:cubicBezTo>
                      <a:pt x="144" y="0"/>
                      <a:pt x="0" y="221"/>
                      <a:pt x="154" y="375"/>
                    </a:cubicBezTo>
                    <a:cubicBezTo>
                      <a:pt x="373" y="558"/>
                      <a:pt x="645" y="662"/>
                      <a:pt x="928" y="662"/>
                    </a:cubicBezTo>
                    <a:cubicBezTo>
                      <a:pt x="940" y="662"/>
                      <a:pt x="952" y="661"/>
                      <a:pt x="965" y="661"/>
                    </a:cubicBezTo>
                    <a:cubicBezTo>
                      <a:pt x="977" y="661"/>
                      <a:pt x="989" y="662"/>
                      <a:pt x="1002" y="662"/>
                    </a:cubicBezTo>
                    <a:cubicBezTo>
                      <a:pt x="1284" y="662"/>
                      <a:pt x="1556" y="558"/>
                      <a:pt x="1776" y="375"/>
                    </a:cubicBezTo>
                    <a:cubicBezTo>
                      <a:pt x="1936" y="221"/>
                      <a:pt x="1789" y="0"/>
                      <a:pt x="1621" y="0"/>
                    </a:cubicBezTo>
                    <a:cubicBezTo>
                      <a:pt x="1570" y="0"/>
                      <a:pt x="1517" y="21"/>
                      <a:pt x="1470" y="70"/>
                    </a:cubicBezTo>
                    <a:cubicBezTo>
                      <a:pt x="1318" y="170"/>
                      <a:pt x="1141" y="220"/>
                      <a:pt x="965" y="220"/>
                    </a:cubicBezTo>
                    <a:cubicBezTo>
                      <a:pt x="788" y="220"/>
                      <a:pt x="612" y="170"/>
                      <a:pt x="459" y="70"/>
                    </a:cubicBezTo>
                    <a:cubicBezTo>
                      <a:pt x="412" y="21"/>
                      <a:pt x="360" y="0"/>
                      <a:pt x="3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g164d38f8a0b_2_692"/>
              <p:cNvSpPr/>
              <p:nvPr/>
            </p:nvSpPr>
            <p:spPr>
              <a:xfrm>
                <a:off x="8146734" y="2519317"/>
                <a:ext cx="23017" cy="14664"/>
              </a:xfrm>
              <a:custGeom>
                <a:rect b="b" l="l" r="r" t="t"/>
                <a:pathLst>
                  <a:path extrusionOk="0" h="560" w="879">
                    <a:moveTo>
                      <a:pt x="566" y="1"/>
                    </a:moveTo>
                    <a:cubicBezTo>
                      <a:pt x="534" y="1"/>
                      <a:pt x="500" y="8"/>
                      <a:pt x="464" y="25"/>
                    </a:cubicBezTo>
                    <a:lnTo>
                      <a:pt x="207" y="149"/>
                    </a:lnTo>
                    <a:cubicBezTo>
                      <a:pt x="0" y="243"/>
                      <a:pt x="62" y="559"/>
                      <a:pt x="292" y="559"/>
                    </a:cubicBezTo>
                    <a:cubicBezTo>
                      <a:pt x="295" y="559"/>
                      <a:pt x="299" y="559"/>
                      <a:pt x="302" y="559"/>
                    </a:cubicBezTo>
                    <a:cubicBezTo>
                      <a:pt x="331" y="559"/>
                      <a:pt x="369" y="550"/>
                      <a:pt x="398" y="540"/>
                    </a:cubicBezTo>
                    <a:lnTo>
                      <a:pt x="655" y="426"/>
                    </a:lnTo>
                    <a:cubicBezTo>
                      <a:pt x="878" y="310"/>
                      <a:pt x="772" y="1"/>
                      <a:pt x="5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g164d38f8a0b_2_692"/>
              <p:cNvSpPr/>
              <p:nvPr/>
            </p:nvSpPr>
            <p:spPr>
              <a:xfrm>
                <a:off x="8219476" y="2519317"/>
                <a:ext cx="23278" cy="14664"/>
              </a:xfrm>
              <a:custGeom>
                <a:rect b="b" l="l" r="r" t="t"/>
                <a:pathLst>
                  <a:path extrusionOk="0" h="560" w="889">
                    <a:moveTo>
                      <a:pt x="313" y="1"/>
                    </a:moveTo>
                    <a:cubicBezTo>
                      <a:pt x="107" y="1"/>
                      <a:pt x="1" y="310"/>
                      <a:pt x="224" y="426"/>
                    </a:cubicBezTo>
                    <a:lnTo>
                      <a:pt x="491" y="540"/>
                    </a:lnTo>
                    <a:cubicBezTo>
                      <a:pt x="520" y="550"/>
                      <a:pt x="548" y="559"/>
                      <a:pt x="577" y="559"/>
                    </a:cubicBezTo>
                    <a:cubicBezTo>
                      <a:pt x="580" y="559"/>
                      <a:pt x="584" y="559"/>
                      <a:pt x="587" y="559"/>
                    </a:cubicBezTo>
                    <a:cubicBezTo>
                      <a:pt x="818" y="559"/>
                      <a:pt x="889" y="243"/>
                      <a:pt x="672" y="149"/>
                    </a:cubicBezTo>
                    <a:lnTo>
                      <a:pt x="415" y="25"/>
                    </a:lnTo>
                    <a:cubicBezTo>
                      <a:pt x="379" y="8"/>
                      <a:pt x="345" y="1"/>
                      <a:pt x="3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g164d38f8a0b_2_692"/>
              <p:cNvSpPr/>
              <p:nvPr/>
            </p:nvSpPr>
            <p:spPr>
              <a:xfrm>
                <a:off x="8062968" y="2692321"/>
                <a:ext cx="263316" cy="81697"/>
              </a:xfrm>
              <a:custGeom>
                <a:rect b="b" l="l" r="r" t="t"/>
                <a:pathLst>
                  <a:path extrusionOk="0" h="3120" w="10056">
                    <a:moveTo>
                      <a:pt x="1393" y="0"/>
                    </a:moveTo>
                    <a:lnTo>
                      <a:pt x="878" y="182"/>
                    </a:lnTo>
                    <a:cubicBezTo>
                      <a:pt x="353" y="372"/>
                      <a:pt x="0" y="869"/>
                      <a:pt x="0" y="1422"/>
                    </a:cubicBezTo>
                    <a:lnTo>
                      <a:pt x="0" y="2462"/>
                    </a:lnTo>
                    <a:cubicBezTo>
                      <a:pt x="0" y="2824"/>
                      <a:pt x="296" y="3120"/>
                      <a:pt x="658" y="3120"/>
                    </a:cubicBezTo>
                    <a:lnTo>
                      <a:pt x="9397" y="3120"/>
                    </a:lnTo>
                    <a:cubicBezTo>
                      <a:pt x="9759" y="3120"/>
                      <a:pt x="10055" y="2824"/>
                      <a:pt x="10055" y="2462"/>
                    </a:cubicBezTo>
                    <a:lnTo>
                      <a:pt x="10055" y="1422"/>
                    </a:lnTo>
                    <a:cubicBezTo>
                      <a:pt x="10055" y="869"/>
                      <a:pt x="9702" y="372"/>
                      <a:pt x="9178" y="182"/>
                    </a:cubicBezTo>
                    <a:lnTo>
                      <a:pt x="8662" y="0"/>
                    </a:lnTo>
                    <a:cubicBezTo>
                      <a:pt x="7747" y="1202"/>
                      <a:pt x="6387" y="1803"/>
                      <a:pt x="5028" y="1803"/>
                    </a:cubicBezTo>
                    <a:cubicBezTo>
                      <a:pt x="3668" y="1803"/>
                      <a:pt x="2309" y="1202"/>
                      <a:pt x="13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g164d38f8a0b_2_692"/>
              <p:cNvSpPr/>
              <p:nvPr/>
            </p:nvSpPr>
            <p:spPr>
              <a:xfrm>
                <a:off x="8087949" y="2692557"/>
                <a:ext cx="213355" cy="58550"/>
              </a:xfrm>
              <a:custGeom>
                <a:rect b="b" l="l" r="r" t="t"/>
                <a:pathLst>
                  <a:path extrusionOk="0" h="2236" w="8148">
                    <a:moveTo>
                      <a:pt x="439" y="1"/>
                    </a:moveTo>
                    <a:lnTo>
                      <a:pt x="0" y="154"/>
                    </a:lnTo>
                    <a:cubicBezTo>
                      <a:pt x="1002" y="1542"/>
                      <a:pt x="2538" y="2236"/>
                      <a:pt x="4074" y="2236"/>
                    </a:cubicBezTo>
                    <a:cubicBezTo>
                      <a:pt x="5610" y="2236"/>
                      <a:pt x="7146" y="1542"/>
                      <a:pt x="8147" y="154"/>
                    </a:cubicBezTo>
                    <a:lnTo>
                      <a:pt x="7708" y="1"/>
                    </a:lnTo>
                    <a:cubicBezTo>
                      <a:pt x="6850" y="1127"/>
                      <a:pt x="5505" y="1794"/>
                      <a:pt x="4074" y="1794"/>
                    </a:cubicBezTo>
                    <a:cubicBezTo>
                      <a:pt x="2652" y="1794"/>
                      <a:pt x="1307" y="1127"/>
                      <a:pt x="43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g164d38f8a0b_2_692"/>
              <p:cNvSpPr/>
              <p:nvPr/>
            </p:nvSpPr>
            <p:spPr>
              <a:xfrm>
                <a:off x="8102429" y="2482239"/>
                <a:ext cx="138152" cy="154387"/>
              </a:xfrm>
              <a:custGeom>
                <a:rect b="b" l="l" r="r" t="t"/>
                <a:pathLst>
                  <a:path extrusionOk="0" h="5896" w="5276">
                    <a:moveTo>
                      <a:pt x="1994" y="0"/>
                    </a:moveTo>
                    <a:cubicBezTo>
                      <a:pt x="1269" y="0"/>
                      <a:pt x="678" y="582"/>
                      <a:pt x="678" y="1307"/>
                    </a:cubicBezTo>
                    <a:lnTo>
                      <a:pt x="678" y="2185"/>
                    </a:lnTo>
                    <a:lnTo>
                      <a:pt x="611" y="2185"/>
                    </a:lnTo>
                    <a:cubicBezTo>
                      <a:pt x="604" y="2185"/>
                      <a:pt x="598" y="2185"/>
                      <a:pt x="592" y="2185"/>
                    </a:cubicBezTo>
                    <a:cubicBezTo>
                      <a:pt x="304" y="2185"/>
                      <a:pt x="66" y="2392"/>
                      <a:pt x="29" y="2672"/>
                    </a:cubicBezTo>
                    <a:cubicBezTo>
                      <a:pt x="0" y="2996"/>
                      <a:pt x="248" y="3273"/>
                      <a:pt x="573" y="3273"/>
                    </a:cubicBezTo>
                    <a:lnTo>
                      <a:pt x="697" y="3273"/>
                    </a:lnTo>
                    <a:cubicBezTo>
                      <a:pt x="800" y="4776"/>
                      <a:pt x="2054" y="5895"/>
                      <a:pt x="3501" y="5895"/>
                    </a:cubicBezTo>
                    <a:cubicBezTo>
                      <a:pt x="3652" y="5895"/>
                      <a:pt x="3805" y="5883"/>
                      <a:pt x="3959" y="5858"/>
                    </a:cubicBezTo>
                    <a:cubicBezTo>
                      <a:pt x="2576" y="5648"/>
                      <a:pt x="1555" y="4455"/>
                      <a:pt x="1555" y="3053"/>
                    </a:cubicBezTo>
                    <a:lnTo>
                      <a:pt x="1555" y="1307"/>
                    </a:lnTo>
                    <a:cubicBezTo>
                      <a:pt x="1555" y="830"/>
                      <a:pt x="1947" y="439"/>
                      <a:pt x="2433" y="439"/>
                    </a:cubicBezTo>
                    <a:lnTo>
                      <a:pt x="4837" y="439"/>
                    </a:lnTo>
                    <a:cubicBezTo>
                      <a:pt x="5076" y="439"/>
                      <a:pt x="5276" y="239"/>
                      <a:pt x="52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29" name="Google Shape;929;g164d38f8a0b_2_692"/>
          <p:cNvGrpSpPr/>
          <p:nvPr/>
        </p:nvGrpSpPr>
        <p:grpSpPr>
          <a:xfrm>
            <a:off x="7316475" y="1407387"/>
            <a:ext cx="454800" cy="547501"/>
            <a:chOff x="6464825" y="3024062"/>
            <a:chExt cx="454800" cy="547501"/>
          </a:xfrm>
        </p:grpSpPr>
        <p:sp>
          <p:nvSpPr>
            <p:cNvPr id="930" name="Google Shape;930;g164d38f8a0b_2_692"/>
            <p:cNvSpPr/>
            <p:nvPr/>
          </p:nvSpPr>
          <p:spPr>
            <a:xfrm>
              <a:off x="6464825" y="3116763"/>
              <a:ext cx="454800" cy="45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1" name="Google Shape;931;g164d38f8a0b_2_692"/>
            <p:cNvGrpSpPr/>
            <p:nvPr/>
          </p:nvGrpSpPr>
          <p:grpSpPr>
            <a:xfrm>
              <a:off x="6513928" y="3024062"/>
              <a:ext cx="356557" cy="480337"/>
              <a:chOff x="6261624" y="3345794"/>
              <a:chExt cx="263316" cy="354754"/>
            </a:xfrm>
          </p:grpSpPr>
          <p:sp>
            <p:nvSpPr>
              <p:cNvPr id="932" name="Google Shape;932;g164d38f8a0b_2_692"/>
              <p:cNvSpPr/>
              <p:nvPr/>
            </p:nvSpPr>
            <p:spPr>
              <a:xfrm>
                <a:off x="6267620" y="3345794"/>
                <a:ext cx="251585" cy="236922"/>
              </a:xfrm>
              <a:custGeom>
                <a:rect b="b" l="l" r="r" t="t"/>
                <a:pathLst>
                  <a:path extrusionOk="0" h="9048" w="9608">
                    <a:moveTo>
                      <a:pt x="4809" y="1"/>
                    </a:moveTo>
                    <a:cubicBezTo>
                      <a:pt x="4389" y="1"/>
                      <a:pt x="4055" y="478"/>
                      <a:pt x="3673" y="583"/>
                    </a:cubicBezTo>
                    <a:cubicBezTo>
                      <a:pt x="3601" y="603"/>
                      <a:pt x="3523" y="610"/>
                      <a:pt x="3442" y="610"/>
                    </a:cubicBezTo>
                    <a:cubicBezTo>
                      <a:pt x="3225" y="610"/>
                      <a:pt x="2985" y="559"/>
                      <a:pt x="2766" y="559"/>
                    </a:cubicBezTo>
                    <a:cubicBezTo>
                      <a:pt x="2631" y="559"/>
                      <a:pt x="2504" y="578"/>
                      <a:pt x="2395" y="640"/>
                    </a:cubicBezTo>
                    <a:cubicBezTo>
                      <a:pt x="2052" y="840"/>
                      <a:pt x="1994" y="1432"/>
                      <a:pt x="1718" y="1718"/>
                    </a:cubicBezTo>
                    <a:cubicBezTo>
                      <a:pt x="1431" y="1995"/>
                      <a:pt x="840" y="2052"/>
                      <a:pt x="640" y="2405"/>
                    </a:cubicBezTo>
                    <a:cubicBezTo>
                      <a:pt x="439" y="2748"/>
                      <a:pt x="687" y="3283"/>
                      <a:pt x="582" y="3674"/>
                    </a:cubicBezTo>
                    <a:cubicBezTo>
                      <a:pt x="477" y="4065"/>
                      <a:pt x="0" y="4389"/>
                      <a:pt x="0" y="4799"/>
                    </a:cubicBezTo>
                    <a:cubicBezTo>
                      <a:pt x="0" y="5219"/>
                      <a:pt x="477" y="5553"/>
                      <a:pt x="582" y="5935"/>
                    </a:cubicBezTo>
                    <a:cubicBezTo>
                      <a:pt x="687" y="6316"/>
                      <a:pt x="439" y="6860"/>
                      <a:pt x="640" y="7203"/>
                    </a:cubicBezTo>
                    <a:cubicBezTo>
                      <a:pt x="840" y="7547"/>
                      <a:pt x="1431" y="7614"/>
                      <a:pt x="1718" y="7890"/>
                    </a:cubicBezTo>
                    <a:cubicBezTo>
                      <a:pt x="1994" y="8176"/>
                      <a:pt x="2052" y="8768"/>
                      <a:pt x="2395" y="8968"/>
                    </a:cubicBezTo>
                    <a:cubicBezTo>
                      <a:pt x="2500" y="9029"/>
                      <a:pt x="2622" y="9048"/>
                      <a:pt x="2753" y="9048"/>
                    </a:cubicBezTo>
                    <a:cubicBezTo>
                      <a:pt x="2970" y="9048"/>
                      <a:pt x="3211" y="8995"/>
                      <a:pt x="3429" y="8995"/>
                    </a:cubicBezTo>
                    <a:cubicBezTo>
                      <a:pt x="3450" y="8995"/>
                      <a:pt x="3471" y="8996"/>
                      <a:pt x="3492" y="8997"/>
                    </a:cubicBezTo>
                    <a:lnTo>
                      <a:pt x="6116" y="8997"/>
                    </a:lnTo>
                    <a:cubicBezTo>
                      <a:pt x="6136" y="8996"/>
                      <a:pt x="6157" y="8995"/>
                      <a:pt x="6179" y="8995"/>
                    </a:cubicBezTo>
                    <a:cubicBezTo>
                      <a:pt x="6397" y="8995"/>
                      <a:pt x="6637" y="9048"/>
                      <a:pt x="6855" y="9048"/>
                    </a:cubicBezTo>
                    <a:cubicBezTo>
                      <a:pt x="6986" y="9048"/>
                      <a:pt x="7108" y="9029"/>
                      <a:pt x="7213" y="8968"/>
                    </a:cubicBezTo>
                    <a:cubicBezTo>
                      <a:pt x="7556" y="8768"/>
                      <a:pt x="7613" y="8176"/>
                      <a:pt x="7890" y="7890"/>
                    </a:cubicBezTo>
                    <a:cubicBezTo>
                      <a:pt x="8176" y="7614"/>
                      <a:pt x="8768" y="7556"/>
                      <a:pt x="8968" y="7203"/>
                    </a:cubicBezTo>
                    <a:cubicBezTo>
                      <a:pt x="9168" y="6860"/>
                      <a:pt x="8920" y="6326"/>
                      <a:pt x="9025" y="5935"/>
                    </a:cubicBezTo>
                    <a:cubicBezTo>
                      <a:pt x="9130" y="5553"/>
                      <a:pt x="9607" y="5219"/>
                      <a:pt x="9607" y="4799"/>
                    </a:cubicBezTo>
                    <a:cubicBezTo>
                      <a:pt x="9607" y="4389"/>
                      <a:pt x="9130" y="4055"/>
                      <a:pt x="9025" y="3674"/>
                    </a:cubicBezTo>
                    <a:cubicBezTo>
                      <a:pt x="8920" y="3292"/>
                      <a:pt x="9168" y="2748"/>
                      <a:pt x="8968" y="2405"/>
                    </a:cubicBezTo>
                    <a:cubicBezTo>
                      <a:pt x="8768" y="2061"/>
                      <a:pt x="8176" y="1995"/>
                      <a:pt x="7890" y="1718"/>
                    </a:cubicBezTo>
                    <a:cubicBezTo>
                      <a:pt x="7613" y="1432"/>
                      <a:pt x="7556" y="840"/>
                      <a:pt x="7213" y="640"/>
                    </a:cubicBezTo>
                    <a:cubicBezTo>
                      <a:pt x="7104" y="578"/>
                      <a:pt x="6978" y="559"/>
                      <a:pt x="6844" y="559"/>
                    </a:cubicBezTo>
                    <a:cubicBezTo>
                      <a:pt x="6626" y="559"/>
                      <a:pt x="6388" y="610"/>
                      <a:pt x="6170" y="610"/>
                    </a:cubicBezTo>
                    <a:cubicBezTo>
                      <a:pt x="6088" y="610"/>
                      <a:pt x="6008" y="603"/>
                      <a:pt x="5934" y="583"/>
                    </a:cubicBezTo>
                    <a:cubicBezTo>
                      <a:pt x="5543" y="478"/>
                      <a:pt x="5219" y="1"/>
                      <a:pt x="48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g164d38f8a0b_2_692"/>
              <p:cNvSpPr/>
              <p:nvPr/>
            </p:nvSpPr>
            <p:spPr>
              <a:xfrm>
                <a:off x="6341802" y="3345794"/>
                <a:ext cx="177403" cy="205133"/>
              </a:xfrm>
              <a:custGeom>
                <a:rect b="b" l="l" r="r" t="t"/>
                <a:pathLst>
                  <a:path extrusionOk="0" h="7834" w="6775">
                    <a:moveTo>
                      <a:pt x="1966" y="1"/>
                    </a:moveTo>
                    <a:cubicBezTo>
                      <a:pt x="1556" y="1"/>
                      <a:pt x="1222" y="478"/>
                      <a:pt x="840" y="583"/>
                    </a:cubicBezTo>
                    <a:cubicBezTo>
                      <a:pt x="764" y="604"/>
                      <a:pt x="681" y="612"/>
                      <a:pt x="595" y="612"/>
                    </a:cubicBezTo>
                    <a:cubicBezTo>
                      <a:pt x="411" y="612"/>
                      <a:pt x="211" y="577"/>
                      <a:pt x="29" y="564"/>
                    </a:cubicBezTo>
                    <a:cubicBezTo>
                      <a:pt x="10" y="735"/>
                      <a:pt x="1" y="917"/>
                      <a:pt x="1" y="1088"/>
                    </a:cubicBezTo>
                    <a:cubicBezTo>
                      <a:pt x="1" y="4236"/>
                      <a:pt x="2109" y="6994"/>
                      <a:pt x="5133" y="7833"/>
                    </a:cubicBezTo>
                    <a:cubicBezTo>
                      <a:pt x="5439" y="7604"/>
                      <a:pt x="5944" y="7528"/>
                      <a:pt x="6135" y="7203"/>
                    </a:cubicBezTo>
                    <a:cubicBezTo>
                      <a:pt x="6326" y="6860"/>
                      <a:pt x="6087" y="6326"/>
                      <a:pt x="6192" y="5935"/>
                    </a:cubicBezTo>
                    <a:cubicBezTo>
                      <a:pt x="6297" y="5543"/>
                      <a:pt x="6774" y="5219"/>
                      <a:pt x="6774" y="4809"/>
                    </a:cubicBezTo>
                    <a:cubicBezTo>
                      <a:pt x="6774" y="4399"/>
                      <a:pt x="6297" y="4055"/>
                      <a:pt x="6192" y="3674"/>
                    </a:cubicBezTo>
                    <a:cubicBezTo>
                      <a:pt x="6087" y="3292"/>
                      <a:pt x="6335" y="2748"/>
                      <a:pt x="6135" y="2405"/>
                    </a:cubicBezTo>
                    <a:cubicBezTo>
                      <a:pt x="5935" y="2061"/>
                      <a:pt x="5343" y="1995"/>
                      <a:pt x="5057" y="1718"/>
                    </a:cubicBezTo>
                    <a:cubicBezTo>
                      <a:pt x="4780" y="1432"/>
                      <a:pt x="4723" y="840"/>
                      <a:pt x="4370" y="640"/>
                    </a:cubicBezTo>
                    <a:cubicBezTo>
                      <a:pt x="4264" y="578"/>
                      <a:pt x="4140" y="559"/>
                      <a:pt x="4008" y="559"/>
                    </a:cubicBezTo>
                    <a:cubicBezTo>
                      <a:pt x="3792" y="559"/>
                      <a:pt x="3554" y="610"/>
                      <a:pt x="3337" y="610"/>
                    </a:cubicBezTo>
                    <a:cubicBezTo>
                      <a:pt x="3255" y="610"/>
                      <a:pt x="3175" y="603"/>
                      <a:pt x="3101" y="583"/>
                    </a:cubicBezTo>
                    <a:cubicBezTo>
                      <a:pt x="2710" y="478"/>
                      <a:pt x="2386" y="1"/>
                      <a:pt x="19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g164d38f8a0b_2_692"/>
              <p:cNvSpPr/>
              <p:nvPr/>
            </p:nvSpPr>
            <p:spPr>
              <a:xfrm>
                <a:off x="6261624" y="3574625"/>
                <a:ext cx="263316" cy="125662"/>
              </a:xfrm>
              <a:custGeom>
                <a:rect b="b" l="l" r="r" t="t"/>
                <a:pathLst>
                  <a:path extrusionOk="0" h="4799" w="10056">
                    <a:moveTo>
                      <a:pt x="3721" y="0"/>
                    </a:moveTo>
                    <a:lnTo>
                      <a:pt x="3721" y="687"/>
                    </a:lnTo>
                    <a:cubicBezTo>
                      <a:pt x="3721" y="1059"/>
                      <a:pt x="3483" y="1393"/>
                      <a:pt x="3139" y="1517"/>
                    </a:cubicBezTo>
                    <a:lnTo>
                      <a:pt x="878" y="2309"/>
                    </a:lnTo>
                    <a:cubicBezTo>
                      <a:pt x="354" y="2490"/>
                      <a:pt x="10" y="2986"/>
                      <a:pt x="1" y="3549"/>
                    </a:cubicBezTo>
                    <a:lnTo>
                      <a:pt x="1" y="4150"/>
                    </a:lnTo>
                    <a:cubicBezTo>
                      <a:pt x="1" y="4513"/>
                      <a:pt x="296" y="4799"/>
                      <a:pt x="659" y="4799"/>
                    </a:cubicBezTo>
                    <a:lnTo>
                      <a:pt x="9397" y="4799"/>
                    </a:lnTo>
                    <a:cubicBezTo>
                      <a:pt x="9760" y="4799"/>
                      <a:pt x="10056" y="4513"/>
                      <a:pt x="10056" y="4150"/>
                    </a:cubicBezTo>
                    <a:lnTo>
                      <a:pt x="10056" y="3540"/>
                    </a:lnTo>
                    <a:cubicBezTo>
                      <a:pt x="10056" y="2986"/>
                      <a:pt x="9703" y="2490"/>
                      <a:pt x="9178" y="2309"/>
                    </a:cubicBezTo>
                    <a:lnTo>
                      <a:pt x="6927" y="1517"/>
                    </a:lnTo>
                    <a:cubicBezTo>
                      <a:pt x="6574" y="1393"/>
                      <a:pt x="6345" y="1059"/>
                      <a:pt x="6345" y="687"/>
                    </a:cubicBezTo>
                    <a:lnTo>
                      <a:pt x="6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g164d38f8a0b_2_692"/>
              <p:cNvSpPr/>
              <p:nvPr/>
            </p:nvSpPr>
            <p:spPr>
              <a:xfrm>
                <a:off x="6343818" y="3574625"/>
                <a:ext cx="99189" cy="62975"/>
              </a:xfrm>
              <a:custGeom>
                <a:rect b="b" l="l" r="r" t="t"/>
                <a:pathLst>
                  <a:path extrusionOk="0" h="2405" w="3788">
                    <a:moveTo>
                      <a:pt x="582" y="0"/>
                    </a:moveTo>
                    <a:lnTo>
                      <a:pt x="582" y="687"/>
                    </a:lnTo>
                    <a:cubicBezTo>
                      <a:pt x="582" y="1059"/>
                      <a:pt x="344" y="1393"/>
                      <a:pt x="0" y="1517"/>
                    </a:cubicBezTo>
                    <a:lnTo>
                      <a:pt x="1889" y="2404"/>
                    </a:lnTo>
                    <a:lnTo>
                      <a:pt x="3788" y="1517"/>
                    </a:lnTo>
                    <a:cubicBezTo>
                      <a:pt x="3435" y="1384"/>
                      <a:pt x="3206" y="1059"/>
                      <a:pt x="3206" y="687"/>
                    </a:cubicBezTo>
                    <a:lnTo>
                      <a:pt x="320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g164d38f8a0b_2_692"/>
              <p:cNvSpPr/>
              <p:nvPr/>
            </p:nvSpPr>
            <p:spPr>
              <a:xfrm>
                <a:off x="6307840" y="3614347"/>
                <a:ext cx="171145" cy="85939"/>
              </a:xfrm>
              <a:custGeom>
                <a:rect b="b" l="l" r="r" t="t"/>
                <a:pathLst>
                  <a:path extrusionOk="0" h="3282" w="6536">
                    <a:moveTo>
                      <a:pt x="1374" y="0"/>
                    </a:moveTo>
                    <a:lnTo>
                      <a:pt x="0" y="477"/>
                    </a:lnTo>
                    <a:cubicBezTo>
                      <a:pt x="105" y="1746"/>
                      <a:pt x="916" y="2834"/>
                      <a:pt x="2099" y="3282"/>
                    </a:cubicBezTo>
                    <a:lnTo>
                      <a:pt x="4437" y="3282"/>
                    </a:lnTo>
                    <a:cubicBezTo>
                      <a:pt x="5619" y="2834"/>
                      <a:pt x="6440" y="1746"/>
                      <a:pt x="6535" y="477"/>
                    </a:cubicBezTo>
                    <a:lnTo>
                      <a:pt x="5162" y="0"/>
                    </a:lnTo>
                    <a:lnTo>
                      <a:pt x="3263" y="887"/>
                    </a:lnTo>
                    <a:lnTo>
                      <a:pt x="137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g164d38f8a0b_2_692"/>
              <p:cNvSpPr/>
              <p:nvPr/>
            </p:nvSpPr>
            <p:spPr>
              <a:xfrm>
                <a:off x="6319073" y="3614347"/>
                <a:ext cx="148652" cy="80702"/>
              </a:xfrm>
              <a:custGeom>
                <a:rect b="b" l="l" r="r" t="t"/>
                <a:pathLst>
                  <a:path extrusionOk="0" h="3082" w="5677">
                    <a:moveTo>
                      <a:pt x="945" y="0"/>
                    </a:moveTo>
                    <a:lnTo>
                      <a:pt x="1" y="325"/>
                    </a:lnTo>
                    <a:cubicBezTo>
                      <a:pt x="48" y="1860"/>
                      <a:pt x="1308" y="3082"/>
                      <a:pt x="2844" y="3082"/>
                    </a:cubicBezTo>
                    <a:cubicBezTo>
                      <a:pt x="4370" y="3082"/>
                      <a:pt x="5629" y="1860"/>
                      <a:pt x="5677" y="325"/>
                    </a:cubicBezTo>
                    <a:lnTo>
                      <a:pt x="4733" y="0"/>
                    </a:lnTo>
                    <a:lnTo>
                      <a:pt x="2834" y="887"/>
                    </a:lnTo>
                    <a:lnTo>
                      <a:pt x="9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g164d38f8a0b_2_692"/>
              <p:cNvSpPr/>
              <p:nvPr/>
            </p:nvSpPr>
            <p:spPr>
              <a:xfrm>
                <a:off x="6359058" y="3574625"/>
                <a:ext cx="68709" cy="22755"/>
              </a:xfrm>
              <a:custGeom>
                <a:rect b="b" l="l" r="r" t="t"/>
                <a:pathLst>
                  <a:path extrusionOk="0" h="869" w="2624">
                    <a:moveTo>
                      <a:pt x="0" y="0"/>
                    </a:moveTo>
                    <a:lnTo>
                      <a:pt x="0" y="592"/>
                    </a:lnTo>
                    <a:cubicBezTo>
                      <a:pt x="410" y="773"/>
                      <a:pt x="859" y="868"/>
                      <a:pt x="1317" y="868"/>
                    </a:cubicBezTo>
                    <a:cubicBezTo>
                      <a:pt x="1765" y="868"/>
                      <a:pt x="2213" y="773"/>
                      <a:pt x="2624" y="592"/>
                    </a:cubicBezTo>
                    <a:lnTo>
                      <a:pt x="262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g164d38f8a0b_2_692"/>
              <p:cNvSpPr/>
              <p:nvPr/>
            </p:nvSpPr>
            <p:spPr>
              <a:xfrm>
                <a:off x="6297104" y="3431471"/>
                <a:ext cx="192617" cy="154413"/>
              </a:xfrm>
              <a:custGeom>
                <a:rect b="b" l="l" r="r" t="t"/>
                <a:pathLst>
                  <a:path extrusionOk="0" h="5897" w="7356">
                    <a:moveTo>
                      <a:pt x="3673" y="1"/>
                    </a:moveTo>
                    <a:cubicBezTo>
                      <a:pt x="2109" y="1"/>
                      <a:pt x="840" y="497"/>
                      <a:pt x="840" y="1098"/>
                    </a:cubicBezTo>
                    <a:lnTo>
                      <a:pt x="840" y="2186"/>
                    </a:lnTo>
                    <a:lnTo>
                      <a:pt x="725" y="2186"/>
                    </a:lnTo>
                    <a:cubicBezTo>
                      <a:pt x="0" y="2186"/>
                      <a:pt x="0" y="3283"/>
                      <a:pt x="725" y="3283"/>
                    </a:cubicBezTo>
                    <a:lnTo>
                      <a:pt x="849" y="3283"/>
                    </a:lnTo>
                    <a:cubicBezTo>
                      <a:pt x="964" y="4761"/>
                      <a:pt x="2194" y="5897"/>
                      <a:pt x="3673" y="5897"/>
                    </a:cubicBezTo>
                    <a:cubicBezTo>
                      <a:pt x="5161" y="5897"/>
                      <a:pt x="6392" y="4761"/>
                      <a:pt x="6506" y="3283"/>
                    </a:cubicBezTo>
                    <a:lnTo>
                      <a:pt x="6621" y="3283"/>
                    </a:lnTo>
                    <a:cubicBezTo>
                      <a:pt x="7356" y="3283"/>
                      <a:pt x="7356" y="2186"/>
                      <a:pt x="6621" y="2186"/>
                    </a:cubicBezTo>
                    <a:lnTo>
                      <a:pt x="6516" y="2186"/>
                    </a:lnTo>
                    <a:lnTo>
                      <a:pt x="6516" y="1098"/>
                    </a:lnTo>
                    <a:cubicBezTo>
                      <a:pt x="6516" y="497"/>
                      <a:pt x="5247" y="1"/>
                      <a:pt x="36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164d38f8a0b_2_692"/>
              <p:cNvSpPr/>
              <p:nvPr/>
            </p:nvSpPr>
            <p:spPr>
              <a:xfrm>
                <a:off x="6301084" y="3431471"/>
                <a:ext cx="141661" cy="154465"/>
              </a:xfrm>
              <a:custGeom>
                <a:rect b="b" l="l" r="r" t="t"/>
                <a:pathLst>
                  <a:path extrusionOk="0" h="5899" w="5410">
                    <a:moveTo>
                      <a:pt x="3608" y="0"/>
                    </a:moveTo>
                    <a:cubicBezTo>
                      <a:pt x="3579" y="0"/>
                      <a:pt x="3550" y="1"/>
                      <a:pt x="3521" y="1"/>
                    </a:cubicBezTo>
                    <a:cubicBezTo>
                      <a:pt x="3493" y="1"/>
                      <a:pt x="3465" y="0"/>
                      <a:pt x="3438" y="0"/>
                    </a:cubicBezTo>
                    <a:cubicBezTo>
                      <a:pt x="2798" y="0"/>
                      <a:pt x="2168" y="105"/>
                      <a:pt x="1556" y="306"/>
                    </a:cubicBezTo>
                    <a:cubicBezTo>
                      <a:pt x="1022" y="507"/>
                      <a:pt x="688" y="783"/>
                      <a:pt x="688" y="1098"/>
                    </a:cubicBezTo>
                    <a:lnTo>
                      <a:pt x="688" y="2186"/>
                    </a:lnTo>
                    <a:lnTo>
                      <a:pt x="611" y="2186"/>
                    </a:lnTo>
                    <a:cubicBezTo>
                      <a:pt x="605" y="2185"/>
                      <a:pt x="599" y="2185"/>
                      <a:pt x="593" y="2185"/>
                    </a:cubicBezTo>
                    <a:cubicBezTo>
                      <a:pt x="305" y="2185"/>
                      <a:pt x="67" y="2401"/>
                      <a:pt x="29" y="2672"/>
                    </a:cubicBezTo>
                    <a:cubicBezTo>
                      <a:pt x="1" y="2996"/>
                      <a:pt x="249" y="3283"/>
                      <a:pt x="573" y="3283"/>
                    </a:cubicBezTo>
                    <a:lnTo>
                      <a:pt x="697" y="3283"/>
                    </a:lnTo>
                    <a:cubicBezTo>
                      <a:pt x="801" y="4773"/>
                      <a:pt x="2048" y="5898"/>
                      <a:pt x="3491" y="5898"/>
                    </a:cubicBezTo>
                    <a:cubicBezTo>
                      <a:pt x="3645" y="5898"/>
                      <a:pt x="3802" y="5885"/>
                      <a:pt x="3960" y="5858"/>
                    </a:cubicBezTo>
                    <a:cubicBezTo>
                      <a:pt x="2577" y="5649"/>
                      <a:pt x="1556" y="4456"/>
                      <a:pt x="1556" y="3063"/>
                    </a:cubicBezTo>
                    <a:lnTo>
                      <a:pt x="1556" y="2176"/>
                    </a:lnTo>
                    <a:cubicBezTo>
                      <a:pt x="1556" y="1976"/>
                      <a:pt x="1708" y="1794"/>
                      <a:pt x="1909" y="1756"/>
                    </a:cubicBezTo>
                    <a:cubicBezTo>
                      <a:pt x="2920" y="1546"/>
                      <a:pt x="4294" y="1136"/>
                      <a:pt x="5315" y="354"/>
                    </a:cubicBezTo>
                    <a:lnTo>
                      <a:pt x="5410" y="278"/>
                    </a:lnTo>
                    <a:cubicBezTo>
                      <a:pt x="4827" y="96"/>
                      <a:pt x="4218" y="0"/>
                      <a:pt x="36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164d38f8a0b_2_692"/>
              <p:cNvSpPr/>
              <p:nvPr/>
            </p:nvSpPr>
            <p:spPr>
              <a:xfrm>
                <a:off x="6353297" y="3483056"/>
                <a:ext cx="11521" cy="23383"/>
              </a:xfrm>
              <a:custGeom>
                <a:rect b="b" l="l" r="r" t="t"/>
                <a:pathLst>
                  <a:path extrusionOk="0" h="893" w="440">
                    <a:moveTo>
                      <a:pt x="220" y="1"/>
                    </a:moveTo>
                    <a:cubicBezTo>
                      <a:pt x="110" y="1"/>
                      <a:pt x="1" y="73"/>
                      <a:pt x="1" y="216"/>
                    </a:cubicBezTo>
                    <a:lnTo>
                      <a:pt x="1" y="674"/>
                    </a:lnTo>
                    <a:cubicBezTo>
                      <a:pt x="1" y="798"/>
                      <a:pt x="96" y="893"/>
                      <a:pt x="220" y="893"/>
                    </a:cubicBezTo>
                    <a:cubicBezTo>
                      <a:pt x="344" y="893"/>
                      <a:pt x="440" y="798"/>
                      <a:pt x="440" y="674"/>
                    </a:cubicBezTo>
                    <a:lnTo>
                      <a:pt x="440" y="216"/>
                    </a:lnTo>
                    <a:cubicBezTo>
                      <a:pt x="440" y="73"/>
                      <a:pt x="330" y="1"/>
                      <a:pt x="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g164d38f8a0b_2_692"/>
              <p:cNvSpPr/>
              <p:nvPr/>
            </p:nvSpPr>
            <p:spPr>
              <a:xfrm>
                <a:off x="6422007" y="3483056"/>
                <a:ext cx="11521" cy="23383"/>
              </a:xfrm>
              <a:custGeom>
                <a:rect b="b" l="l" r="r" t="t"/>
                <a:pathLst>
                  <a:path extrusionOk="0" h="893" w="440">
                    <a:moveTo>
                      <a:pt x="220" y="1"/>
                    </a:moveTo>
                    <a:cubicBezTo>
                      <a:pt x="110" y="1"/>
                      <a:pt x="0" y="73"/>
                      <a:pt x="0" y="216"/>
                    </a:cubicBezTo>
                    <a:lnTo>
                      <a:pt x="0" y="674"/>
                    </a:lnTo>
                    <a:cubicBezTo>
                      <a:pt x="0" y="798"/>
                      <a:pt x="96" y="893"/>
                      <a:pt x="220" y="893"/>
                    </a:cubicBezTo>
                    <a:cubicBezTo>
                      <a:pt x="344" y="893"/>
                      <a:pt x="439" y="798"/>
                      <a:pt x="439" y="674"/>
                    </a:cubicBezTo>
                    <a:lnTo>
                      <a:pt x="439" y="216"/>
                    </a:lnTo>
                    <a:cubicBezTo>
                      <a:pt x="439" y="73"/>
                      <a:pt x="329" y="1"/>
                      <a:pt x="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g164d38f8a0b_2_692"/>
              <p:cNvSpPr/>
              <p:nvPr/>
            </p:nvSpPr>
            <p:spPr>
              <a:xfrm>
                <a:off x="6368066" y="3540087"/>
                <a:ext cx="50694" cy="17334"/>
              </a:xfrm>
              <a:custGeom>
                <a:rect b="b" l="l" r="r" t="t"/>
                <a:pathLst>
                  <a:path extrusionOk="0" h="662" w="1936">
                    <a:moveTo>
                      <a:pt x="313" y="0"/>
                    </a:moveTo>
                    <a:cubicBezTo>
                      <a:pt x="143" y="0"/>
                      <a:pt x="1" y="223"/>
                      <a:pt x="162" y="384"/>
                    </a:cubicBezTo>
                    <a:cubicBezTo>
                      <a:pt x="371" y="567"/>
                      <a:pt x="650" y="662"/>
                      <a:pt x="932" y="662"/>
                    </a:cubicBezTo>
                    <a:cubicBezTo>
                      <a:pt x="946" y="662"/>
                      <a:pt x="959" y="662"/>
                      <a:pt x="973" y="661"/>
                    </a:cubicBezTo>
                    <a:cubicBezTo>
                      <a:pt x="986" y="662"/>
                      <a:pt x="999" y="662"/>
                      <a:pt x="1012" y="662"/>
                    </a:cubicBezTo>
                    <a:cubicBezTo>
                      <a:pt x="1286" y="662"/>
                      <a:pt x="1565" y="567"/>
                      <a:pt x="1774" y="384"/>
                    </a:cubicBezTo>
                    <a:cubicBezTo>
                      <a:pt x="1935" y="223"/>
                      <a:pt x="1793" y="0"/>
                      <a:pt x="1623" y="0"/>
                    </a:cubicBezTo>
                    <a:cubicBezTo>
                      <a:pt x="1571" y="0"/>
                      <a:pt x="1517" y="21"/>
                      <a:pt x="1469" y="70"/>
                    </a:cubicBezTo>
                    <a:cubicBezTo>
                      <a:pt x="1316" y="175"/>
                      <a:pt x="1142" y="227"/>
                      <a:pt x="968" y="227"/>
                    </a:cubicBezTo>
                    <a:cubicBezTo>
                      <a:pt x="794" y="227"/>
                      <a:pt x="620" y="175"/>
                      <a:pt x="467" y="70"/>
                    </a:cubicBezTo>
                    <a:cubicBezTo>
                      <a:pt x="418" y="21"/>
                      <a:pt x="364" y="0"/>
                      <a:pt x="3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g164d38f8a0b_2_692"/>
              <p:cNvSpPr/>
              <p:nvPr/>
            </p:nvSpPr>
            <p:spPr>
              <a:xfrm>
                <a:off x="6305850" y="3482951"/>
                <a:ext cx="38230" cy="11521"/>
              </a:xfrm>
              <a:custGeom>
                <a:rect b="b" l="l" r="r" t="t"/>
                <a:pathLst>
                  <a:path extrusionOk="0" h="440" w="1460">
                    <a:moveTo>
                      <a:pt x="296" y="0"/>
                    </a:moveTo>
                    <a:cubicBezTo>
                      <a:pt x="0" y="0"/>
                      <a:pt x="0" y="439"/>
                      <a:pt x="296" y="439"/>
                    </a:cubicBezTo>
                    <a:lnTo>
                      <a:pt x="1164" y="439"/>
                    </a:lnTo>
                    <a:cubicBezTo>
                      <a:pt x="1460" y="439"/>
                      <a:pt x="1460" y="0"/>
                      <a:pt x="1164" y="0"/>
                    </a:cubicBez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g164d38f8a0b_2_692"/>
              <p:cNvSpPr/>
              <p:nvPr/>
            </p:nvSpPr>
            <p:spPr>
              <a:xfrm>
                <a:off x="6442981" y="3482951"/>
                <a:ext cx="37994" cy="11521"/>
              </a:xfrm>
              <a:custGeom>
                <a:rect b="b" l="l" r="r" t="t"/>
                <a:pathLst>
                  <a:path extrusionOk="0" h="440" w="1451">
                    <a:moveTo>
                      <a:pt x="287" y="0"/>
                    </a:moveTo>
                    <a:cubicBezTo>
                      <a:pt x="1" y="0"/>
                      <a:pt x="1" y="439"/>
                      <a:pt x="287" y="439"/>
                    </a:cubicBezTo>
                    <a:lnTo>
                      <a:pt x="1164" y="439"/>
                    </a:lnTo>
                    <a:cubicBezTo>
                      <a:pt x="1451" y="439"/>
                      <a:pt x="1451" y="0"/>
                      <a:pt x="1164" y="0"/>
                    </a:cubicBez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g164d38f8a0b_2_692"/>
              <p:cNvSpPr/>
              <p:nvPr/>
            </p:nvSpPr>
            <p:spPr>
              <a:xfrm>
                <a:off x="6374298" y="3488686"/>
                <a:ext cx="38230" cy="11521"/>
              </a:xfrm>
              <a:custGeom>
                <a:rect b="b" l="l" r="r" t="t"/>
                <a:pathLst>
                  <a:path extrusionOk="0" h="440" w="1460">
                    <a:moveTo>
                      <a:pt x="296" y="1"/>
                    </a:moveTo>
                    <a:cubicBezTo>
                      <a:pt x="0" y="1"/>
                      <a:pt x="0" y="439"/>
                      <a:pt x="296" y="439"/>
                    </a:cubicBezTo>
                    <a:lnTo>
                      <a:pt x="1164" y="439"/>
                    </a:lnTo>
                    <a:cubicBezTo>
                      <a:pt x="1460" y="439"/>
                      <a:pt x="1460" y="1"/>
                      <a:pt x="1164" y="1"/>
                    </a:cubicBez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g164d38f8a0b_2_692"/>
              <p:cNvSpPr/>
              <p:nvPr/>
            </p:nvSpPr>
            <p:spPr>
              <a:xfrm>
                <a:off x="6414492" y="3465957"/>
                <a:ext cx="26525" cy="11260"/>
              </a:xfrm>
              <a:custGeom>
                <a:rect b="b" l="l" r="r" t="t"/>
                <a:pathLst>
                  <a:path extrusionOk="0" h="430" w="1013">
                    <a:moveTo>
                      <a:pt x="287" y="0"/>
                    </a:moveTo>
                    <a:cubicBezTo>
                      <a:pt x="1" y="0"/>
                      <a:pt x="1" y="430"/>
                      <a:pt x="287" y="430"/>
                    </a:cubicBezTo>
                    <a:lnTo>
                      <a:pt x="726" y="430"/>
                    </a:lnTo>
                    <a:cubicBezTo>
                      <a:pt x="1012" y="430"/>
                      <a:pt x="1012" y="0"/>
                      <a:pt x="7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g164d38f8a0b_2_692"/>
              <p:cNvSpPr/>
              <p:nvPr/>
            </p:nvSpPr>
            <p:spPr>
              <a:xfrm>
                <a:off x="6345808" y="3465957"/>
                <a:ext cx="26499" cy="11260"/>
              </a:xfrm>
              <a:custGeom>
                <a:rect b="b" l="l" r="r" t="t"/>
                <a:pathLst>
                  <a:path extrusionOk="0" h="430" w="1012">
                    <a:moveTo>
                      <a:pt x="287" y="0"/>
                    </a:moveTo>
                    <a:cubicBezTo>
                      <a:pt x="0" y="0"/>
                      <a:pt x="0" y="430"/>
                      <a:pt x="287" y="430"/>
                    </a:cubicBezTo>
                    <a:lnTo>
                      <a:pt x="726" y="430"/>
                    </a:lnTo>
                    <a:cubicBezTo>
                      <a:pt x="1012" y="430"/>
                      <a:pt x="1012" y="0"/>
                      <a:pt x="7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g164d38f8a0b_2_692"/>
              <p:cNvSpPr/>
              <p:nvPr/>
            </p:nvSpPr>
            <p:spPr>
              <a:xfrm>
                <a:off x="6313575" y="3431471"/>
                <a:ext cx="119953" cy="40246"/>
              </a:xfrm>
              <a:custGeom>
                <a:rect b="b" l="l" r="r" t="t"/>
                <a:pathLst>
                  <a:path extrusionOk="0" h="1537" w="4581">
                    <a:moveTo>
                      <a:pt x="1" y="1"/>
                    </a:moveTo>
                    <a:lnTo>
                      <a:pt x="1" y="1537"/>
                    </a:lnTo>
                    <a:cubicBezTo>
                      <a:pt x="1" y="1537"/>
                      <a:pt x="2834" y="1317"/>
                      <a:pt x="45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g164d38f8a0b_2_692"/>
              <p:cNvSpPr/>
              <p:nvPr/>
            </p:nvSpPr>
            <p:spPr>
              <a:xfrm>
                <a:off x="6295847" y="3513352"/>
                <a:ext cx="23252" cy="32574"/>
              </a:xfrm>
              <a:custGeom>
                <a:rect b="b" l="l" r="r" t="t"/>
                <a:pathLst>
                  <a:path extrusionOk="0" h="1244" w="888">
                    <a:moveTo>
                      <a:pt x="445" y="1"/>
                    </a:moveTo>
                    <a:cubicBezTo>
                      <a:pt x="406" y="1"/>
                      <a:pt x="368" y="17"/>
                      <a:pt x="344" y="51"/>
                    </a:cubicBezTo>
                    <a:cubicBezTo>
                      <a:pt x="220" y="213"/>
                      <a:pt x="20" y="499"/>
                      <a:pt x="10" y="785"/>
                    </a:cubicBezTo>
                    <a:cubicBezTo>
                      <a:pt x="1" y="1005"/>
                      <a:pt x="153" y="1196"/>
                      <a:pt x="363" y="1234"/>
                    </a:cubicBezTo>
                    <a:cubicBezTo>
                      <a:pt x="394" y="1240"/>
                      <a:pt x="425" y="1243"/>
                      <a:pt x="454" y="1243"/>
                    </a:cubicBezTo>
                    <a:cubicBezTo>
                      <a:pt x="692" y="1243"/>
                      <a:pt x="888" y="1050"/>
                      <a:pt x="888" y="804"/>
                    </a:cubicBezTo>
                    <a:cubicBezTo>
                      <a:pt x="888" y="518"/>
                      <a:pt x="687" y="213"/>
                      <a:pt x="554" y="51"/>
                    </a:cubicBezTo>
                    <a:cubicBezTo>
                      <a:pt x="525" y="17"/>
                      <a:pt x="485" y="1"/>
                      <a:pt x="44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g164d38f8a0b_2_692"/>
              <p:cNvSpPr/>
              <p:nvPr/>
            </p:nvSpPr>
            <p:spPr>
              <a:xfrm>
                <a:off x="6467464" y="3513352"/>
                <a:ext cx="23252" cy="32574"/>
              </a:xfrm>
              <a:custGeom>
                <a:rect b="b" l="l" r="r" t="t"/>
                <a:pathLst>
                  <a:path extrusionOk="0" h="1244" w="888">
                    <a:moveTo>
                      <a:pt x="445" y="1"/>
                    </a:moveTo>
                    <a:cubicBezTo>
                      <a:pt x="406" y="1"/>
                      <a:pt x="368" y="17"/>
                      <a:pt x="344" y="51"/>
                    </a:cubicBezTo>
                    <a:cubicBezTo>
                      <a:pt x="220" y="213"/>
                      <a:pt x="20" y="499"/>
                      <a:pt x="10" y="785"/>
                    </a:cubicBezTo>
                    <a:cubicBezTo>
                      <a:pt x="0" y="1005"/>
                      <a:pt x="153" y="1196"/>
                      <a:pt x="363" y="1234"/>
                    </a:cubicBezTo>
                    <a:cubicBezTo>
                      <a:pt x="394" y="1240"/>
                      <a:pt x="424" y="1243"/>
                      <a:pt x="454" y="1243"/>
                    </a:cubicBezTo>
                    <a:cubicBezTo>
                      <a:pt x="692" y="1243"/>
                      <a:pt x="888" y="1050"/>
                      <a:pt x="888" y="804"/>
                    </a:cubicBezTo>
                    <a:cubicBezTo>
                      <a:pt x="888" y="518"/>
                      <a:pt x="678" y="213"/>
                      <a:pt x="554" y="51"/>
                    </a:cubicBezTo>
                    <a:cubicBezTo>
                      <a:pt x="525" y="17"/>
                      <a:pt x="485" y="1"/>
                      <a:pt x="44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g164d38f8a0b_2_692"/>
              <p:cNvSpPr/>
              <p:nvPr/>
            </p:nvSpPr>
            <p:spPr>
              <a:xfrm>
                <a:off x="6319073" y="3408743"/>
                <a:ext cx="148652" cy="51506"/>
              </a:xfrm>
              <a:custGeom>
                <a:rect b="b" l="l" r="r" t="t"/>
                <a:pathLst>
                  <a:path extrusionOk="0" h="1967" w="5677">
                    <a:moveTo>
                      <a:pt x="2844" y="1"/>
                    </a:moveTo>
                    <a:cubicBezTo>
                      <a:pt x="1270" y="1"/>
                      <a:pt x="1" y="487"/>
                      <a:pt x="1" y="1088"/>
                    </a:cubicBezTo>
                    <a:lnTo>
                      <a:pt x="1" y="1966"/>
                    </a:lnTo>
                    <a:cubicBezTo>
                      <a:pt x="1" y="1365"/>
                      <a:pt x="1270" y="869"/>
                      <a:pt x="2844" y="869"/>
                    </a:cubicBezTo>
                    <a:cubicBezTo>
                      <a:pt x="4408" y="869"/>
                      <a:pt x="5677" y="1365"/>
                      <a:pt x="5677" y="1966"/>
                    </a:cubicBezTo>
                    <a:lnTo>
                      <a:pt x="5677" y="1088"/>
                    </a:lnTo>
                    <a:cubicBezTo>
                      <a:pt x="5677" y="487"/>
                      <a:pt x="4408" y="1"/>
                      <a:pt x="2844" y="1"/>
                    </a:cubicBez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g164d38f8a0b_2_692"/>
              <p:cNvSpPr/>
              <p:nvPr/>
            </p:nvSpPr>
            <p:spPr>
              <a:xfrm>
                <a:off x="6399016" y="3482951"/>
                <a:ext cx="57240" cy="45981"/>
              </a:xfrm>
              <a:custGeom>
                <a:rect b="b" l="l" r="r" t="t"/>
                <a:pathLst>
                  <a:path extrusionOk="0" h="1756" w="2186">
                    <a:moveTo>
                      <a:pt x="1756" y="439"/>
                    </a:moveTo>
                    <a:lnTo>
                      <a:pt x="1756" y="658"/>
                    </a:lnTo>
                    <a:cubicBezTo>
                      <a:pt x="1756" y="1021"/>
                      <a:pt x="1460" y="1317"/>
                      <a:pt x="1098" y="1317"/>
                    </a:cubicBezTo>
                    <a:cubicBezTo>
                      <a:pt x="735" y="1317"/>
                      <a:pt x="439" y="1021"/>
                      <a:pt x="439" y="658"/>
                    </a:cubicBezTo>
                    <a:lnTo>
                      <a:pt x="439" y="439"/>
                    </a:lnTo>
                    <a:close/>
                    <a:moveTo>
                      <a:pt x="220" y="0"/>
                    </a:moveTo>
                    <a:cubicBezTo>
                      <a:pt x="105" y="0"/>
                      <a:pt x="1" y="105"/>
                      <a:pt x="1" y="220"/>
                    </a:cubicBezTo>
                    <a:lnTo>
                      <a:pt x="1" y="658"/>
                    </a:lnTo>
                    <a:cubicBezTo>
                      <a:pt x="1" y="1259"/>
                      <a:pt x="497" y="1746"/>
                      <a:pt x="1098" y="1756"/>
                    </a:cubicBezTo>
                    <a:cubicBezTo>
                      <a:pt x="1699" y="1746"/>
                      <a:pt x="2185" y="1259"/>
                      <a:pt x="2185" y="658"/>
                    </a:cubicBezTo>
                    <a:lnTo>
                      <a:pt x="2185" y="220"/>
                    </a:lnTo>
                    <a:cubicBezTo>
                      <a:pt x="2185" y="105"/>
                      <a:pt x="2090" y="0"/>
                      <a:pt x="196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g164d38f8a0b_2_692"/>
              <p:cNvSpPr/>
              <p:nvPr/>
            </p:nvSpPr>
            <p:spPr>
              <a:xfrm>
                <a:off x="6330569" y="3482951"/>
                <a:ext cx="56979" cy="45981"/>
              </a:xfrm>
              <a:custGeom>
                <a:rect b="b" l="l" r="r" t="t"/>
                <a:pathLst>
                  <a:path extrusionOk="0" h="1756" w="2176">
                    <a:moveTo>
                      <a:pt x="1746" y="439"/>
                    </a:moveTo>
                    <a:lnTo>
                      <a:pt x="1746" y="658"/>
                    </a:lnTo>
                    <a:cubicBezTo>
                      <a:pt x="1746" y="1021"/>
                      <a:pt x="1451" y="1317"/>
                      <a:pt x="1088" y="1317"/>
                    </a:cubicBezTo>
                    <a:cubicBezTo>
                      <a:pt x="726" y="1317"/>
                      <a:pt x="430" y="1021"/>
                      <a:pt x="430" y="658"/>
                    </a:cubicBezTo>
                    <a:lnTo>
                      <a:pt x="430" y="439"/>
                    </a:lnTo>
                    <a:close/>
                    <a:moveTo>
                      <a:pt x="210" y="0"/>
                    </a:moveTo>
                    <a:cubicBezTo>
                      <a:pt x="96" y="0"/>
                      <a:pt x="1" y="105"/>
                      <a:pt x="1" y="220"/>
                    </a:cubicBezTo>
                    <a:lnTo>
                      <a:pt x="1" y="658"/>
                    </a:lnTo>
                    <a:cubicBezTo>
                      <a:pt x="1" y="1259"/>
                      <a:pt x="487" y="1746"/>
                      <a:pt x="1088" y="1756"/>
                    </a:cubicBezTo>
                    <a:cubicBezTo>
                      <a:pt x="1689" y="1746"/>
                      <a:pt x="2176" y="1259"/>
                      <a:pt x="2176" y="658"/>
                    </a:cubicBezTo>
                    <a:lnTo>
                      <a:pt x="2176" y="220"/>
                    </a:lnTo>
                    <a:cubicBezTo>
                      <a:pt x="2176" y="105"/>
                      <a:pt x="2080" y="0"/>
                      <a:pt x="196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g164d38f8a0b_2_692"/>
              <p:cNvSpPr/>
              <p:nvPr/>
            </p:nvSpPr>
            <p:spPr>
              <a:xfrm>
                <a:off x="6326327" y="3614347"/>
                <a:ext cx="134172" cy="80467"/>
              </a:xfrm>
              <a:custGeom>
                <a:rect b="b" l="l" r="r" t="t"/>
                <a:pathLst>
                  <a:path extrusionOk="0" h="3073" w="5124">
                    <a:moveTo>
                      <a:pt x="668" y="0"/>
                    </a:moveTo>
                    <a:lnTo>
                      <a:pt x="0" y="239"/>
                    </a:lnTo>
                    <a:cubicBezTo>
                      <a:pt x="0" y="248"/>
                      <a:pt x="10" y="258"/>
                      <a:pt x="19" y="277"/>
                    </a:cubicBezTo>
                    <a:lnTo>
                      <a:pt x="735" y="1889"/>
                    </a:lnTo>
                    <a:cubicBezTo>
                      <a:pt x="843" y="2141"/>
                      <a:pt x="1082" y="2279"/>
                      <a:pt x="1328" y="2279"/>
                    </a:cubicBezTo>
                    <a:cubicBezTo>
                      <a:pt x="1474" y="2279"/>
                      <a:pt x="1622" y="2231"/>
                      <a:pt x="1746" y="2128"/>
                    </a:cubicBezTo>
                    <a:lnTo>
                      <a:pt x="2347" y="1641"/>
                    </a:lnTo>
                    <a:lnTo>
                      <a:pt x="2347" y="3062"/>
                    </a:lnTo>
                    <a:cubicBezTo>
                      <a:pt x="2414" y="3062"/>
                      <a:pt x="2490" y="3072"/>
                      <a:pt x="2567" y="3072"/>
                    </a:cubicBezTo>
                    <a:cubicBezTo>
                      <a:pt x="2633" y="3072"/>
                      <a:pt x="2710" y="3072"/>
                      <a:pt x="2777" y="3062"/>
                    </a:cubicBezTo>
                    <a:lnTo>
                      <a:pt x="2777" y="1631"/>
                    </a:lnTo>
                    <a:lnTo>
                      <a:pt x="3378" y="2128"/>
                    </a:lnTo>
                    <a:cubicBezTo>
                      <a:pt x="3502" y="2231"/>
                      <a:pt x="3650" y="2279"/>
                      <a:pt x="3796" y="2279"/>
                    </a:cubicBezTo>
                    <a:cubicBezTo>
                      <a:pt x="4043" y="2279"/>
                      <a:pt x="4285" y="2141"/>
                      <a:pt x="4398" y="1889"/>
                    </a:cubicBezTo>
                    <a:lnTo>
                      <a:pt x="5114" y="267"/>
                    </a:lnTo>
                    <a:cubicBezTo>
                      <a:pt x="5114" y="258"/>
                      <a:pt x="5123" y="248"/>
                      <a:pt x="5123" y="229"/>
                    </a:cubicBezTo>
                    <a:lnTo>
                      <a:pt x="4456" y="0"/>
                    </a:lnTo>
                    <a:lnTo>
                      <a:pt x="2557" y="887"/>
                    </a:lnTo>
                    <a:lnTo>
                      <a:pt x="66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g164d38f8a0b_2_692"/>
              <p:cNvSpPr/>
              <p:nvPr/>
            </p:nvSpPr>
            <p:spPr>
              <a:xfrm>
                <a:off x="6336565" y="3599893"/>
                <a:ext cx="56979" cy="62635"/>
              </a:xfrm>
              <a:custGeom>
                <a:rect b="b" l="l" r="r" t="t"/>
                <a:pathLst>
                  <a:path extrusionOk="0" h="2392" w="2176">
                    <a:moveTo>
                      <a:pt x="646" y="0"/>
                    </a:moveTo>
                    <a:cubicBezTo>
                      <a:pt x="590" y="0"/>
                      <a:pt x="536" y="21"/>
                      <a:pt x="497" y="66"/>
                    </a:cubicBezTo>
                    <a:lnTo>
                      <a:pt x="58" y="495"/>
                    </a:lnTo>
                    <a:cubicBezTo>
                      <a:pt x="20" y="533"/>
                      <a:pt x="1" y="590"/>
                      <a:pt x="29" y="648"/>
                    </a:cubicBezTo>
                    <a:lnTo>
                      <a:pt x="745" y="2260"/>
                    </a:lnTo>
                    <a:cubicBezTo>
                      <a:pt x="781" y="2345"/>
                      <a:pt x="864" y="2392"/>
                      <a:pt x="947" y="2392"/>
                    </a:cubicBezTo>
                    <a:cubicBezTo>
                      <a:pt x="994" y="2392"/>
                      <a:pt x="1041" y="2377"/>
                      <a:pt x="1079" y="2346"/>
                    </a:cubicBezTo>
                    <a:lnTo>
                      <a:pt x="2176" y="1439"/>
                    </a:lnTo>
                    <a:lnTo>
                      <a:pt x="792" y="56"/>
                    </a:lnTo>
                    <a:cubicBezTo>
                      <a:pt x="751" y="19"/>
                      <a:pt x="698"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g164d38f8a0b_2_692"/>
              <p:cNvSpPr/>
              <p:nvPr/>
            </p:nvSpPr>
            <p:spPr>
              <a:xfrm>
                <a:off x="6393282" y="3599658"/>
                <a:ext cx="56717" cy="62870"/>
              </a:xfrm>
              <a:custGeom>
                <a:rect b="b" l="l" r="r" t="t"/>
                <a:pathLst>
                  <a:path extrusionOk="0" h="2401" w="2166">
                    <a:moveTo>
                      <a:pt x="1532" y="1"/>
                    </a:moveTo>
                    <a:cubicBezTo>
                      <a:pt x="1476" y="1"/>
                      <a:pt x="1422" y="22"/>
                      <a:pt x="1383" y="65"/>
                    </a:cubicBezTo>
                    <a:lnTo>
                      <a:pt x="0" y="1448"/>
                    </a:lnTo>
                    <a:lnTo>
                      <a:pt x="1097" y="2355"/>
                    </a:lnTo>
                    <a:cubicBezTo>
                      <a:pt x="1135" y="2386"/>
                      <a:pt x="1182" y="2401"/>
                      <a:pt x="1228" y="2401"/>
                    </a:cubicBezTo>
                    <a:cubicBezTo>
                      <a:pt x="1311" y="2401"/>
                      <a:pt x="1395" y="2354"/>
                      <a:pt x="1431" y="2269"/>
                    </a:cubicBezTo>
                    <a:lnTo>
                      <a:pt x="2147" y="657"/>
                    </a:lnTo>
                    <a:cubicBezTo>
                      <a:pt x="2166" y="599"/>
                      <a:pt x="2156" y="542"/>
                      <a:pt x="2118" y="504"/>
                    </a:cubicBezTo>
                    <a:lnTo>
                      <a:pt x="1689" y="65"/>
                    </a:lnTo>
                    <a:cubicBezTo>
                      <a:pt x="1646" y="22"/>
                      <a:pt x="1588" y="1"/>
                      <a:pt x="15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g164d38f8a0b_2_692"/>
              <p:cNvSpPr/>
              <p:nvPr/>
            </p:nvSpPr>
            <p:spPr>
              <a:xfrm>
                <a:off x="6265132" y="3644067"/>
                <a:ext cx="48468" cy="56481"/>
              </a:xfrm>
              <a:custGeom>
                <a:rect b="b" l="l" r="r" t="t"/>
                <a:pathLst>
                  <a:path extrusionOk="0" h="2157" w="1851">
                    <a:moveTo>
                      <a:pt x="239" y="0"/>
                    </a:moveTo>
                    <a:cubicBezTo>
                      <a:pt x="134" y="105"/>
                      <a:pt x="57" y="229"/>
                      <a:pt x="0" y="363"/>
                    </a:cubicBezTo>
                    <a:lnTo>
                      <a:pt x="1193" y="1403"/>
                    </a:lnTo>
                    <a:cubicBezTo>
                      <a:pt x="1326" y="1527"/>
                      <a:pt x="1412" y="1708"/>
                      <a:pt x="1412" y="1899"/>
                    </a:cubicBezTo>
                    <a:lnTo>
                      <a:pt x="1412" y="2156"/>
                    </a:lnTo>
                    <a:lnTo>
                      <a:pt x="1851" y="2156"/>
                    </a:lnTo>
                    <a:lnTo>
                      <a:pt x="1851" y="1899"/>
                    </a:lnTo>
                    <a:cubicBezTo>
                      <a:pt x="1851" y="1584"/>
                      <a:pt x="1708" y="1279"/>
                      <a:pt x="1469" y="1069"/>
                    </a:cubicBezTo>
                    <a:lnTo>
                      <a:pt x="23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g164d38f8a0b_2_692"/>
              <p:cNvSpPr/>
              <p:nvPr/>
            </p:nvSpPr>
            <p:spPr>
              <a:xfrm>
                <a:off x="6473198" y="3644067"/>
                <a:ext cx="48495" cy="56481"/>
              </a:xfrm>
              <a:custGeom>
                <a:rect b="b" l="l" r="r" t="t"/>
                <a:pathLst>
                  <a:path extrusionOk="0" h="2157" w="1852">
                    <a:moveTo>
                      <a:pt x="1613" y="0"/>
                    </a:moveTo>
                    <a:lnTo>
                      <a:pt x="382" y="1069"/>
                    </a:lnTo>
                    <a:cubicBezTo>
                      <a:pt x="144" y="1279"/>
                      <a:pt x="1" y="1584"/>
                      <a:pt x="1" y="1899"/>
                    </a:cubicBezTo>
                    <a:lnTo>
                      <a:pt x="1" y="2156"/>
                    </a:lnTo>
                    <a:lnTo>
                      <a:pt x="440" y="2156"/>
                    </a:lnTo>
                    <a:lnTo>
                      <a:pt x="440" y="1899"/>
                    </a:lnTo>
                    <a:cubicBezTo>
                      <a:pt x="440" y="1708"/>
                      <a:pt x="516" y="1527"/>
                      <a:pt x="659" y="1403"/>
                    </a:cubicBezTo>
                    <a:lnTo>
                      <a:pt x="1852" y="363"/>
                    </a:lnTo>
                    <a:cubicBezTo>
                      <a:pt x="1794" y="229"/>
                      <a:pt x="1718" y="105"/>
                      <a:pt x="161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60" name="Google Shape;960;g164d38f8a0b_2_692"/>
          <p:cNvGrpSpPr/>
          <p:nvPr/>
        </p:nvGrpSpPr>
        <p:grpSpPr>
          <a:xfrm>
            <a:off x="993425" y="1407386"/>
            <a:ext cx="454800" cy="547502"/>
            <a:chOff x="2224375" y="3024061"/>
            <a:chExt cx="454800" cy="547502"/>
          </a:xfrm>
        </p:grpSpPr>
        <p:sp>
          <p:nvSpPr>
            <p:cNvPr id="961" name="Google Shape;961;g164d38f8a0b_2_692"/>
            <p:cNvSpPr/>
            <p:nvPr/>
          </p:nvSpPr>
          <p:spPr>
            <a:xfrm>
              <a:off x="2224375" y="3116763"/>
              <a:ext cx="454800" cy="45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2" name="Google Shape;962;g164d38f8a0b_2_692"/>
            <p:cNvGrpSpPr/>
            <p:nvPr/>
          </p:nvGrpSpPr>
          <p:grpSpPr>
            <a:xfrm>
              <a:off x="2273507" y="3024061"/>
              <a:ext cx="356541" cy="460261"/>
              <a:chOff x="6253375" y="1973150"/>
              <a:chExt cx="274812" cy="354729"/>
            </a:xfrm>
          </p:grpSpPr>
          <p:sp>
            <p:nvSpPr>
              <p:cNvPr id="963" name="Google Shape;963;g164d38f8a0b_2_692"/>
              <p:cNvSpPr/>
              <p:nvPr/>
            </p:nvSpPr>
            <p:spPr>
              <a:xfrm>
                <a:off x="6253637" y="2173492"/>
                <a:ext cx="274550" cy="154387"/>
              </a:xfrm>
              <a:custGeom>
                <a:rect b="b" l="l" r="r" t="t"/>
                <a:pathLst>
                  <a:path extrusionOk="0" h="5896" w="10485">
                    <a:moveTo>
                      <a:pt x="3711" y="0"/>
                    </a:moveTo>
                    <a:lnTo>
                      <a:pt x="3711" y="1040"/>
                    </a:lnTo>
                    <a:cubicBezTo>
                      <a:pt x="3711" y="1326"/>
                      <a:pt x="3520" y="1584"/>
                      <a:pt x="3244" y="1670"/>
                    </a:cubicBezTo>
                    <a:lnTo>
                      <a:pt x="935" y="2347"/>
                    </a:lnTo>
                    <a:cubicBezTo>
                      <a:pt x="382" y="2509"/>
                      <a:pt x="0" y="3015"/>
                      <a:pt x="0" y="3597"/>
                    </a:cubicBezTo>
                    <a:lnTo>
                      <a:pt x="0" y="5237"/>
                    </a:lnTo>
                    <a:cubicBezTo>
                      <a:pt x="0" y="5600"/>
                      <a:pt x="286" y="5896"/>
                      <a:pt x="649" y="5896"/>
                    </a:cubicBezTo>
                    <a:lnTo>
                      <a:pt x="9826" y="5896"/>
                    </a:lnTo>
                    <a:cubicBezTo>
                      <a:pt x="10189" y="5896"/>
                      <a:pt x="10485" y="5600"/>
                      <a:pt x="10485" y="5237"/>
                    </a:cubicBezTo>
                    <a:lnTo>
                      <a:pt x="10485" y="3597"/>
                    </a:lnTo>
                    <a:cubicBezTo>
                      <a:pt x="10485" y="3015"/>
                      <a:pt x="10094" y="2509"/>
                      <a:pt x="9540" y="2347"/>
                    </a:cubicBezTo>
                    <a:lnTo>
                      <a:pt x="7241" y="1670"/>
                    </a:lnTo>
                    <a:cubicBezTo>
                      <a:pt x="6955" y="1584"/>
                      <a:pt x="6764" y="1326"/>
                      <a:pt x="6764" y="1040"/>
                    </a:cubicBezTo>
                    <a:lnTo>
                      <a:pt x="676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g164d38f8a0b_2_692"/>
              <p:cNvSpPr/>
              <p:nvPr/>
            </p:nvSpPr>
            <p:spPr>
              <a:xfrm>
                <a:off x="6253375" y="2210439"/>
                <a:ext cx="274812" cy="117440"/>
              </a:xfrm>
              <a:custGeom>
                <a:rect b="b" l="l" r="r" t="t"/>
                <a:pathLst>
                  <a:path extrusionOk="0" h="4485" w="10495">
                    <a:moveTo>
                      <a:pt x="3597" y="1"/>
                    </a:moveTo>
                    <a:cubicBezTo>
                      <a:pt x="3511" y="125"/>
                      <a:pt x="3387" y="211"/>
                      <a:pt x="3244" y="259"/>
                    </a:cubicBezTo>
                    <a:lnTo>
                      <a:pt x="945" y="936"/>
                    </a:lnTo>
                    <a:cubicBezTo>
                      <a:pt x="392" y="1098"/>
                      <a:pt x="1" y="1604"/>
                      <a:pt x="1" y="2186"/>
                    </a:cubicBezTo>
                    <a:lnTo>
                      <a:pt x="1" y="3826"/>
                    </a:lnTo>
                    <a:cubicBezTo>
                      <a:pt x="1" y="4189"/>
                      <a:pt x="296" y="4485"/>
                      <a:pt x="659" y="4485"/>
                    </a:cubicBezTo>
                    <a:lnTo>
                      <a:pt x="9836" y="4485"/>
                    </a:lnTo>
                    <a:cubicBezTo>
                      <a:pt x="10199" y="4485"/>
                      <a:pt x="10495" y="4189"/>
                      <a:pt x="10495" y="3826"/>
                    </a:cubicBezTo>
                    <a:lnTo>
                      <a:pt x="10495" y="2186"/>
                    </a:lnTo>
                    <a:cubicBezTo>
                      <a:pt x="10485" y="1604"/>
                      <a:pt x="10104" y="1098"/>
                      <a:pt x="9550" y="936"/>
                    </a:cubicBezTo>
                    <a:lnTo>
                      <a:pt x="7251" y="259"/>
                    </a:lnTo>
                    <a:cubicBezTo>
                      <a:pt x="7108" y="211"/>
                      <a:pt x="6984" y="125"/>
                      <a:pt x="6898" y="1"/>
                    </a:cubicBezTo>
                    <a:lnTo>
                      <a:pt x="5248" y="554"/>
                    </a:lnTo>
                    <a:lnTo>
                      <a:pt x="359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g164d38f8a0b_2_692"/>
              <p:cNvSpPr/>
              <p:nvPr/>
            </p:nvSpPr>
            <p:spPr>
              <a:xfrm>
                <a:off x="6315591" y="2210439"/>
                <a:ext cx="150407" cy="49542"/>
              </a:xfrm>
              <a:custGeom>
                <a:rect b="b" l="l" r="r" t="t"/>
                <a:pathLst>
                  <a:path extrusionOk="0" h="1892" w="5744">
                    <a:moveTo>
                      <a:pt x="1221" y="1"/>
                    </a:moveTo>
                    <a:cubicBezTo>
                      <a:pt x="1135" y="125"/>
                      <a:pt x="1011" y="211"/>
                      <a:pt x="878" y="259"/>
                    </a:cubicBezTo>
                    <a:lnTo>
                      <a:pt x="0" y="507"/>
                    </a:lnTo>
                    <a:lnTo>
                      <a:pt x="1374" y="1680"/>
                    </a:lnTo>
                    <a:cubicBezTo>
                      <a:pt x="1537" y="1823"/>
                      <a:pt x="1740" y="1891"/>
                      <a:pt x="1941" y="1891"/>
                    </a:cubicBezTo>
                    <a:cubicBezTo>
                      <a:pt x="2198" y="1891"/>
                      <a:pt x="2453" y="1779"/>
                      <a:pt x="2624" y="1565"/>
                    </a:cubicBezTo>
                    <a:lnTo>
                      <a:pt x="2872" y="1251"/>
                    </a:lnTo>
                    <a:lnTo>
                      <a:pt x="3120" y="1565"/>
                    </a:lnTo>
                    <a:cubicBezTo>
                      <a:pt x="3296" y="1779"/>
                      <a:pt x="3551" y="1891"/>
                      <a:pt x="3807" y="1891"/>
                    </a:cubicBezTo>
                    <a:cubicBezTo>
                      <a:pt x="4009" y="1891"/>
                      <a:pt x="4211" y="1823"/>
                      <a:pt x="4379" y="1680"/>
                    </a:cubicBezTo>
                    <a:lnTo>
                      <a:pt x="5743" y="507"/>
                    </a:lnTo>
                    <a:lnTo>
                      <a:pt x="4875" y="259"/>
                    </a:lnTo>
                    <a:cubicBezTo>
                      <a:pt x="4732" y="211"/>
                      <a:pt x="4608" y="125"/>
                      <a:pt x="4522" y="1"/>
                    </a:cubicBezTo>
                    <a:lnTo>
                      <a:pt x="2872" y="554"/>
                    </a:lnTo>
                    <a:lnTo>
                      <a:pt x="122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g164d38f8a0b_2_692"/>
              <p:cNvSpPr/>
              <p:nvPr/>
            </p:nvSpPr>
            <p:spPr>
              <a:xfrm>
                <a:off x="6350810" y="2173492"/>
                <a:ext cx="79969" cy="22860"/>
              </a:xfrm>
              <a:custGeom>
                <a:rect b="b" l="l" r="r" t="t"/>
                <a:pathLst>
                  <a:path extrusionOk="0" h="873" w="3054">
                    <a:moveTo>
                      <a:pt x="0" y="0"/>
                    </a:moveTo>
                    <a:lnTo>
                      <a:pt x="0" y="487"/>
                    </a:lnTo>
                    <a:cubicBezTo>
                      <a:pt x="477" y="744"/>
                      <a:pt x="1002" y="873"/>
                      <a:pt x="1527" y="873"/>
                    </a:cubicBezTo>
                    <a:cubicBezTo>
                      <a:pt x="2051" y="873"/>
                      <a:pt x="2576" y="744"/>
                      <a:pt x="3053" y="487"/>
                    </a:cubicBezTo>
                    <a:lnTo>
                      <a:pt x="305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g164d38f8a0b_2_692"/>
              <p:cNvSpPr/>
              <p:nvPr/>
            </p:nvSpPr>
            <p:spPr>
              <a:xfrm>
                <a:off x="6294355" y="2059063"/>
                <a:ext cx="192617" cy="125688"/>
              </a:xfrm>
              <a:custGeom>
                <a:rect b="b" l="l" r="r" t="t"/>
                <a:pathLst>
                  <a:path extrusionOk="0" h="4800" w="7356">
                    <a:moveTo>
                      <a:pt x="849" y="1"/>
                    </a:moveTo>
                    <a:lnTo>
                      <a:pt x="849" y="1088"/>
                    </a:lnTo>
                    <a:lnTo>
                      <a:pt x="735" y="1088"/>
                    </a:lnTo>
                    <a:cubicBezTo>
                      <a:pt x="0" y="1088"/>
                      <a:pt x="0" y="2185"/>
                      <a:pt x="735" y="2185"/>
                    </a:cubicBezTo>
                    <a:lnTo>
                      <a:pt x="849" y="2185"/>
                    </a:lnTo>
                    <a:cubicBezTo>
                      <a:pt x="964" y="3664"/>
                      <a:pt x="2194" y="4799"/>
                      <a:pt x="3683" y="4799"/>
                    </a:cubicBezTo>
                    <a:cubicBezTo>
                      <a:pt x="5161" y="4799"/>
                      <a:pt x="6392" y="3664"/>
                      <a:pt x="6507" y="2185"/>
                    </a:cubicBezTo>
                    <a:lnTo>
                      <a:pt x="6631" y="2185"/>
                    </a:lnTo>
                    <a:cubicBezTo>
                      <a:pt x="7356" y="2185"/>
                      <a:pt x="7356" y="1088"/>
                      <a:pt x="6631" y="1088"/>
                    </a:cubicBezTo>
                    <a:lnTo>
                      <a:pt x="6526" y="1088"/>
                    </a:lnTo>
                    <a:lnTo>
                      <a:pt x="652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g164d38f8a0b_2_692"/>
              <p:cNvSpPr/>
              <p:nvPr/>
            </p:nvSpPr>
            <p:spPr>
              <a:xfrm>
                <a:off x="6297340" y="2059063"/>
                <a:ext cx="144908" cy="125897"/>
              </a:xfrm>
              <a:custGeom>
                <a:rect b="b" l="l" r="r" t="t"/>
                <a:pathLst>
                  <a:path extrusionOk="0" h="4808" w="5534">
                    <a:moveTo>
                      <a:pt x="735" y="1"/>
                    </a:moveTo>
                    <a:lnTo>
                      <a:pt x="735" y="1088"/>
                    </a:lnTo>
                    <a:lnTo>
                      <a:pt x="649" y="1088"/>
                    </a:lnTo>
                    <a:cubicBezTo>
                      <a:pt x="392" y="1088"/>
                      <a:pt x="172" y="1250"/>
                      <a:pt x="96" y="1489"/>
                    </a:cubicBezTo>
                    <a:cubicBezTo>
                      <a:pt x="1" y="1842"/>
                      <a:pt x="268" y="2185"/>
                      <a:pt x="630" y="2185"/>
                    </a:cubicBezTo>
                    <a:lnTo>
                      <a:pt x="745" y="2185"/>
                    </a:lnTo>
                    <a:cubicBezTo>
                      <a:pt x="849" y="3681"/>
                      <a:pt x="2103" y="4808"/>
                      <a:pt x="3559" y="4808"/>
                    </a:cubicBezTo>
                    <a:cubicBezTo>
                      <a:pt x="3710" y="4808"/>
                      <a:pt x="3863" y="4796"/>
                      <a:pt x="4017" y="4771"/>
                    </a:cubicBezTo>
                    <a:cubicBezTo>
                      <a:pt x="2634" y="4551"/>
                      <a:pt x="1613" y="3368"/>
                      <a:pt x="1613" y="1966"/>
                    </a:cubicBezTo>
                    <a:lnTo>
                      <a:pt x="1613" y="1527"/>
                    </a:lnTo>
                    <a:cubicBezTo>
                      <a:pt x="1613" y="1050"/>
                      <a:pt x="2004" y="659"/>
                      <a:pt x="2481" y="659"/>
                    </a:cubicBezTo>
                    <a:lnTo>
                      <a:pt x="5105" y="659"/>
                    </a:lnTo>
                    <a:cubicBezTo>
                      <a:pt x="5343" y="649"/>
                      <a:pt x="5534" y="459"/>
                      <a:pt x="5534" y="220"/>
                    </a:cubicBezTo>
                    <a:lnTo>
                      <a:pt x="55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g164d38f8a0b_2_692"/>
              <p:cNvSpPr/>
              <p:nvPr/>
            </p:nvSpPr>
            <p:spPr>
              <a:xfrm>
                <a:off x="6316822" y="2116775"/>
                <a:ext cx="147919" cy="67976"/>
              </a:xfrm>
              <a:custGeom>
                <a:rect b="b" l="l" r="r" t="t"/>
                <a:pathLst>
                  <a:path extrusionOk="0" h="2596" w="5649">
                    <a:moveTo>
                      <a:pt x="1" y="0"/>
                    </a:moveTo>
                    <a:lnTo>
                      <a:pt x="1" y="0"/>
                    </a:lnTo>
                    <a:cubicBezTo>
                      <a:pt x="125" y="1470"/>
                      <a:pt x="1356" y="2595"/>
                      <a:pt x="2825" y="2595"/>
                    </a:cubicBezTo>
                    <a:cubicBezTo>
                      <a:pt x="4294" y="2595"/>
                      <a:pt x="5524" y="1470"/>
                      <a:pt x="5649" y="0"/>
                    </a:cubicBezTo>
                    <a:lnTo>
                      <a:pt x="5649" y="0"/>
                    </a:lnTo>
                    <a:cubicBezTo>
                      <a:pt x="5019" y="382"/>
                      <a:pt x="3989" y="630"/>
                      <a:pt x="2825" y="630"/>
                    </a:cubicBezTo>
                    <a:cubicBezTo>
                      <a:pt x="1661" y="630"/>
                      <a:pt x="640" y="382"/>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g164d38f8a0b_2_692"/>
              <p:cNvSpPr/>
              <p:nvPr/>
            </p:nvSpPr>
            <p:spPr>
              <a:xfrm>
                <a:off x="6305091" y="2059063"/>
                <a:ext cx="22755" cy="28515"/>
              </a:xfrm>
              <a:custGeom>
                <a:rect b="b" l="l" r="r" t="t"/>
                <a:pathLst>
                  <a:path extrusionOk="0" h="1089" w="869">
                    <a:moveTo>
                      <a:pt x="0" y="1"/>
                    </a:moveTo>
                    <a:lnTo>
                      <a:pt x="0" y="1088"/>
                    </a:lnTo>
                    <a:lnTo>
                      <a:pt x="869" y="1088"/>
                    </a:lnTo>
                    <a:lnTo>
                      <a:pt x="8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g164d38f8a0b_2_692"/>
              <p:cNvSpPr/>
              <p:nvPr/>
            </p:nvSpPr>
            <p:spPr>
              <a:xfrm>
                <a:off x="6453717" y="2059063"/>
                <a:ext cx="23017" cy="28515"/>
              </a:xfrm>
              <a:custGeom>
                <a:rect b="b" l="l" r="r" t="t"/>
                <a:pathLst>
                  <a:path extrusionOk="0" h="1089" w="879">
                    <a:moveTo>
                      <a:pt x="1" y="1"/>
                    </a:moveTo>
                    <a:lnTo>
                      <a:pt x="1" y="1088"/>
                    </a:lnTo>
                    <a:lnTo>
                      <a:pt x="878" y="1088"/>
                    </a:lnTo>
                    <a:lnTo>
                      <a:pt x="8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g164d38f8a0b_2_692"/>
              <p:cNvSpPr/>
              <p:nvPr/>
            </p:nvSpPr>
            <p:spPr>
              <a:xfrm>
                <a:off x="6328579" y="2198525"/>
                <a:ext cx="62216" cy="50197"/>
              </a:xfrm>
              <a:custGeom>
                <a:rect b="b" l="l" r="r" t="t"/>
                <a:pathLst>
                  <a:path extrusionOk="0" h="1917" w="2376">
                    <a:moveTo>
                      <a:pt x="511" y="0"/>
                    </a:moveTo>
                    <a:cubicBezTo>
                      <a:pt x="430" y="0"/>
                      <a:pt x="355" y="43"/>
                      <a:pt x="315" y="122"/>
                    </a:cubicBezTo>
                    <a:lnTo>
                      <a:pt x="29" y="694"/>
                    </a:lnTo>
                    <a:cubicBezTo>
                      <a:pt x="0" y="752"/>
                      <a:pt x="10" y="818"/>
                      <a:pt x="57" y="857"/>
                    </a:cubicBezTo>
                    <a:lnTo>
                      <a:pt x="1164" y="1811"/>
                    </a:lnTo>
                    <a:cubicBezTo>
                      <a:pt x="1248" y="1882"/>
                      <a:pt x="1348" y="1916"/>
                      <a:pt x="1448" y="1916"/>
                    </a:cubicBezTo>
                    <a:cubicBezTo>
                      <a:pt x="1576" y="1916"/>
                      <a:pt x="1703" y="1860"/>
                      <a:pt x="1794" y="1753"/>
                    </a:cubicBezTo>
                    <a:lnTo>
                      <a:pt x="2376" y="1009"/>
                    </a:lnTo>
                    <a:lnTo>
                      <a:pt x="620" y="27"/>
                    </a:lnTo>
                    <a:cubicBezTo>
                      <a:pt x="585" y="9"/>
                      <a:pt x="548" y="0"/>
                      <a:pt x="5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g164d38f8a0b_2_692"/>
              <p:cNvSpPr/>
              <p:nvPr/>
            </p:nvSpPr>
            <p:spPr>
              <a:xfrm>
                <a:off x="6390768" y="2198525"/>
                <a:ext cx="62477" cy="50197"/>
              </a:xfrm>
              <a:custGeom>
                <a:rect b="b" l="l" r="r" t="t"/>
                <a:pathLst>
                  <a:path extrusionOk="0" h="1917" w="2386">
                    <a:moveTo>
                      <a:pt x="1875" y="0"/>
                    </a:moveTo>
                    <a:cubicBezTo>
                      <a:pt x="1838" y="0"/>
                      <a:pt x="1801" y="9"/>
                      <a:pt x="1766" y="27"/>
                    </a:cubicBezTo>
                    <a:lnTo>
                      <a:pt x="1" y="1009"/>
                    </a:lnTo>
                    <a:lnTo>
                      <a:pt x="592" y="1753"/>
                    </a:lnTo>
                    <a:cubicBezTo>
                      <a:pt x="678" y="1860"/>
                      <a:pt x="805" y="1916"/>
                      <a:pt x="934" y="1916"/>
                    </a:cubicBezTo>
                    <a:cubicBezTo>
                      <a:pt x="1036" y="1916"/>
                      <a:pt x="1138" y="1882"/>
                      <a:pt x="1222" y="1811"/>
                    </a:cubicBezTo>
                    <a:lnTo>
                      <a:pt x="2328" y="857"/>
                    </a:lnTo>
                    <a:cubicBezTo>
                      <a:pt x="2376" y="818"/>
                      <a:pt x="2386" y="752"/>
                      <a:pt x="2357" y="694"/>
                    </a:cubicBezTo>
                    <a:lnTo>
                      <a:pt x="2071" y="122"/>
                    </a:lnTo>
                    <a:cubicBezTo>
                      <a:pt x="2031" y="43"/>
                      <a:pt x="1955" y="0"/>
                      <a:pt x="187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g164d38f8a0b_2_692"/>
              <p:cNvSpPr/>
              <p:nvPr/>
            </p:nvSpPr>
            <p:spPr>
              <a:xfrm>
                <a:off x="6353559" y="2081923"/>
                <a:ext cx="11521" cy="17151"/>
              </a:xfrm>
              <a:custGeom>
                <a:rect b="b" l="l" r="r" t="t"/>
                <a:pathLst>
                  <a:path extrusionOk="0" h="655" w="440">
                    <a:moveTo>
                      <a:pt x="220" y="1"/>
                    </a:moveTo>
                    <a:cubicBezTo>
                      <a:pt x="110" y="1"/>
                      <a:pt x="0" y="72"/>
                      <a:pt x="0" y="215"/>
                    </a:cubicBezTo>
                    <a:lnTo>
                      <a:pt x="0" y="435"/>
                    </a:lnTo>
                    <a:cubicBezTo>
                      <a:pt x="0" y="559"/>
                      <a:pt x="96" y="654"/>
                      <a:pt x="220" y="654"/>
                    </a:cubicBezTo>
                    <a:cubicBezTo>
                      <a:pt x="344" y="654"/>
                      <a:pt x="439" y="559"/>
                      <a:pt x="439" y="435"/>
                    </a:cubicBezTo>
                    <a:lnTo>
                      <a:pt x="439" y="215"/>
                    </a:lnTo>
                    <a:cubicBezTo>
                      <a:pt x="439" y="72"/>
                      <a:pt x="329"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164d38f8a0b_2_692"/>
              <p:cNvSpPr/>
              <p:nvPr/>
            </p:nvSpPr>
            <p:spPr>
              <a:xfrm>
                <a:off x="6416508" y="2081923"/>
                <a:ext cx="11521" cy="17151"/>
              </a:xfrm>
              <a:custGeom>
                <a:rect b="b" l="l" r="r" t="t"/>
                <a:pathLst>
                  <a:path extrusionOk="0" h="655" w="440">
                    <a:moveTo>
                      <a:pt x="220" y="1"/>
                    </a:moveTo>
                    <a:cubicBezTo>
                      <a:pt x="110" y="1"/>
                      <a:pt x="0" y="72"/>
                      <a:pt x="0" y="215"/>
                    </a:cubicBezTo>
                    <a:lnTo>
                      <a:pt x="0" y="435"/>
                    </a:lnTo>
                    <a:cubicBezTo>
                      <a:pt x="0" y="559"/>
                      <a:pt x="96" y="654"/>
                      <a:pt x="220" y="654"/>
                    </a:cubicBezTo>
                    <a:cubicBezTo>
                      <a:pt x="344" y="654"/>
                      <a:pt x="439" y="559"/>
                      <a:pt x="439" y="435"/>
                    </a:cubicBezTo>
                    <a:lnTo>
                      <a:pt x="439" y="215"/>
                    </a:lnTo>
                    <a:cubicBezTo>
                      <a:pt x="439" y="72"/>
                      <a:pt x="329"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g164d38f8a0b_2_692"/>
              <p:cNvSpPr/>
              <p:nvPr/>
            </p:nvSpPr>
            <p:spPr>
              <a:xfrm>
                <a:off x="6373669" y="2081792"/>
                <a:ext cx="34355" cy="23017"/>
              </a:xfrm>
              <a:custGeom>
                <a:rect b="b" l="l" r="r" t="t"/>
                <a:pathLst>
                  <a:path extrusionOk="0" h="879" w="1312">
                    <a:moveTo>
                      <a:pt x="654" y="1"/>
                    </a:moveTo>
                    <a:cubicBezTo>
                      <a:pt x="291" y="1"/>
                      <a:pt x="5" y="297"/>
                      <a:pt x="5" y="659"/>
                    </a:cubicBezTo>
                    <a:cubicBezTo>
                      <a:pt x="0" y="802"/>
                      <a:pt x="108" y="874"/>
                      <a:pt x="216" y="874"/>
                    </a:cubicBezTo>
                    <a:cubicBezTo>
                      <a:pt x="325" y="874"/>
                      <a:pt x="434" y="802"/>
                      <a:pt x="434" y="659"/>
                    </a:cubicBezTo>
                    <a:cubicBezTo>
                      <a:pt x="434" y="516"/>
                      <a:pt x="544" y="444"/>
                      <a:pt x="654" y="444"/>
                    </a:cubicBezTo>
                    <a:cubicBezTo>
                      <a:pt x="763" y="444"/>
                      <a:pt x="873" y="516"/>
                      <a:pt x="873" y="659"/>
                    </a:cubicBezTo>
                    <a:cubicBezTo>
                      <a:pt x="873" y="783"/>
                      <a:pt x="969" y="879"/>
                      <a:pt x="1093" y="879"/>
                    </a:cubicBezTo>
                    <a:cubicBezTo>
                      <a:pt x="1217" y="879"/>
                      <a:pt x="1312" y="783"/>
                      <a:pt x="1312" y="659"/>
                    </a:cubicBezTo>
                    <a:cubicBezTo>
                      <a:pt x="1312" y="297"/>
                      <a:pt x="1016" y="1"/>
                      <a:pt x="65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g164d38f8a0b_2_692"/>
              <p:cNvSpPr/>
              <p:nvPr/>
            </p:nvSpPr>
            <p:spPr>
              <a:xfrm>
                <a:off x="6305091" y="1973150"/>
                <a:ext cx="171643" cy="85939"/>
              </a:xfrm>
              <a:custGeom>
                <a:rect b="b" l="l" r="r" t="t"/>
                <a:pathLst>
                  <a:path extrusionOk="0" h="3282" w="6555">
                    <a:moveTo>
                      <a:pt x="1880" y="0"/>
                    </a:moveTo>
                    <a:cubicBezTo>
                      <a:pt x="1288" y="0"/>
                      <a:pt x="764" y="401"/>
                      <a:pt x="611" y="973"/>
                    </a:cubicBezTo>
                    <a:lnTo>
                      <a:pt x="0" y="3282"/>
                    </a:lnTo>
                    <a:lnTo>
                      <a:pt x="6554" y="3282"/>
                    </a:lnTo>
                    <a:lnTo>
                      <a:pt x="5934" y="973"/>
                    </a:lnTo>
                    <a:cubicBezTo>
                      <a:pt x="5782" y="401"/>
                      <a:pt x="5267" y="0"/>
                      <a:pt x="4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g164d38f8a0b_2_692"/>
              <p:cNvSpPr/>
              <p:nvPr/>
            </p:nvSpPr>
            <p:spPr>
              <a:xfrm>
                <a:off x="6377545" y="2156236"/>
                <a:ext cx="26499" cy="11521"/>
              </a:xfrm>
              <a:custGeom>
                <a:rect b="b" l="l" r="r" t="t"/>
                <a:pathLst>
                  <a:path extrusionOk="0" h="440" w="1012">
                    <a:moveTo>
                      <a:pt x="286" y="1"/>
                    </a:moveTo>
                    <a:cubicBezTo>
                      <a:pt x="0" y="1"/>
                      <a:pt x="0" y="440"/>
                      <a:pt x="286" y="440"/>
                    </a:cubicBezTo>
                    <a:lnTo>
                      <a:pt x="725" y="440"/>
                    </a:lnTo>
                    <a:cubicBezTo>
                      <a:pt x="1011" y="440"/>
                      <a:pt x="1011" y="1"/>
                      <a:pt x="7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g164d38f8a0b_2_692"/>
              <p:cNvSpPr/>
              <p:nvPr/>
            </p:nvSpPr>
            <p:spPr>
              <a:xfrm>
                <a:off x="6303101" y="2081792"/>
                <a:ext cx="43729" cy="11521"/>
              </a:xfrm>
              <a:custGeom>
                <a:rect b="b" l="l" r="r" t="t"/>
                <a:pathLst>
                  <a:path extrusionOk="0" h="440" w="1670">
                    <a:moveTo>
                      <a:pt x="296" y="1"/>
                    </a:moveTo>
                    <a:cubicBezTo>
                      <a:pt x="0" y="1"/>
                      <a:pt x="0" y="440"/>
                      <a:pt x="296" y="440"/>
                    </a:cubicBezTo>
                    <a:lnTo>
                      <a:pt x="1383" y="440"/>
                    </a:lnTo>
                    <a:cubicBezTo>
                      <a:pt x="1670" y="440"/>
                      <a:pt x="1670" y="1"/>
                      <a:pt x="13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g164d38f8a0b_2_692"/>
              <p:cNvSpPr/>
              <p:nvPr/>
            </p:nvSpPr>
            <p:spPr>
              <a:xfrm>
                <a:off x="6434733" y="2081792"/>
                <a:ext cx="43755" cy="11521"/>
              </a:xfrm>
              <a:custGeom>
                <a:rect b="b" l="l" r="r" t="t"/>
                <a:pathLst>
                  <a:path extrusionOk="0" h="440" w="1671">
                    <a:moveTo>
                      <a:pt x="287" y="1"/>
                    </a:moveTo>
                    <a:cubicBezTo>
                      <a:pt x="1" y="1"/>
                      <a:pt x="1" y="440"/>
                      <a:pt x="287" y="440"/>
                    </a:cubicBezTo>
                    <a:lnTo>
                      <a:pt x="1384" y="440"/>
                    </a:lnTo>
                    <a:cubicBezTo>
                      <a:pt x="1670" y="440"/>
                      <a:pt x="1670" y="1"/>
                      <a:pt x="13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g164d38f8a0b_2_692"/>
              <p:cNvSpPr/>
              <p:nvPr/>
            </p:nvSpPr>
            <p:spPr>
              <a:xfrm>
                <a:off x="6333580" y="2076057"/>
                <a:ext cx="51480" cy="40246"/>
              </a:xfrm>
              <a:custGeom>
                <a:rect b="b" l="l" r="r" t="t"/>
                <a:pathLst>
                  <a:path extrusionOk="0" h="1537" w="1966">
                    <a:moveTo>
                      <a:pt x="1526" y="439"/>
                    </a:moveTo>
                    <a:lnTo>
                      <a:pt x="1526" y="878"/>
                    </a:lnTo>
                    <a:cubicBezTo>
                      <a:pt x="1526" y="1002"/>
                      <a:pt x="1431" y="1098"/>
                      <a:pt x="1317" y="1098"/>
                    </a:cubicBezTo>
                    <a:lnTo>
                      <a:pt x="658" y="1098"/>
                    </a:lnTo>
                    <a:cubicBezTo>
                      <a:pt x="534" y="1098"/>
                      <a:pt x="439" y="1002"/>
                      <a:pt x="439" y="878"/>
                    </a:cubicBezTo>
                    <a:lnTo>
                      <a:pt x="439" y="439"/>
                    </a:lnTo>
                    <a:close/>
                    <a:moveTo>
                      <a:pt x="219" y="0"/>
                    </a:moveTo>
                    <a:cubicBezTo>
                      <a:pt x="95" y="0"/>
                      <a:pt x="0" y="105"/>
                      <a:pt x="0" y="220"/>
                    </a:cubicBezTo>
                    <a:lnTo>
                      <a:pt x="0" y="878"/>
                    </a:lnTo>
                    <a:cubicBezTo>
                      <a:pt x="0" y="1241"/>
                      <a:pt x="296" y="1536"/>
                      <a:pt x="658" y="1536"/>
                    </a:cubicBezTo>
                    <a:lnTo>
                      <a:pt x="1317" y="1536"/>
                    </a:lnTo>
                    <a:cubicBezTo>
                      <a:pt x="1670" y="1536"/>
                      <a:pt x="1965" y="1241"/>
                      <a:pt x="1965" y="878"/>
                    </a:cubicBezTo>
                    <a:lnTo>
                      <a:pt x="1965" y="220"/>
                    </a:lnTo>
                    <a:cubicBezTo>
                      <a:pt x="1965" y="105"/>
                      <a:pt x="1870" y="0"/>
                      <a:pt x="174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g164d38f8a0b_2_692"/>
              <p:cNvSpPr/>
              <p:nvPr/>
            </p:nvSpPr>
            <p:spPr>
              <a:xfrm>
                <a:off x="6396529" y="2076057"/>
                <a:ext cx="51480" cy="40246"/>
              </a:xfrm>
              <a:custGeom>
                <a:rect b="b" l="l" r="r" t="t"/>
                <a:pathLst>
                  <a:path extrusionOk="0" h="1537" w="1966">
                    <a:moveTo>
                      <a:pt x="1526" y="439"/>
                    </a:moveTo>
                    <a:lnTo>
                      <a:pt x="1526" y="878"/>
                    </a:lnTo>
                    <a:cubicBezTo>
                      <a:pt x="1526" y="1002"/>
                      <a:pt x="1431" y="1098"/>
                      <a:pt x="1307" y="1098"/>
                    </a:cubicBezTo>
                    <a:lnTo>
                      <a:pt x="658" y="1098"/>
                    </a:lnTo>
                    <a:cubicBezTo>
                      <a:pt x="534" y="1098"/>
                      <a:pt x="439" y="1002"/>
                      <a:pt x="439" y="878"/>
                    </a:cubicBezTo>
                    <a:lnTo>
                      <a:pt x="439" y="439"/>
                    </a:lnTo>
                    <a:close/>
                    <a:moveTo>
                      <a:pt x="220" y="0"/>
                    </a:moveTo>
                    <a:cubicBezTo>
                      <a:pt x="96" y="0"/>
                      <a:pt x="0" y="105"/>
                      <a:pt x="0" y="220"/>
                    </a:cubicBezTo>
                    <a:lnTo>
                      <a:pt x="0" y="878"/>
                    </a:lnTo>
                    <a:cubicBezTo>
                      <a:pt x="0" y="1241"/>
                      <a:pt x="296" y="1536"/>
                      <a:pt x="658" y="1536"/>
                    </a:cubicBezTo>
                    <a:lnTo>
                      <a:pt x="1307" y="1536"/>
                    </a:lnTo>
                    <a:cubicBezTo>
                      <a:pt x="1670" y="1536"/>
                      <a:pt x="1965" y="1241"/>
                      <a:pt x="1965" y="878"/>
                    </a:cubicBezTo>
                    <a:lnTo>
                      <a:pt x="1965" y="220"/>
                    </a:lnTo>
                    <a:cubicBezTo>
                      <a:pt x="1965" y="105"/>
                      <a:pt x="1870" y="0"/>
                      <a:pt x="174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g164d38f8a0b_2_692"/>
              <p:cNvSpPr/>
              <p:nvPr/>
            </p:nvSpPr>
            <p:spPr>
              <a:xfrm>
                <a:off x="6316822" y="2116775"/>
                <a:ext cx="85468" cy="68133"/>
              </a:xfrm>
              <a:custGeom>
                <a:rect b="b" l="l" r="r" t="t"/>
                <a:pathLst>
                  <a:path extrusionOk="0" h="2602" w="3264">
                    <a:moveTo>
                      <a:pt x="1" y="0"/>
                    </a:moveTo>
                    <a:cubicBezTo>
                      <a:pt x="113" y="1490"/>
                      <a:pt x="1366" y="2602"/>
                      <a:pt x="2816" y="2602"/>
                    </a:cubicBezTo>
                    <a:cubicBezTo>
                      <a:pt x="2963" y="2602"/>
                      <a:pt x="3113" y="2590"/>
                      <a:pt x="3264" y="2567"/>
                    </a:cubicBezTo>
                    <a:cubicBezTo>
                      <a:pt x="2119" y="2385"/>
                      <a:pt x="1193" y="1517"/>
                      <a:pt x="936" y="392"/>
                    </a:cubicBezTo>
                    <a:cubicBezTo>
                      <a:pt x="611" y="296"/>
                      <a:pt x="297" y="172"/>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g164d38f8a0b_2_692"/>
              <p:cNvSpPr/>
              <p:nvPr/>
            </p:nvSpPr>
            <p:spPr>
              <a:xfrm>
                <a:off x="6367804" y="2133507"/>
                <a:ext cx="45981" cy="17020"/>
              </a:xfrm>
              <a:custGeom>
                <a:rect b="b" l="l" r="r" t="t"/>
                <a:pathLst>
                  <a:path extrusionOk="0" h="650" w="1756">
                    <a:moveTo>
                      <a:pt x="10" y="1"/>
                    </a:moveTo>
                    <a:lnTo>
                      <a:pt x="10" y="211"/>
                    </a:lnTo>
                    <a:cubicBezTo>
                      <a:pt x="0" y="459"/>
                      <a:pt x="200" y="649"/>
                      <a:pt x="439" y="649"/>
                    </a:cubicBezTo>
                    <a:lnTo>
                      <a:pt x="1317" y="649"/>
                    </a:lnTo>
                    <a:cubicBezTo>
                      <a:pt x="1555" y="649"/>
                      <a:pt x="1755" y="459"/>
                      <a:pt x="1755" y="211"/>
                    </a:cubicBezTo>
                    <a:lnTo>
                      <a:pt x="17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g164d38f8a0b_2_692"/>
              <p:cNvSpPr/>
              <p:nvPr/>
            </p:nvSpPr>
            <p:spPr>
              <a:xfrm>
                <a:off x="6356544" y="2127746"/>
                <a:ext cx="68474" cy="17020"/>
              </a:xfrm>
              <a:custGeom>
                <a:rect b="b" l="l" r="r" t="t"/>
                <a:pathLst>
                  <a:path extrusionOk="0" h="650" w="2615">
                    <a:moveTo>
                      <a:pt x="630" y="1"/>
                    </a:moveTo>
                    <a:cubicBezTo>
                      <a:pt x="342" y="1"/>
                      <a:pt x="85" y="208"/>
                      <a:pt x="20" y="497"/>
                    </a:cubicBezTo>
                    <a:cubicBezTo>
                      <a:pt x="1" y="574"/>
                      <a:pt x="58" y="650"/>
                      <a:pt x="144" y="650"/>
                    </a:cubicBezTo>
                    <a:lnTo>
                      <a:pt x="649" y="650"/>
                    </a:lnTo>
                    <a:cubicBezTo>
                      <a:pt x="793" y="650"/>
                      <a:pt x="926" y="602"/>
                      <a:pt x="1041" y="516"/>
                    </a:cubicBezTo>
                    <a:cubicBezTo>
                      <a:pt x="1117" y="459"/>
                      <a:pt x="1203" y="431"/>
                      <a:pt x="1298" y="431"/>
                    </a:cubicBezTo>
                    <a:lnTo>
                      <a:pt x="1308" y="431"/>
                    </a:lnTo>
                    <a:cubicBezTo>
                      <a:pt x="1403" y="431"/>
                      <a:pt x="1498" y="459"/>
                      <a:pt x="1575" y="516"/>
                    </a:cubicBezTo>
                    <a:cubicBezTo>
                      <a:pt x="1680" y="602"/>
                      <a:pt x="1823" y="650"/>
                      <a:pt x="1956" y="650"/>
                    </a:cubicBezTo>
                    <a:lnTo>
                      <a:pt x="2472" y="650"/>
                    </a:lnTo>
                    <a:cubicBezTo>
                      <a:pt x="2548" y="650"/>
                      <a:pt x="2615" y="574"/>
                      <a:pt x="2596" y="497"/>
                    </a:cubicBezTo>
                    <a:cubicBezTo>
                      <a:pt x="2519" y="202"/>
                      <a:pt x="2262" y="1"/>
                      <a:pt x="1966" y="1"/>
                    </a:cubicBezTo>
                    <a:lnTo>
                      <a:pt x="649" y="1"/>
                    </a:lnTo>
                    <a:cubicBezTo>
                      <a:pt x="643" y="1"/>
                      <a:pt x="637" y="1"/>
                      <a:pt x="630" y="1"/>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g164d38f8a0b_2_692"/>
              <p:cNvSpPr/>
              <p:nvPr/>
            </p:nvSpPr>
            <p:spPr>
              <a:xfrm>
                <a:off x="6305091" y="1973150"/>
                <a:ext cx="71956" cy="85939"/>
              </a:xfrm>
              <a:custGeom>
                <a:rect b="b" l="l" r="r" t="t"/>
                <a:pathLst>
                  <a:path extrusionOk="0" h="3282" w="2748">
                    <a:moveTo>
                      <a:pt x="1880" y="0"/>
                    </a:moveTo>
                    <a:cubicBezTo>
                      <a:pt x="1288" y="0"/>
                      <a:pt x="764" y="401"/>
                      <a:pt x="611" y="973"/>
                    </a:cubicBezTo>
                    <a:lnTo>
                      <a:pt x="0" y="3282"/>
                    </a:lnTo>
                    <a:lnTo>
                      <a:pt x="869" y="3282"/>
                    </a:lnTo>
                    <a:lnTo>
                      <a:pt x="1489" y="973"/>
                    </a:lnTo>
                    <a:cubicBezTo>
                      <a:pt x="1641" y="401"/>
                      <a:pt x="2157" y="0"/>
                      <a:pt x="27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g164d38f8a0b_2_692"/>
              <p:cNvSpPr/>
              <p:nvPr/>
            </p:nvSpPr>
            <p:spPr>
              <a:xfrm>
                <a:off x="6274611" y="2053329"/>
                <a:ext cx="232601" cy="11521"/>
              </a:xfrm>
              <a:custGeom>
                <a:rect b="b" l="l" r="r" t="t"/>
                <a:pathLst>
                  <a:path extrusionOk="0" h="440" w="8883">
                    <a:moveTo>
                      <a:pt x="296" y="0"/>
                    </a:moveTo>
                    <a:cubicBezTo>
                      <a:pt x="1" y="0"/>
                      <a:pt x="1" y="439"/>
                      <a:pt x="296" y="439"/>
                    </a:cubicBezTo>
                    <a:lnTo>
                      <a:pt x="8596" y="439"/>
                    </a:lnTo>
                    <a:cubicBezTo>
                      <a:pt x="8882" y="439"/>
                      <a:pt x="8882" y="0"/>
                      <a:pt x="85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g164d38f8a0b_2_692"/>
              <p:cNvSpPr/>
              <p:nvPr/>
            </p:nvSpPr>
            <p:spPr>
              <a:xfrm>
                <a:off x="6377283" y="1973150"/>
                <a:ext cx="25792" cy="22990"/>
              </a:xfrm>
              <a:custGeom>
                <a:rect b="b" l="l" r="r" t="t"/>
                <a:pathLst>
                  <a:path extrusionOk="0" h="878" w="985">
                    <a:moveTo>
                      <a:pt x="1" y="0"/>
                    </a:moveTo>
                    <a:cubicBezTo>
                      <a:pt x="201" y="0"/>
                      <a:pt x="373" y="143"/>
                      <a:pt x="430" y="334"/>
                    </a:cubicBezTo>
                    <a:lnTo>
                      <a:pt x="516" y="716"/>
                    </a:lnTo>
                    <a:cubicBezTo>
                      <a:pt x="547" y="828"/>
                      <a:pt x="634" y="877"/>
                      <a:pt x="723" y="877"/>
                    </a:cubicBezTo>
                    <a:cubicBezTo>
                      <a:pt x="853" y="877"/>
                      <a:pt x="985" y="771"/>
                      <a:pt x="945" y="601"/>
                    </a:cubicBezTo>
                    <a:lnTo>
                      <a:pt x="850" y="229"/>
                    </a:lnTo>
                    <a:cubicBezTo>
                      <a:pt x="831" y="153"/>
                      <a:pt x="792" y="76"/>
                      <a:pt x="7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g164d38f8a0b_2_692"/>
              <p:cNvSpPr/>
              <p:nvPr/>
            </p:nvSpPr>
            <p:spPr>
              <a:xfrm>
                <a:off x="6306583" y="2036099"/>
                <a:ext cx="168658" cy="17256"/>
              </a:xfrm>
              <a:custGeom>
                <a:rect b="b" l="l" r="r" t="t"/>
                <a:pathLst>
                  <a:path extrusionOk="0" h="659" w="6441">
                    <a:moveTo>
                      <a:pt x="172" y="0"/>
                    </a:moveTo>
                    <a:lnTo>
                      <a:pt x="1" y="658"/>
                    </a:lnTo>
                    <a:lnTo>
                      <a:pt x="6440" y="658"/>
                    </a:lnTo>
                    <a:lnTo>
                      <a:pt x="62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g164d38f8a0b_2_692"/>
              <p:cNvSpPr/>
              <p:nvPr/>
            </p:nvSpPr>
            <p:spPr>
              <a:xfrm>
                <a:off x="6306583" y="2036099"/>
                <a:ext cx="27520" cy="17256"/>
              </a:xfrm>
              <a:custGeom>
                <a:rect b="b" l="l" r="r" t="t"/>
                <a:pathLst>
                  <a:path extrusionOk="0" h="659" w="1051">
                    <a:moveTo>
                      <a:pt x="172" y="0"/>
                    </a:moveTo>
                    <a:lnTo>
                      <a:pt x="1" y="658"/>
                    </a:lnTo>
                    <a:lnTo>
                      <a:pt x="869" y="658"/>
                    </a:lnTo>
                    <a:lnTo>
                      <a:pt x="10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g164d38f8a0b_2_692"/>
              <p:cNvSpPr/>
              <p:nvPr/>
            </p:nvSpPr>
            <p:spPr>
              <a:xfrm>
                <a:off x="6305091" y="2220180"/>
                <a:ext cx="22755" cy="107699"/>
              </a:xfrm>
              <a:custGeom>
                <a:rect b="b" l="l" r="r" t="t"/>
                <a:pathLst>
                  <a:path extrusionOk="0" h="4113" w="869">
                    <a:moveTo>
                      <a:pt x="869" y="1"/>
                    </a:moveTo>
                    <a:lnTo>
                      <a:pt x="0" y="259"/>
                    </a:lnTo>
                    <a:lnTo>
                      <a:pt x="0" y="4113"/>
                    </a:lnTo>
                    <a:lnTo>
                      <a:pt x="869" y="4113"/>
                    </a:lnTo>
                    <a:lnTo>
                      <a:pt x="8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g164d38f8a0b_2_692"/>
              <p:cNvSpPr/>
              <p:nvPr/>
            </p:nvSpPr>
            <p:spPr>
              <a:xfrm>
                <a:off x="6453717" y="2220180"/>
                <a:ext cx="23017" cy="107699"/>
              </a:xfrm>
              <a:custGeom>
                <a:rect b="b" l="l" r="r" t="t"/>
                <a:pathLst>
                  <a:path extrusionOk="0" h="4113" w="879">
                    <a:moveTo>
                      <a:pt x="1" y="1"/>
                    </a:moveTo>
                    <a:lnTo>
                      <a:pt x="1" y="4113"/>
                    </a:lnTo>
                    <a:lnTo>
                      <a:pt x="878" y="4113"/>
                    </a:lnTo>
                    <a:lnTo>
                      <a:pt x="878" y="25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g164d38f8a0b_2_692"/>
              <p:cNvSpPr/>
              <p:nvPr/>
            </p:nvSpPr>
            <p:spPr>
              <a:xfrm>
                <a:off x="6453717" y="2220180"/>
                <a:ext cx="12281" cy="14035"/>
              </a:xfrm>
              <a:custGeom>
                <a:rect b="b" l="l" r="r" t="t"/>
                <a:pathLst>
                  <a:path extrusionOk="0" h="536" w="469">
                    <a:moveTo>
                      <a:pt x="1" y="1"/>
                    </a:moveTo>
                    <a:lnTo>
                      <a:pt x="1" y="535"/>
                    </a:lnTo>
                    <a:lnTo>
                      <a:pt x="468" y="135"/>
                    </a:lnTo>
                    <a:lnTo>
                      <a:pt x="172" y="49"/>
                    </a:lnTo>
                    <a:lnTo>
                      <a:pt x="1" y="1"/>
                    </a:lnTo>
                    <a:close/>
                  </a:path>
                </a:pathLst>
              </a:custGeom>
              <a:solidFill>
                <a:srgbClr val="D4DD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g164d38f8a0b_2_692"/>
              <p:cNvSpPr/>
              <p:nvPr/>
            </p:nvSpPr>
            <p:spPr>
              <a:xfrm>
                <a:off x="6315591" y="2220180"/>
                <a:ext cx="12255" cy="14035"/>
              </a:xfrm>
              <a:custGeom>
                <a:rect b="b" l="l" r="r" t="t"/>
                <a:pathLst>
                  <a:path extrusionOk="0" h="536" w="468">
                    <a:moveTo>
                      <a:pt x="468" y="1"/>
                    </a:moveTo>
                    <a:lnTo>
                      <a:pt x="296" y="49"/>
                    </a:lnTo>
                    <a:lnTo>
                      <a:pt x="0" y="135"/>
                    </a:lnTo>
                    <a:lnTo>
                      <a:pt x="468" y="535"/>
                    </a:lnTo>
                    <a:lnTo>
                      <a:pt x="468" y="1"/>
                    </a:lnTo>
                    <a:close/>
                  </a:path>
                </a:pathLst>
              </a:custGeom>
              <a:solidFill>
                <a:srgbClr val="D4DD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g164d38f8a0b_2_692"/>
              <p:cNvSpPr/>
              <p:nvPr/>
            </p:nvSpPr>
            <p:spPr>
              <a:xfrm>
                <a:off x="6287861" y="2276399"/>
                <a:ext cx="17256" cy="51480"/>
              </a:xfrm>
              <a:custGeom>
                <a:rect b="b" l="l" r="r" t="t"/>
                <a:pathLst>
                  <a:path extrusionOk="0" h="1966" w="659">
                    <a:moveTo>
                      <a:pt x="658" y="0"/>
                    </a:moveTo>
                    <a:cubicBezTo>
                      <a:pt x="296" y="0"/>
                      <a:pt x="0" y="287"/>
                      <a:pt x="0" y="649"/>
                    </a:cubicBezTo>
                    <a:lnTo>
                      <a:pt x="0" y="1966"/>
                    </a:lnTo>
                    <a:lnTo>
                      <a:pt x="658" y="1966"/>
                    </a:lnTo>
                    <a:lnTo>
                      <a:pt x="65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g164d38f8a0b_2_692"/>
              <p:cNvSpPr/>
              <p:nvPr/>
            </p:nvSpPr>
            <p:spPr>
              <a:xfrm>
                <a:off x="6305091" y="2276399"/>
                <a:ext cx="11521" cy="51480"/>
              </a:xfrm>
              <a:custGeom>
                <a:rect b="b" l="l" r="r" t="t"/>
                <a:pathLst>
                  <a:path extrusionOk="0" h="1966" w="440">
                    <a:moveTo>
                      <a:pt x="0" y="0"/>
                    </a:moveTo>
                    <a:lnTo>
                      <a:pt x="0" y="1966"/>
                    </a:lnTo>
                    <a:lnTo>
                      <a:pt x="439" y="1966"/>
                    </a:lnTo>
                    <a:lnTo>
                      <a:pt x="439" y="439"/>
                    </a:lnTo>
                    <a:cubicBezTo>
                      <a:pt x="439" y="191"/>
                      <a:pt x="249"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164d38f8a0b_2_692"/>
              <p:cNvSpPr/>
              <p:nvPr/>
            </p:nvSpPr>
            <p:spPr>
              <a:xfrm>
                <a:off x="6476707" y="2276399"/>
                <a:ext cx="17020" cy="51480"/>
              </a:xfrm>
              <a:custGeom>
                <a:rect b="b" l="l" r="r" t="t"/>
                <a:pathLst>
                  <a:path extrusionOk="0" h="1966" w="650">
                    <a:moveTo>
                      <a:pt x="0" y="0"/>
                    </a:moveTo>
                    <a:lnTo>
                      <a:pt x="0" y="1966"/>
                    </a:lnTo>
                    <a:lnTo>
                      <a:pt x="649" y="1966"/>
                    </a:lnTo>
                    <a:lnTo>
                      <a:pt x="649" y="649"/>
                    </a:lnTo>
                    <a:cubicBezTo>
                      <a:pt x="649" y="287"/>
                      <a:pt x="353"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164d38f8a0b_2_692"/>
              <p:cNvSpPr/>
              <p:nvPr/>
            </p:nvSpPr>
            <p:spPr>
              <a:xfrm>
                <a:off x="6465212" y="2276399"/>
                <a:ext cx="11521" cy="51480"/>
              </a:xfrm>
              <a:custGeom>
                <a:rect b="b" l="l" r="r" t="t"/>
                <a:pathLst>
                  <a:path extrusionOk="0" h="1966" w="440">
                    <a:moveTo>
                      <a:pt x="439" y="0"/>
                    </a:moveTo>
                    <a:cubicBezTo>
                      <a:pt x="191" y="0"/>
                      <a:pt x="1" y="191"/>
                      <a:pt x="1" y="439"/>
                    </a:cubicBezTo>
                    <a:lnTo>
                      <a:pt x="1" y="1966"/>
                    </a:lnTo>
                    <a:lnTo>
                      <a:pt x="439" y="1966"/>
                    </a:lnTo>
                    <a:lnTo>
                      <a:pt x="4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g164d38f8a0b_2_692"/>
              <p:cNvSpPr/>
              <p:nvPr/>
            </p:nvSpPr>
            <p:spPr>
              <a:xfrm>
                <a:off x="6385033" y="2264903"/>
                <a:ext cx="11521" cy="11521"/>
              </a:xfrm>
              <a:custGeom>
                <a:rect b="b" l="l" r="r" t="t"/>
                <a:pathLst>
                  <a:path extrusionOk="0" h="440" w="440">
                    <a:moveTo>
                      <a:pt x="220" y="1"/>
                    </a:moveTo>
                    <a:cubicBezTo>
                      <a:pt x="96" y="1"/>
                      <a:pt x="0" y="96"/>
                      <a:pt x="0" y="220"/>
                    </a:cubicBezTo>
                    <a:cubicBezTo>
                      <a:pt x="0" y="344"/>
                      <a:pt x="96" y="439"/>
                      <a:pt x="220" y="439"/>
                    </a:cubicBezTo>
                    <a:cubicBezTo>
                      <a:pt x="344" y="439"/>
                      <a:pt x="439" y="344"/>
                      <a:pt x="439" y="220"/>
                    </a:cubicBezTo>
                    <a:cubicBezTo>
                      <a:pt x="439" y="96"/>
                      <a:pt x="344"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g164d38f8a0b_2_692"/>
              <p:cNvSpPr/>
              <p:nvPr/>
            </p:nvSpPr>
            <p:spPr>
              <a:xfrm>
                <a:off x="6385033" y="2299127"/>
                <a:ext cx="11521" cy="11521"/>
              </a:xfrm>
              <a:custGeom>
                <a:rect b="b" l="l" r="r" t="t"/>
                <a:pathLst>
                  <a:path extrusionOk="0" h="440" w="440">
                    <a:moveTo>
                      <a:pt x="220" y="1"/>
                    </a:moveTo>
                    <a:cubicBezTo>
                      <a:pt x="96" y="1"/>
                      <a:pt x="0" y="106"/>
                      <a:pt x="0" y="220"/>
                    </a:cubicBezTo>
                    <a:cubicBezTo>
                      <a:pt x="0" y="344"/>
                      <a:pt x="96" y="439"/>
                      <a:pt x="220" y="439"/>
                    </a:cubicBezTo>
                    <a:cubicBezTo>
                      <a:pt x="344" y="439"/>
                      <a:pt x="439" y="344"/>
                      <a:pt x="439" y="220"/>
                    </a:cubicBezTo>
                    <a:cubicBezTo>
                      <a:pt x="439" y="106"/>
                      <a:pt x="344"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01" name="Google Shape;1001;g164d38f8a0b_2_692"/>
          <p:cNvGrpSpPr/>
          <p:nvPr/>
        </p:nvGrpSpPr>
        <p:grpSpPr>
          <a:xfrm>
            <a:off x="7844675" y="1397662"/>
            <a:ext cx="454800" cy="566951"/>
            <a:chOff x="2224375" y="1175812"/>
            <a:chExt cx="454800" cy="566951"/>
          </a:xfrm>
        </p:grpSpPr>
        <p:sp>
          <p:nvSpPr>
            <p:cNvPr id="1002" name="Google Shape;1002;g164d38f8a0b_2_692"/>
            <p:cNvSpPr/>
            <p:nvPr/>
          </p:nvSpPr>
          <p:spPr>
            <a:xfrm>
              <a:off x="2224375" y="1287963"/>
              <a:ext cx="454800" cy="45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3" name="Google Shape;1003;g164d38f8a0b_2_692"/>
            <p:cNvGrpSpPr/>
            <p:nvPr/>
          </p:nvGrpSpPr>
          <p:grpSpPr>
            <a:xfrm>
              <a:off x="2273471" y="1175812"/>
              <a:ext cx="356557" cy="480338"/>
              <a:chOff x="8062968" y="2419290"/>
              <a:chExt cx="263316" cy="354729"/>
            </a:xfrm>
          </p:grpSpPr>
          <p:sp>
            <p:nvSpPr>
              <p:cNvPr id="1004" name="Google Shape;1004;g164d38f8a0b_2_692"/>
              <p:cNvSpPr/>
              <p:nvPr/>
            </p:nvSpPr>
            <p:spPr>
              <a:xfrm>
                <a:off x="8080198" y="2436520"/>
                <a:ext cx="97434" cy="257320"/>
              </a:xfrm>
              <a:custGeom>
                <a:rect b="b" l="l" r="r" t="t"/>
                <a:pathLst>
                  <a:path extrusionOk="0" h="9827" w="3721">
                    <a:moveTo>
                      <a:pt x="2404" y="1"/>
                    </a:moveTo>
                    <a:cubicBezTo>
                      <a:pt x="878" y="869"/>
                      <a:pt x="0" y="2338"/>
                      <a:pt x="0" y="3988"/>
                    </a:cubicBezTo>
                    <a:cubicBezTo>
                      <a:pt x="0" y="6946"/>
                      <a:pt x="1527" y="9827"/>
                      <a:pt x="1527" y="9827"/>
                    </a:cubicBezTo>
                    <a:lnTo>
                      <a:pt x="3721" y="9827"/>
                    </a:lnTo>
                    <a:lnTo>
                      <a:pt x="37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164d38f8a0b_2_692"/>
              <p:cNvSpPr/>
              <p:nvPr/>
            </p:nvSpPr>
            <p:spPr>
              <a:xfrm>
                <a:off x="8131652" y="2419290"/>
                <a:ext cx="183138" cy="268815"/>
              </a:xfrm>
              <a:custGeom>
                <a:rect b="b" l="l" r="r" t="t"/>
                <a:pathLst>
                  <a:path extrusionOk="0" h="10266" w="6994">
                    <a:moveTo>
                      <a:pt x="1966" y="0"/>
                    </a:moveTo>
                    <a:cubicBezTo>
                      <a:pt x="878" y="0"/>
                      <a:pt x="1" y="687"/>
                      <a:pt x="1" y="1527"/>
                    </a:cubicBezTo>
                    <a:cubicBezTo>
                      <a:pt x="1" y="2013"/>
                      <a:pt x="392" y="2404"/>
                      <a:pt x="878" y="2404"/>
                    </a:cubicBezTo>
                    <a:lnTo>
                      <a:pt x="1756" y="2404"/>
                    </a:lnTo>
                    <a:lnTo>
                      <a:pt x="1756" y="10265"/>
                    </a:lnTo>
                    <a:lnTo>
                      <a:pt x="5248" y="10265"/>
                    </a:lnTo>
                    <a:cubicBezTo>
                      <a:pt x="5248" y="10265"/>
                      <a:pt x="6993" y="7432"/>
                      <a:pt x="6993" y="4589"/>
                    </a:cubicBezTo>
                    <a:cubicBezTo>
                      <a:pt x="6993" y="2051"/>
                      <a:pt x="4942" y="0"/>
                      <a:pt x="24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g164d38f8a0b_2_692"/>
              <p:cNvSpPr/>
              <p:nvPr/>
            </p:nvSpPr>
            <p:spPr>
              <a:xfrm>
                <a:off x="8103188" y="2562182"/>
                <a:ext cx="22755" cy="45928"/>
              </a:xfrm>
              <a:custGeom>
                <a:rect b="b" l="l" r="r" t="t"/>
                <a:pathLst>
                  <a:path extrusionOk="0" h="1754" w="869">
                    <a:moveTo>
                      <a:pt x="429" y="0"/>
                    </a:moveTo>
                    <a:cubicBezTo>
                      <a:pt x="429" y="0"/>
                      <a:pt x="0" y="878"/>
                      <a:pt x="0" y="1317"/>
                    </a:cubicBezTo>
                    <a:cubicBezTo>
                      <a:pt x="0" y="1608"/>
                      <a:pt x="217" y="1753"/>
                      <a:pt x="434" y="1753"/>
                    </a:cubicBezTo>
                    <a:cubicBezTo>
                      <a:pt x="651" y="1753"/>
                      <a:pt x="868" y="1608"/>
                      <a:pt x="868" y="1317"/>
                    </a:cubicBezTo>
                    <a:cubicBezTo>
                      <a:pt x="868" y="878"/>
                      <a:pt x="429" y="0"/>
                      <a:pt x="4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g164d38f8a0b_2_692"/>
              <p:cNvSpPr/>
              <p:nvPr/>
            </p:nvSpPr>
            <p:spPr>
              <a:xfrm>
                <a:off x="8103188" y="2562182"/>
                <a:ext cx="11495" cy="45981"/>
              </a:xfrm>
              <a:custGeom>
                <a:rect b="b" l="l" r="r" t="t"/>
                <a:pathLst>
                  <a:path extrusionOk="0" h="1756" w="439">
                    <a:moveTo>
                      <a:pt x="439" y="0"/>
                    </a:moveTo>
                    <a:cubicBezTo>
                      <a:pt x="439" y="0"/>
                      <a:pt x="0" y="878"/>
                      <a:pt x="0" y="1317"/>
                    </a:cubicBezTo>
                    <a:cubicBezTo>
                      <a:pt x="0" y="1555"/>
                      <a:pt x="191" y="1755"/>
                      <a:pt x="439" y="1755"/>
                    </a:cubicBezTo>
                    <a:lnTo>
                      <a:pt x="43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g164d38f8a0b_2_692"/>
              <p:cNvSpPr/>
              <p:nvPr/>
            </p:nvSpPr>
            <p:spPr>
              <a:xfrm>
                <a:off x="8263310" y="2562182"/>
                <a:ext cx="22755" cy="45928"/>
              </a:xfrm>
              <a:custGeom>
                <a:rect b="b" l="l" r="r" t="t"/>
                <a:pathLst>
                  <a:path extrusionOk="0" h="1754" w="869">
                    <a:moveTo>
                      <a:pt x="439" y="0"/>
                    </a:moveTo>
                    <a:cubicBezTo>
                      <a:pt x="439" y="0"/>
                      <a:pt x="0" y="878"/>
                      <a:pt x="0" y="1317"/>
                    </a:cubicBezTo>
                    <a:cubicBezTo>
                      <a:pt x="0" y="1608"/>
                      <a:pt x="217" y="1753"/>
                      <a:pt x="434" y="1753"/>
                    </a:cubicBezTo>
                    <a:cubicBezTo>
                      <a:pt x="651" y="1753"/>
                      <a:pt x="868" y="1608"/>
                      <a:pt x="868" y="1317"/>
                    </a:cubicBezTo>
                    <a:cubicBezTo>
                      <a:pt x="868" y="878"/>
                      <a:pt x="439" y="0"/>
                      <a:pt x="4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g164d38f8a0b_2_692"/>
              <p:cNvSpPr/>
              <p:nvPr/>
            </p:nvSpPr>
            <p:spPr>
              <a:xfrm>
                <a:off x="8263310" y="2562182"/>
                <a:ext cx="11495" cy="45981"/>
              </a:xfrm>
              <a:custGeom>
                <a:rect b="b" l="l" r="r" t="t"/>
                <a:pathLst>
                  <a:path extrusionOk="0" h="1756" w="439">
                    <a:moveTo>
                      <a:pt x="439" y="0"/>
                    </a:moveTo>
                    <a:cubicBezTo>
                      <a:pt x="439" y="0"/>
                      <a:pt x="0" y="878"/>
                      <a:pt x="0" y="1317"/>
                    </a:cubicBezTo>
                    <a:cubicBezTo>
                      <a:pt x="0" y="1555"/>
                      <a:pt x="191" y="1755"/>
                      <a:pt x="439" y="1755"/>
                    </a:cubicBezTo>
                    <a:lnTo>
                      <a:pt x="43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g164d38f8a0b_2_692"/>
              <p:cNvSpPr/>
              <p:nvPr/>
            </p:nvSpPr>
            <p:spPr>
              <a:xfrm>
                <a:off x="8062968" y="2625131"/>
                <a:ext cx="263316" cy="148888"/>
              </a:xfrm>
              <a:custGeom>
                <a:rect b="b" l="l" r="r" t="t"/>
                <a:pathLst>
                  <a:path extrusionOk="0" h="5686" w="10056">
                    <a:moveTo>
                      <a:pt x="3711" y="0"/>
                    </a:moveTo>
                    <a:lnTo>
                      <a:pt x="3711" y="1135"/>
                    </a:lnTo>
                    <a:cubicBezTo>
                      <a:pt x="3711" y="1498"/>
                      <a:pt x="3482" y="1832"/>
                      <a:pt x="3129" y="1956"/>
                    </a:cubicBezTo>
                    <a:lnTo>
                      <a:pt x="878" y="2748"/>
                    </a:lnTo>
                    <a:cubicBezTo>
                      <a:pt x="353" y="2938"/>
                      <a:pt x="0" y="3435"/>
                      <a:pt x="0" y="3988"/>
                    </a:cubicBezTo>
                    <a:lnTo>
                      <a:pt x="0" y="5028"/>
                    </a:lnTo>
                    <a:cubicBezTo>
                      <a:pt x="0" y="5390"/>
                      <a:pt x="296" y="5686"/>
                      <a:pt x="658" y="5686"/>
                    </a:cubicBezTo>
                    <a:lnTo>
                      <a:pt x="9397" y="5686"/>
                    </a:lnTo>
                    <a:cubicBezTo>
                      <a:pt x="9759" y="5686"/>
                      <a:pt x="10055" y="5390"/>
                      <a:pt x="10055" y="5028"/>
                    </a:cubicBezTo>
                    <a:lnTo>
                      <a:pt x="10055" y="3988"/>
                    </a:lnTo>
                    <a:cubicBezTo>
                      <a:pt x="10046" y="3435"/>
                      <a:pt x="9702" y="2938"/>
                      <a:pt x="9178" y="2748"/>
                    </a:cubicBezTo>
                    <a:lnTo>
                      <a:pt x="6917" y="1956"/>
                    </a:lnTo>
                    <a:cubicBezTo>
                      <a:pt x="6573" y="1832"/>
                      <a:pt x="6335" y="1498"/>
                      <a:pt x="6335" y="1135"/>
                    </a:cubicBezTo>
                    <a:lnTo>
                      <a:pt x="63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164d38f8a0b_2_692"/>
              <p:cNvSpPr/>
              <p:nvPr/>
            </p:nvSpPr>
            <p:spPr>
              <a:xfrm>
                <a:off x="8160376" y="2625131"/>
                <a:ext cx="68736" cy="22990"/>
              </a:xfrm>
              <a:custGeom>
                <a:rect b="b" l="l" r="r" t="t"/>
                <a:pathLst>
                  <a:path extrusionOk="0" h="878" w="2625">
                    <a:moveTo>
                      <a:pt x="1" y="0"/>
                    </a:moveTo>
                    <a:lnTo>
                      <a:pt x="1" y="601"/>
                    </a:lnTo>
                    <a:cubicBezTo>
                      <a:pt x="411" y="782"/>
                      <a:pt x="859" y="878"/>
                      <a:pt x="1308" y="878"/>
                    </a:cubicBezTo>
                    <a:cubicBezTo>
                      <a:pt x="1756" y="878"/>
                      <a:pt x="2204" y="782"/>
                      <a:pt x="2624" y="601"/>
                    </a:cubicBezTo>
                    <a:lnTo>
                      <a:pt x="262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g164d38f8a0b_2_692"/>
              <p:cNvSpPr/>
              <p:nvPr/>
            </p:nvSpPr>
            <p:spPr>
              <a:xfrm>
                <a:off x="8098187" y="2482239"/>
                <a:ext cx="192617" cy="154387"/>
              </a:xfrm>
              <a:custGeom>
                <a:rect b="b" l="l" r="r" t="t"/>
                <a:pathLst>
                  <a:path extrusionOk="0" h="5896" w="7356">
                    <a:moveTo>
                      <a:pt x="2156" y="0"/>
                    </a:moveTo>
                    <a:cubicBezTo>
                      <a:pt x="1431" y="0"/>
                      <a:pt x="840" y="582"/>
                      <a:pt x="840" y="1307"/>
                    </a:cubicBezTo>
                    <a:lnTo>
                      <a:pt x="840" y="2185"/>
                    </a:lnTo>
                    <a:lnTo>
                      <a:pt x="735" y="2185"/>
                    </a:lnTo>
                    <a:cubicBezTo>
                      <a:pt x="0" y="2185"/>
                      <a:pt x="0" y="3273"/>
                      <a:pt x="735" y="3273"/>
                    </a:cubicBezTo>
                    <a:lnTo>
                      <a:pt x="849" y="3273"/>
                    </a:lnTo>
                    <a:cubicBezTo>
                      <a:pt x="964" y="4751"/>
                      <a:pt x="2194" y="5896"/>
                      <a:pt x="3683" y="5896"/>
                    </a:cubicBezTo>
                    <a:cubicBezTo>
                      <a:pt x="5161" y="5896"/>
                      <a:pt x="6392" y="4751"/>
                      <a:pt x="6506" y="3273"/>
                    </a:cubicBezTo>
                    <a:lnTo>
                      <a:pt x="6630" y="3273"/>
                    </a:lnTo>
                    <a:cubicBezTo>
                      <a:pt x="7356" y="3273"/>
                      <a:pt x="7356" y="2185"/>
                      <a:pt x="6630" y="2185"/>
                    </a:cubicBezTo>
                    <a:lnTo>
                      <a:pt x="6526" y="2185"/>
                    </a:lnTo>
                    <a:lnTo>
                      <a:pt x="6526" y="1307"/>
                    </a:lnTo>
                    <a:cubicBezTo>
                      <a:pt x="6526" y="582"/>
                      <a:pt x="5934" y="0"/>
                      <a:pt x="5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g164d38f8a0b_2_692"/>
              <p:cNvSpPr/>
              <p:nvPr/>
            </p:nvSpPr>
            <p:spPr>
              <a:xfrm>
                <a:off x="8154642" y="2539872"/>
                <a:ext cx="11521" cy="17334"/>
              </a:xfrm>
              <a:custGeom>
                <a:rect b="b" l="l" r="r" t="t"/>
                <a:pathLst>
                  <a:path extrusionOk="0" h="662" w="440">
                    <a:moveTo>
                      <a:pt x="220" y="1"/>
                    </a:moveTo>
                    <a:cubicBezTo>
                      <a:pt x="110" y="1"/>
                      <a:pt x="0" y="75"/>
                      <a:pt x="0" y="222"/>
                    </a:cubicBezTo>
                    <a:lnTo>
                      <a:pt x="0" y="442"/>
                    </a:lnTo>
                    <a:cubicBezTo>
                      <a:pt x="0" y="556"/>
                      <a:pt x="96" y="661"/>
                      <a:pt x="220" y="661"/>
                    </a:cubicBezTo>
                    <a:cubicBezTo>
                      <a:pt x="334" y="652"/>
                      <a:pt x="439" y="556"/>
                      <a:pt x="439" y="442"/>
                    </a:cubicBezTo>
                    <a:lnTo>
                      <a:pt x="439" y="222"/>
                    </a:lnTo>
                    <a:cubicBezTo>
                      <a:pt x="439" y="75"/>
                      <a:pt x="329" y="1"/>
                      <a:pt x="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g164d38f8a0b_2_692"/>
              <p:cNvSpPr/>
              <p:nvPr/>
            </p:nvSpPr>
            <p:spPr>
              <a:xfrm>
                <a:off x="8223325" y="2539872"/>
                <a:ext cx="11286" cy="17334"/>
              </a:xfrm>
              <a:custGeom>
                <a:rect b="b" l="l" r="r" t="t"/>
                <a:pathLst>
                  <a:path extrusionOk="0" h="662" w="431">
                    <a:moveTo>
                      <a:pt x="215" y="1"/>
                    </a:moveTo>
                    <a:cubicBezTo>
                      <a:pt x="108" y="1"/>
                      <a:pt x="1" y="75"/>
                      <a:pt x="1" y="222"/>
                    </a:cubicBezTo>
                    <a:lnTo>
                      <a:pt x="1" y="442"/>
                    </a:lnTo>
                    <a:cubicBezTo>
                      <a:pt x="1" y="556"/>
                      <a:pt x="96" y="661"/>
                      <a:pt x="220" y="661"/>
                    </a:cubicBezTo>
                    <a:cubicBezTo>
                      <a:pt x="335" y="652"/>
                      <a:pt x="430" y="556"/>
                      <a:pt x="430" y="442"/>
                    </a:cubicBezTo>
                    <a:lnTo>
                      <a:pt x="430" y="222"/>
                    </a:lnTo>
                    <a:cubicBezTo>
                      <a:pt x="430" y="75"/>
                      <a:pt x="323" y="1"/>
                      <a:pt x="2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g164d38f8a0b_2_692"/>
              <p:cNvSpPr/>
              <p:nvPr/>
            </p:nvSpPr>
            <p:spPr>
              <a:xfrm>
                <a:off x="8169358" y="2585094"/>
                <a:ext cx="50720" cy="17334"/>
              </a:xfrm>
              <a:custGeom>
                <a:rect b="b" l="l" r="r" t="t"/>
                <a:pathLst>
                  <a:path extrusionOk="0" h="662" w="1937">
                    <a:moveTo>
                      <a:pt x="310" y="0"/>
                    </a:moveTo>
                    <a:cubicBezTo>
                      <a:pt x="144" y="0"/>
                      <a:pt x="0" y="221"/>
                      <a:pt x="154" y="375"/>
                    </a:cubicBezTo>
                    <a:cubicBezTo>
                      <a:pt x="373" y="558"/>
                      <a:pt x="645" y="662"/>
                      <a:pt x="928" y="662"/>
                    </a:cubicBezTo>
                    <a:cubicBezTo>
                      <a:pt x="940" y="662"/>
                      <a:pt x="952" y="661"/>
                      <a:pt x="965" y="661"/>
                    </a:cubicBezTo>
                    <a:cubicBezTo>
                      <a:pt x="977" y="661"/>
                      <a:pt x="989" y="662"/>
                      <a:pt x="1002" y="662"/>
                    </a:cubicBezTo>
                    <a:cubicBezTo>
                      <a:pt x="1284" y="662"/>
                      <a:pt x="1556" y="558"/>
                      <a:pt x="1776" y="375"/>
                    </a:cubicBezTo>
                    <a:cubicBezTo>
                      <a:pt x="1936" y="221"/>
                      <a:pt x="1789" y="0"/>
                      <a:pt x="1621" y="0"/>
                    </a:cubicBezTo>
                    <a:cubicBezTo>
                      <a:pt x="1570" y="0"/>
                      <a:pt x="1517" y="21"/>
                      <a:pt x="1470" y="70"/>
                    </a:cubicBezTo>
                    <a:cubicBezTo>
                      <a:pt x="1318" y="170"/>
                      <a:pt x="1141" y="220"/>
                      <a:pt x="965" y="220"/>
                    </a:cubicBezTo>
                    <a:cubicBezTo>
                      <a:pt x="788" y="220"/>
                      <a:pt x="612" y="170"/>
                      <a:pt x="459" y="70"/>
                    </a:cubicBezTo>
                    <a:cubicBezTo>
                      <a:pt x="412" y="21"/>
                      <a:pt x="360" y="0"/>
                      <a:pt x="3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g164d38f8a0b_2_692"/>
              <p:cNvSpPr/>
              <p:nvPr/>
            </p:nvSpPr>
            <p:spPr>
              <a:xfrm>
                <a:off x="8146734" y="2519317"/>
                <a:ext cx="23017" cy="14664"/>
              </a:xfrm>
              <a:custGeom>
                <a:rect b="b" l="l" r="r" t="t"/>
                <a:pathLst>
                  <a:path extrusionOk="0" h="560" w="879">
                    <a:moveTo>
                      <a:pt x="566" y="1"/>
                    </a:moveTo>
                    <a:cubicBezTo>
                      <a:pt x="534" y="1"/>
                      <a:pt x="500" y="8"/>
                      <a:pt x="464" y="25"/>
                    </a:cubicBezTo>
                    <a:lnTo>
                      <a:pt x="207" y="149"/>
                    </a:lnTo>
                    <a:cubicBezTo>
                      <a:pt x="0" y="243"/>
                      <a:pt x="62" y="559"/>
                      <a:pt x="292" y="559"/>
                    </a:cubicBezTo>
                    <a:cubicBezTo>
                      <a:pt x="295" y="559"/>
                      <a:pt x="299" y="559"/>
                      <a:pt x="302" y="559"/>
                    </a:cubicBezTo>
                    <a:cubicBezTo>
                      <a:pt x="331" y="559"/>
                      <a:pt x="369" y="550"/>
                      <a:pt x="398" y="540"/>
                    </a:cubicBezTo>
                    <a:lnTo>
                      <a:pt x="655" y="426"/>
                    </a:lnTo>
                    <a:cubicBezTo>
                      <a:pt x="878" y="310"/>
                      <a:pt x="772" y="1"/>
                      <a:pt x="5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g164d38f8a0b_2_692"/>
              <p:cNvSpPr/>
              <p:nvPr/>
            </p:nvSpPr>
            <p:spPr>
              <a:xfrm>
                <a:off x="8219476" y="2519317"/>
                <a:ext cx="23278" cy="14664"/>
              </a:xfrm>
              <a:custGeom>
                <a:rect b="b" l="l" r="r" t="t"/>
                <a:pathLst>
                  <a:path extrusionOk="0" h="560" w="889">
                    <a:moveTo>
                      <a:pt x="313" y="1"/>
                    </a:moveTo>
                    <a:cubicBezTo>
                      <a:pt x="107" y="1"/>
                      <a:pt x="1" y="310"/>
                      <a:pt x="224" y="426"/>
                    </a:cubicBezTo>
                    <a:lnTo>
                      <a:pt x="491" y="540"/>
                    </a:lnTo>
                    <a:cubicBezTo>
                      <a:pt x="520" y="550"/>
                      <a:pt x="548" y="559"/>
                      <a:pt x="577" y="559"/>
                    </a:cubicBezTo>
                    <a:cubicBezTo>
                      <a:pt x="580" y="559"/>
                      <a:pt x="584" y="559"/>
                      <a:pt x="587" y="559"/>
                    </a:cubicBezTo>
                    <a:cubicBezTo>
                      <a:pt x="818" y="559"/>
                      <a:pt x="889" y="243"/>
                      <a:pt x="672" y="149"/>
                    </a:cubicBezTo>
                    <a:lnTo>
                      <a:pt x="415" y="25"/>
                    </a:lnTo>
                    <a:cubicBezTo>
                      <a:pt x="379" y="8"/>
                      <a:pt x="345" y="1"/>
                      <a:pt x="3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g164d38f8a0b_2_692"/>
              <p:cNvSpPr/>
              <p:nvPr/>
            </p:nvSpPr>
            <p:spPr>
              <a:xfrm>
                <a:off x="8062968" y="2692321"/>
                <a:ext cx="263316" cy="81697"/>
              </a:xfrm>
              <a:custGeom>
                <a:rect b="b" l="l" r="r" t="t"/>
                <a:pathLst>
                  <a:path extrusionOk="0" h="3120" w="10056">
                    <a:moveTo>
                      <a:pt x="1393" y="0"/>
                    </a:moveTo>
                    <a:lnTo>
                      <a:pt x="878" y="182"/>
                    </a:lnTo>
                    <a:cubicBezTo>
                      <a:pt x="353" y="372"/>
                      <a:pt x="0" y="869"/>
                      <a:pt x="0" y="1422"/>
                    </a:cubicBezTo>
                    <a:lnTo>
                      <a:pt x="0" y="2462"/>
                    </a:lnTo>
                    <a:cubicBezTo>
                      <a:pt x="0" y="2824"/>
                      <a:pt x="296" y="3120"/>
                      <a:pt x="658" y="3120"/>
                    </a:cubicBezTo>
                    <a:lnTo>
                      <a:pt x="9397" y="3120"/>
                    </a:lnTo>
                    <a:cubicBezTo>
                      <a:pt x="9759" y="3120"/>
                      <a:pt x="10055" y="2824"/>
                      <a:pt x="10055" y="2462"/>
                    </a:cubicBezTo>
                    <a:lnTo>
                      <a:pt x="10055" y="1422"/>
                    </a:lnTo>
                    <a:cubicBezTo>
                      <a:pt x="10055" y="869"/>
                      <a:pt x="9702" y="372"/>
                      <a:pt x="9178" y="182"/>
                    </a:cubicBezTo>
                    <a:lnTo>
                      <a:pt x="8662" y="0"/>
                    </a:lnTo>
                    <a:cubicBezTo>
                      <a:pt x="7747" y="1202"/>
                      <a:pt x="6387" y="1803"/>
                      <a:pt x="5028" y="1803"/>
                    </a:cubicBezTo>
                    <a:cubicBezTo>
                      <a:pt x="3668" y="1803"/>
                      <a:pt x="2309" y="1202"/>
                      <a:pt x="13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g164d38f8a0b_2_692"/>
              <p:cNvSpPr/>
              <p:nvPr/>
            </p:nvSpPr>
            <p:spPr>
              <a:xfrm>
                <a:off x="8087949" y="2692557"/>
                <a:ext cx="213355" cy="58550"/>
              </a:xfrm>
              <a:custGeom>
                <a:rect b="b" l="l" r="r" t="t"/>
                <a:pathLst>
                  <a:path extrusionOk="0" h="2236" w="8148">
                    <a:moveTo>
                      <a:pt x="439" y="1"/>
                    </a:moveTo>
                    <a:lnTo>
                      <a:pt x="0" y="154"/>
                    </a:lnTo>
                    <a:cubicBezTo>
                      <a:pt x="1002" y="1542"/>
                      <a:pt x="2538" y="2236"/>
                      <a:pt x="4074" y="2236"/>
                    </a:cubicBezTo>
                    <a:cubicBezTo>
                      <a:pt x="5610" y="2236"/>
                      <a:pt x="7146" y="1542"/>
                      <a:pt x="8147" y="154"/>
                    </a:cubicBezTo>
                    <a:lnTo>
                      <a:pt x="7708" y="1"/>
                    </a:lnTo>
                    <a:cubicBezTo>
                      <a:pt x="6850" y="1127"/>
                      <a:pt x="5505" y="1794"/>
                      <a:pt x="4074" y="1794"/>
                    </a:cubicBezTo>
                    <a:cubicBezTo>
                      <a:pt x="2652" y="1794"/>
                      <a:pt x="1307" y="1127"/>
                      <a:pt x="43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g164d38f8a0b_2_692"/>
              <p:cNvSpPr/>
              <p:nvPr/>
            </p:nvSpPr>
            <p:spPr>
              <a:xfrm>
                <a:off x="8102429" y="2482239"/>
                <a:ext cx="138152" cy="154387"/>
              </a:xfrm>
              <a:custGeom>
                <a:rect b="b" l="l" r="r" t="t"/>
                <a:pathLst>
                  <a:path extrusionOk="0" h="5896" w="5276">
                    <a:moveTo>
                      <a:pt x="1994" y="0"/>
                    </a:moveTo>
                    <a:cubicBezTo>
                      <a:pt x="1269" y="0"/>
                      <a:pt x="678" y="582"/>
                      <a:pt x="678" y="1307"/>
                    </a:cubicBezTo>
                    <a:lnTo>
                      <a:pt x="678" y="2185"/>
                    </a:lnTo>
                    <a:lnTo>
                      <a:pt x="611" y="2185"/>
                    </a:lnTo>
                    <a:cubicBezTo>
                      <a:pt x="604" y="2185"/>
                      <a:pt x="598" y="2185"/>
                      <a:pt x="592" y="2185"/>
                    </a:cubicBezTo>
                    <a:cubicBezTo>
                      <a:pt x="304" y="2185"/>
                      <a:pt x="66" y="2392"/>
                      <a:pt x="29" y="2672"/>
                    </a:cubicBezTo>
                    <a:cubicBezTo>
                      <a:pt x="0" y="2996"/>
                      <a:pt x="248" y="3273"/>
                      <a:pt x="573" y="3273"/>
                    </a:cubicBezTo>
                    <a:lnTo>
                      <a:pt x="697" y="3273"/>
                    </a:lnTo>
                    <a:cubicBezTo>
                      <a:pt x="800" y="4776"/>
                      <a:pt x="2054" y="5895"/>
                      <a:pt x="3501" y="5895"/>
                    </a:cubicBezTo>
                    <a:cubicBezTo>
                      <a:pt x="3652" y="5895"/>
                      <a:pt x="3805" y="5883"/>
                      <a:pt x="3959" y="5858"/>
                    </a:cubicBezTo>
                    <a:cubicBezTo>
                      <a:pt x="2576" y="5648"/>
                      <a:pt x="1555" y="4455"/>
                      <a:pt x="1555" y="3053"/>
                    </a:cubicBezTo>
                    <a:lnTo>
                      <a:pt x="1555" y="1307"/>
                    </a:lnTo>
                    <a:cubicBezTo>
                      <a:pt x="1555" y="830"/>
                      <a:pt x="1947" y="439"/>
                      <a:pt x="2433" y="439"/>
                    </a:cubicBezTo>
                    <a:lnTo>
                      <a:pt x="4837" y="439"/>
                    </a:lnTo>
                    <a:cubicBezTo>
                      <a:pt x="5076" y="439"/>
                      <a:pt x="5276" y="239"/>
                      <a:pt x="52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21" name="Google Shape;1021;g164d38f8a0b_2_692"/>
          <p:cNvSpPr txBox="1"/>
          <p:nvPr>
            <p:ph idx="7" type="title"/>
          </p:nvPr>
        </p:nvSpPr>
        <p:spPr>
          <a:xfrm>
            <a:off x="-489075" y="908388"/>
            <a:ext cx="38655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Neucha"/>
                <a:ea typeface="Neucha"/>
                <a:cs typeface="Neucha"/>
                <a:sym typeface="Neucha"/>
              </a:rPr>
              <a:t>Diabetes</a:t>
            </a:r>
            <a:endParaRPr>
              <a:latin typeface="Neucha"/>
              <a:ea typeface="Neucha"/>
              <a:cs typeface="Neucha"/>
              <a:sym typeface="Neucha"/>
            </a:endParaRPr>
          </a:p>
        </p:txBody>
      </p:sp>
      <p:sp>
        <p:nvSpPr>
          <p:cNvPr id="1022" name="Google Shape;1022;g164d38f8a0b_2_692"/>
          <p:cNvSpPr txBox="1"/>
          <p:nvPr>
            <p:ph idx="7" type="title"/>
          </p:nvPr>
        </p:nvSpPr>
        <p:spPr>
          <a:xfrm>
            <a:off x="2713700" y="858138"/>
            <a:ext cx="3865500" cy="577800"/>
          </a:xfrm>
          <a:prstGeom prst="rect">
            <a:avLst/>
          </a:prstGeom>
          <a:noFill/>
          <a:ln>
            <a:noFill/>
          </a:ln>
        </p:spPr>
        <p:txBody>
          <a:bodyPr anchorCtr="0" anchor="ctr" bIns="91425" lIns="91425" spcFirstLastPara="1" rIns="91425" wrap="square" tIns="91425">
            <a:noAutofit/>
          </a:bodyPr>
          <a:lstStyle/>
          <a:p>
            <a:pPr indent="0" lvl="0" marL="0" rtl="0" algn="ctr">
              <a:lnSpc>
                <a:spcPct val="130000"/>
              </a:lnSpc>
              <a:spcBef>
                <a:spcPts val="0"/>
              </a:spcBef>
              <a:spcAft>
                <a:spcPts val="0"/>
              </a:spcAft>
              <a:buNone/>
            </a:pPr>
            <a:r>
              <a:rPr lang="en">
                <a:latin typeface="Neucha"/>
                <a:ea typeface="Neucha"/>
                <a:cs typeface="Neucha"/>
                <a:sym typeface="Neucha"/>
              </a:rPr>
              <a:t>Prediabetes</a:t>
            </a:r>
            <a:endParaRPr sz="3000">
              <a:latin typeface="Neucha"/>
              <a:ea typeface="Neucha"/>
              <a:cs typeface="Neucha"/>
              <a:sym typeface="Neucha"/>
            </a:endParaRPr>
          </a:p>
        </p:txBody>
      </p:sp>
      <p:sp>
        <p:nvSpPr>
          <p:cNvPr id="1023" name="Google Shape;1023;g164d38f8a0b_2_692"/>
          <p:cNvSpPr txBox="1"/>
          <p:nvPr>
            <p:ph type="title"/>
          </p:nvPr>
        </p:nvSpPr>
        <p:spPr>
          <a:xfrm>
            <a:off x="2962538" y="2042688"/>
            <a:ext cx="34473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Neucha"/>
                <a:ea typeface="Neucha"/>
                <a:cs typeface="Neucha"/>
                <a:sym typeface="Neucha"/>
              </a:rPr>
              <a:t>96 MILLION </a:t>
            </a:r>
            <a:r>
              <a:rPr lang="en">
                <a:latin typeface="Neucha"/>
                <a:ea typeface="Neucha"/>
                <a:cs typeface="Neucha"/>
                <a:sym typeface="Neucha"/>
              </a:rPr>
              <a:t>P</a:t>
            </a:r>
            <a:r>
              <a:rPr lang="en">
                <a:latin typeface="Neucha"/>
                <a:ea typeface="Neucha"/>
                <a:cs typeface="Neucha"/>
                <a:sym typeface="Neucha"/>
              </a:rPr>
              <a:t>EOPLE</a:t>
            </a:r>
            <a:endParaRPr>
              <a:latin typeface="Neucha"/>
              <a:ea typeface="Neucha"/>
              <a:cs typeface="Neucha"/>
              <a:sym typeface="Neucha"/>
            </a:endParaRPr>
          </a:p>
        </p:txBody>
      </p:sp>
      <p:sp>
        <p:nvSpPr>
          <p:cNvPr id="1024" name="Google Shape;1024;g164d38f8a0b_2_692"/>
          <p:cNvSpPr txBox="1"/>
          <p:nvPr>
            <p:ph idx="7" type="title"/>
          </p:nvPr>
        </p:nvSpPr>
        <p:spPr>
          <a:xfrm>
            <a:off x="6527250" y="858138"/>
            <a:ext cx="25014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Neucha"/>
                <a:ea typeface="Neucha"/>
                <a:cs typeface="Neucha"/>
                <a:sym typeface="Neucha"/>
              </a:rPr>
              <a:t>Death</a:t>
            </a:r>
            <a:endParaRPr>
              <a:latin typeface="Neucha"/>
              <a:ea typeface="Neucha"/>
              <a:cs typeface="Neucha"/>
              <a:sym typeface="Neucha"/>
            </a:endParaRPr>
          </a:p>
        </p:txBody>
      </p:sp>
      <p:grpSp>
        <p:nvGrpSpPr>
          <p:cNvPr id="1025" name="Google Shape;1025;g164d38f8a0b_2_692"/>
          <p:cNvGrpSpPr/>
          <p:nvPr/>
        </p:nvGrpSpPr>
        <p:grpSpPr>
          <a:xfrm>
            <a:off x="4127075" y="1407387"/>
            <a:ext cx="454800" cy="547501"/>
            <a:chOff x="6464825" y="3024062"/>
            <a:chExt cx="454800" cy="547501"/>
          </a:xfrm>
        </p:grpSpPr>
        <p:sp>
          <p:nvSpPr>
            <p:cNvPr id="1026" name="Google Shape;1026;g164d38f8a0b_2_692"/>
            <p:cNvSpPr/>
            <p:nvPr/>
          </p:nvSpPr>
          <p:spPr>
            <a:xfrm>
              <a:off x="6464825" y="3116763"/>
              <a:ext cx="454800" cy="45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7" name="Google Shape;1027;g164d38f8a0b_2_692"/>
            <p:cNvGrpSpPr/>
            <p:nvPr/>
          </p:nvGrpSpPr>
          <p:grpSpPr>
            <a:xfrm>
              <a:off x="6513928" y="3024062"/>
              <a:ext cx="356557" cy="480337"/>
              <a:chOff x="6261624" y="3345794"/>
              <a:chExt cx="263316" cy="354754"/>
            </a:xfrm>
          </p:grpSpPr>
          <p:sp>
            <p:nvSpPr>
              <p:cNvPr id="1028" name="Google Shape;1028;g164d38f8a0b_2_692"/>
              <p:cNvSpPr/>
              <p:nvPr/>
            </p:nvSpPr>
            <p:spPr>
              <a:xfrm>
                <a:off x="6267620" y="3345794"/>
                <a:ext cx="251585" cy="236922"/>
              </a:xfrm>
              <a:custGeom>
                <a:rect b="b" l="l" r="r" t="t"/>
                <a:pathLst>
                  <a:path extrusionOk="0" h="9048" w="9608">
                    <a:moveTo>
                      <a:pt x="4809" y="1"/>
                    </a:moveTo>
                    <a:cubicBezTo>
                      <a:pt x="4389" y="1"/>
                      <a:pt x="4055" y="478"/>
                      <a:pt x="3673" y="583"/>
                    </a:cubicBezTo>
                    <a:cubicBezTo>
                      <a:pt x="3601" y="603"/>
                      <a:pt x="3523" y="610"/>
                      <a:pt x="3442" y="610"/>
                    </a:cubicBezTo>
                    <a:cubicBezTo>
                      <a:pt x="3225" y="610"/>
                      <a:pt x="2985" y="559"/>
                      <a:pt x="2766" y="559"/>
                    </a:cubicBezTo>
                    <a:cubicBezTo>
                      <a:pt x="2631" y="559"/>
                      <a:pt x="2504" y="578"/>
                      <a:pt x="2395" y="640"/>
                    </a:cubicBezTo>
                    <a:cubicBezTo>
                      <a:pt x="2052" y="840"/>
                      <a:pt x="1994" y="1432"/>
                      <a:pt x="1718" y="1718"/>
                    </a:cubicBezTo>
                    <a:cubicBezTo>
                      <a:pt x="1431" y="1995"/>
                      <a:pt x="840" y="2052"/>
                      <a:pt x="640" y="2405"/>
                    </a:cubicBezTo>
                    <a:cubicBezTo>
                      <a:pt x="439" y="2748"/>
                      <a:pt x="687" y="3283"/>
                      <a:pt x="582" y="3674"/>
                    </a:cubicBezTo>
                    <a:cubicBezTo>
                      <a:pt x="477" y="4065"/>
                      <a:pt x="0" y="4389"/>
                      <a:pt x="0" y="4799"/>
                    </a:cubicBezTo>
                    <a:cubicBezTo>
                      <a:pt x="0" y="5219"/>
                      <a:pt x="477" y="5553"/>
                      <a:pt x="582" y="5935"/>
                    </a:cubicBezTo>
                    <a:cubicBezTo>
                      <a:pt x="687" y="6316"/>
                      <a:pt x="439" y="6860"/>
                      <a:pt x="640" y="7203"/>
                    </a:cubicBezTo>
                    <a:cubicBezTo>
                      <a:pt x="840" y="7547"/>
                      <a:pt x="1431" y="7614"/>
                      <a:pt x="1718" y="7890"/>
                    </a:cubicBezTo>
                    <a:cubicBezTo>
                      <a:pt x="1994" y="8176"/>
                      <a:pt x="2052" y="8768"/>
                      <a:pt x="2395" y="8968"/>
                    </a:cubicBezTo>
                    <a:cubicBezTo>
                      <a:pt x="2500" y="9029"/>
                      <a:pt x="2622" y="9048"/>
                      <a:pt x="2753" y="9048"/>
                    </a:cubicBezTo>
                    <a:cubicBezTo>
                      <a:pt x="2970" y="9048"/>
                      <a:pt x="3211" y="8995"/>
                      <a:pt x="3429" y="8995"/>
                    </a:cubicBezTo>
                    <a:cubicBezTo>
                      <a:pt x="3450" y="8995"/>
                      <a:pt x="3471" y="8996"/>
                      <a:pt x="3492" y="8997"/>
                    </a:cubicBezTo>
                    <a:lnTo>
                      <a:pt x="6116" y="8997"/>
                    </a:lnTo>
                    <a:cubicBezTo>
                      <a:pt x="6136" y="8996"/>
                      <a:pt x="6157" y="8995"/>
                      <a:pt x="6179" y="8995"/>
                    </a:cubicBezTo>
                    <a:cubicBezTo>
                      <a:pt x="6397" y="8995"/>
                      <a:pt x="6637" y="9048"/>
                      <a:pt x="6855" y="9048"/>
                    </a:cubicBezTo>
                    <a:cubicBezTo>
                      <a:pt x="6986" y="9048"/>
                      <a:pt x="7108" y="9029"/>
                      <a:pt x="7213" y="8968"/>
                    </a:cubicBezTo>
                    <a:cubicBezTo>
                      <a:pt x="7556" y="8768"/>
                      <a:pt x="7613" y="8176"/>
                      <a:pt x="7890" y="7890"/>
                    </a:cubicBezTo>
                    <a:cubicBezTo>
                      <a:pt x="8176" y="7614"/>
                      <a:pt x="8768" y="7556"/>
                      <a:pt x="8968" y="7203"/>
                    </a:cubicBezTo>
                    <a:cubicBezTo>
                      <a:pt x="9168" y="6860"/>
                      <a:pt x="8920" y="6326"/>
                      <a:pt x="9025" y="5935"/>
                    </a:cubicBezTo>
                    <a:cubicBezTo>
                      <a:pt x="9130" y="5553"/>
                      <a:pt x="9607" y="5219"/>
                      <a:pt x="9607" y="4799"/>
                    </a:cubicBezTo>
                    <a:cubicBezTo>
                      <a:pt x="9607" y="4389"/>
                      <a:pt x="9130" y="4055"/>
                      <a:pt x="9025" y="3674"/>
                    </a:cubicBezTo>
                    <a:cubicBezTo>
                      <a:pt x="8920" y="3292"/>
                      <a:pt x="9168" y="2748"/>
                      <a:pt x="8968" y="2405"/>
                    </a:cubicBezTo>
                    <a:cubicBezTo>
                      <a:pt x="8768" y="2061"/>
                      <a:pt x="8176" y="1995"/>
                      <a:pt x="7890" y="1718"/>
                    </a:cubicBezTo>
                    <a:cubicBezTo>
                      <a:pt x="7613" y="1432"/>
                      <a:pt x="7556" y="840"/>
                      <a:pt x="7213" y="640"/>
                    </a:cubicBezTo>
                    <a:cubicBezTo>
                      <a:pt x="7104" y="578"/>
                      <a:pt x="6978" y="559"/>
                      <a:pt x="6844" y="559"/>
                    </a:cubicBezTo>
                    <a:cubicBezTo>
                      <a:pt x="6626" y="559"/>
                      <a:pt x="6388" y="610"/>
                      <a:pt x="6170" y="610"/>
                    </a:cubicBezTo>
                    <a:cubicBezTo>
                      <a:pt x="6088" y="610"/>
                      <a:pt x="6008" y="603"/>
                      <a:pt x="5934" y="583"/>
                    </a:cubicBezTo>
                    <a:cubicBezTo>
                      <a:pt x="5543" y="478"/>
                      <a:pt x="5219" y="1"/>
                      <a:pt x="48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g164d38f8a0b_2_692"/>
              <p:cNvSpPr/>
              <p:nvPr/>
            </p:nvSpPr>
            <p:spPr>
              <a:xfrm>
                <a:off x="6341802" y="3345794"/>
                <a:ext cx="177403" cy="205133"/>
              </a:xfrm>
              <a:custGeom>
                <a:rect b="b" l="l" r="r" t="t"/>
                <a:pathLst>
                  <a:path extrusionOk="0" h="7834" w="6775">
                    <a:moveTo>
                      <a:pt x="1966" y="1"/>
                    </a:moveTo>
                    <a:cubicBezTo>
                      <a:pt x="1556" y="1"/>
                      <a:pt x="1222" y="478"/>
                      <a:pt x="840" y="583"/>
                    </a:cubicBezTo>
                    <a:cubicBezTo>
                      <a:pt x="764" y="604"/>
                      <a:pt x="681" y="612"/>
                      <a:pt x="595" y="612"/>
                    </a:cubicBezTo>
                    <a:cubicBezTo>
                      <a:pt x="411" y="612"/>
                      <a:pt x="211" y="577"/>
                      <a:pt x="29" y="564"/>
                    </a:cubicBezTo>
                    <a:cubicBezTo>
                      <a:pt x="10" y="735"/>
                      <a:pt x="1" y="917"/>
                      <a:pt x="1" y="1088"/>
                    </a:cubicBezTo>
                    <a:cubicBezTo>
                      <a:pt x="1" y="4236"/>
                      <a:pt x="2109" y="6994"/>
                      <a:pt x="5133" y="7833"/>
                    </a:cubicBezTo>
                    <a:cubicBezTo>
                      <a:pt x="5439" y="7604"/>
                      <a:pt x="5944" y="7528"/>
                      <a:pt x="6135" y="7203"/>
                    </a:cubicBezTo>
                    <a:cubicBezTo>
                      <a:pt x="6326" y="6860"/>
                      <a:pt x="6087" y="6326"/>
                      <a:pt x="6192" y="5935"/>
                    </a:cubicBezTo>
                    <a:cubicBezTo>
                      <a:pt x="6297" y="5543"/>
                      <a:pt x="6774" y="5219"/>
                      <a:pt x="6774" y="4809"/>
                    </a:cubicBezTo>
                    <a:cubicBezTo>
                      <a:pt x="6774" y="4399"/>
                      <a:pt x="6297" y="4055"/>
                      <a:pt x="6192" y="3674"/>
                    </a:cubicBezTo>
                    <a:cubicBezTo>
                      <a:pt x="6087" y="3292"/>
                      <a:pt x="6335" y="2748"/>
                      <a:pt x="6135" y="2405"/>
                    </a:cubicBezTo>
                    <a:cubicBezTo>
                      <a:pt x="5935" y="2061"/>
                      <a:pt x="5343" y="1995"/>
                      <a:pt x="5057" y="1718"/>
                    </a:cubicBezTo>
                    <a:cubicBezTo>
                      <a:pt x="4780" y="1432"/>
                      <a:pt x="4723" y="840"/>
                      <a:pt x="4370" y="640"/>
                    </a:cubicBezTo>
                    <a:cubicBezTo>
                      <a:pt x="4264" y="578"/>
                      <a:pt x="4140" y="559"/>
                      <a:pt x="4008" y="559"/>
                    </a:cubicBezTo>
                    <a:cubicBezTo>
                      <a:pt x="3792" y="559"/>
                      <a:pt x="3554" y="610"/>
                      <a:pt x="3337" y="610"/>
                    </a:cubicBezTo>
                    <a:cubicBezTo>
                      <a:pt x="3255" y="610"/>
                      <a:pt x="3175" y="603"/>
                      <a:pt x="3101" y="583"/>
                    </a:cubicBezTo>
                    <a:cubicBezTo>
                      <a:pt x="2710" y="478"/>
                      <a:pt x="2386" y="1"/>
                      <a:pt x="19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g164d38f8a0b_2_692"/>
              <p:cNvSpPr/>
              <p:nvPr/>
            </p:nvSpPr>
            <p:spPr>
              <a:xfrm>
                <a:off x="6261624" y="3574625"/>
                <a:ext cx="263316" cy="125662"/>
              </a:xfrm>
              <a:custGeom>
                <a:rect b="b" l="l" r="r" t="t"/>
                <a:pathLst>
                  <a:path extrusionOk="0" h="4799" w="10056">
                    <a:moveTo>
                      <a:pt x="3721" y="0"/>
                    </a:moveTo>
                    <a:lnTo>
                      <a:pt x="3721" y="687"/>
                    </a:lnTo>
                    <a:cubicBezTo>
                      <a:pt x="3721" y="1059"/>
                      <a:pt x="3483" y="1393"/>
                      <a:pt x="3139" y="1517"/>
                    </a:cubicBezTo>
                    <a:lnTo>
                      <a:pt x="878" y="2309"/>
                    </a:lnTo>
                    <a:cubicBezTo>
                      <a:pt x="354" y="2490"/>
                      <a:pt x="10" y="2986"/>
                      <a:pt x="1" y="3549"/>
                    </a:cubicBezTo>
                    <a:lnTo>
                      <a:pt x="1" y="4150"/>
                    </a:lnTo>
                    <a:cubicBezTo>
                      <a:pt x="1" y="4513"/>
                      <a:pt x="296" y="4799"/>
                      <a:pt x="659" y="4799"/>
                    </a:cubicBezTo>
                    <a:lnTo>
                      <a:pt x="9397" y="4799"/>
                    </a:lnTo>
                    <a:cubicBezTo>
                      <a:pt x="9760" y="4799"/>
                      <a:pt x="10056" y="4513"/>
                      <a:pt x="10056" y="4150"/>
                    </a:cubicBezTo>
                    <a:lnTo>
                      <a:pt x="10056" y="3540"/>
                    </a:lnTo>
                    <a:cubicBezTo>
                      <a:pt x="10056" y="2986"/>
                      <a:pt x="9703" y="2490"/>
                      <a:pt x="9178" y="2309"/>
                    </a:cubicBezTo>
                    <a:lnTo>
                      <a:pt x="6927" y="1517"/>
                    </a:lnTo>
                    <a:cubicBezTo>
                      <a:pt x="6574" y="1393"/>
                      <a:pt x="6345" y="1059"/>
                      <a:pt x="6345" y="687"/>
                    </a:cubicBezTo>
                    <a:lnTo>
                      <a:pt x="6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g164d38f8a0b_2_692"/>
              <p:cNvSpPr/>
              <p:nvPr/>
            </p:nvSpPr>
            <p:spPr>
              <a:xfrm>
                <a:off x="6343818" y="3574625"/>
                <a:ext cx="99189" cy="62975"/>
              </a:xfrm>
              <a:custGeom>
                <a:rect b="b" l="l" r="r" t="t"/>
                <a:pathLst>
                  <a:path extrusionOk="0" h="2405" w="3788">
                    <a:moveTo>
                      <a:pt x="582" y="0"/>
                    </a:moveTo>
                    <a:lnTo>
                      <a:pt x="582" y="687"/>
                    </a:lnTo>
                    <a:cubicBezTo>
                      <a:pt x="582" y="1059"/>
                      <a:pt x="344" y="1393"/>
                      <a:pt x="0" y="1517"/>
                    </a:cubicBezTo>
                    <a:lnTo>
                      <a:pt x="1889" y="2404"/>
                    </a:lnTo>
                    <a:lnTo>
                      <a:pt x="3788" y="1517"/>
                    </a:lnTo>
                    <a:cubicBezTo>
                      <a:pt x="3435" y="1384"/>
                      <a:pt x="3206" y="1059"/>
                      <a:pt x="3206" y="687"/>
                    </a:cubicBezTo>
                    <a:lnTo>
                      <a:pt x="320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g164d38f8a0b_2_692"/>
              <p:cNvSpPr/>
              <p:nvPr/>
            </p:nvSpPr>
            <p:spPr>
              <a:xfrm>
                <a:off x="6307840" y="3614347"/>
                <a:ext cx="171145" cy="85939"/>
              </a:xfrm>
              <a:custGeom>
                <a:rect b="b" l="l" r="r" t="t"/>
                <a:pathLst>
                  <a:path extrusionOk="0" h="3282" w="6536">
                    <a:moveTo>
                      <a:pt x="1374" y="0"/>
                    </a:moveTo>
                    <a:lnTo>
                      <a:pt x="0" y="477"/>
                    </a:lnTo>
                    <a:cubicBezTo>
                      <a:pt x="105" y="1746"/>
                      <a:pt x="916" y="2834"/>
                      <a:pt x="2099" y="3282"/>
                    </a:cubicBezTo>
                    <a:lnTo>
                      <a:pt x="4437" y="3282"/>
                    </a:lnTo>
                    <a:cubicBezTo>
                      <a:pt x="5619" y="2834"/>
                      <a:pt x="6440" y="1746"/>
                      <a:pt x="6535" y="477"/>
                    </a:cubicBezTo>
                    <a:lnTo>
                      <a:pt x="5162" y="0"/>
                    </a:lnTo>
                    <a:lnTo>
                      <a:pt x="3263" y="887"/>
                    </a:lnTo>
                    <a:lnTo>
                      <a:pt x="137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g164d38f8a0b_2_692"/>
              <p:cNvSpPr/>
              <p:nvPr/>
            </p:nvSpPr>
            <p:spPr>
              <a:xfrm>
                <a:off x="6319073" y="3614347"/>
                <a:ext cx="148652" cy="80702"/>
              </a:xfrm>
              <a:custGeom>
                <a:rect b="b" l="l" r="r" t="t"/>
                <a:pathLst>
                  <a:path extrusionOk="0" h="3082" w="5677">
                    <a:moveTo>
                      <a:pt x="945" y="0"/>
                    </a:moveTo>
                    <a:lnTo>
                      <a:pt x="1" y="325"/>
                    </a:lnTo>
                    <a:cubicBezTo>
                      <a:pt x="48" y="1860"/>
                      <a:pt x="1308" y="3082"/>
                      <a:pt x="2844" y="3082"/>
                    </a:cubicBezTo>
                    <a:cubicBezTo>
                      <a:pt x="4370" y="3082"/>
                      <a:pt x="5629" y="1860"/>
                      <a:pt x="5677" y="325"/>
                    </a:cubicBezTo>
                    <a:lnTo>
                      <a:pt x="4733" y="0"/>
                    </a:lnTo>
                    <a:lnTo>
                      <a:pt x="2834" y="887"/>
                    </a:lnTo>
                    <a:lnTo>
                      <a:pt x="9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g164d38f8a0b_2_692"/>
              <p:cNvSpPr/>
              <p:nvPr/>
            </p:nvSpPr>
            <p:spPr>
              <a:xfrm>
                <a:off x="6359058" y="3574625"/>
                <a:ext cx="68709" cy="22755"/>
              </a:xfrm>
              <a:custGeom>
                <a:rect b="b" l="l" r="r" t="t"/>
                <a:pathLst>
                  <a:path extrusionOk="0" h="869" w="2624">
                    <a:moveTo>
                      <a:pt x="0" y="0"/>
                    </a:moveTo>
                    <a:lnTo>
                      <a:pt x="0" y="592"/>
                    </a:lnTo>
                    <a:cubicBezTo>
                      <a:pt x="410" y="773"/>
                      <a:pt x="859" y="868"/>
                      <a:pt x="1317" y="868"/>
                    </a:cubicBezTo>
                    <a:cubicBezTo>
                      <a:pt x="1765" y="868"/>
                      <a:pt x="2213" y="773"/>
                      <a:pt x="2624" y="592"/>
                    </a:cubicBezTo>
                    <a:lnTo>
                      <a:pt x="262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g164d38f8a0b_2_692"/>
              <p:cNvSpPr/>
              <p:nvPr/>
            </p:nvSpPr>
            <p:spPr>
              <a:xfrm>
                <a:off x="6297104" y="3431471"/>
                <a:ext cx="192617" cy="154413"/>
              </a:xfrm>
              <a:custGeom>
                <a:rect b="b" l="l" r="r" t="t"/>
                <a:pathLst>
                  <a:path extrusionOk="0" h="5897" w="7356">
                    <a:moveTo>
                      <a:pt x="3673" y="1"/>
                    </a:moveTo>
                    <a:cubicBezTo>
                      <a:pt x="2109" y="1"/>
                      <a:pt x="840" y="497"/>
                      <a:pt x="840" y="1098"/>
                    </a:cubicBezTo>
                    <a:lnTo>
                      <a:pt x="840" y="2186"/>
                    </a:lnTo>
                    <a:lnTo>
                      <a:pt x="725" y="2186"/>
                    </a:lnTo>
                    <a:cubicBezTo>
                      <a:pt x="0" y="2186"/>
                      <a:pt x="0" y="3283"/>
                      <a:pt x="725" y="3283"/>
                    </a:cubicBezTo>
                    <a:lnTo>
                      <a:pt x="849" y="3283"/>
                    </a:lnTo>
                    <a:cubicBezTo>
                      <a:pt x="964" y="4761"/>
                      <a:pt x="2194" y="5897"/>
                      <a:pt x="3673" y="5897"/>
                    </a:cubicBezTo>
                    <a:cubicBezTo>
                      <a:pt x="5161" y="5897"/>
                      <a:pt x="6392" y="4761"/>
                      <a:pt x="6506" y="3283"/>
                    </a:cubicBezTo>
                    <a:lnTo>
                      <a:pt x="6621" y="3283"/>
                    </a:lnTo>
                    <a:cubicBezTo>
                      <a:pt x="7356" y="3283"/>
                      <a:pt x="7356" y="2186"/>
                      <a:pt x="6621" y="2186"/>
                    </a:cubicBezTo>
                    <a:lnTo>
                      <a:pt x="6516" y="2186"/>
                    </a:lnTo>
                    <a:lnTo>
                      <a:pt x="6516" y="1098"/>
                    </a:lnTo>
                    <a:cubicBezTo>
                      <a:pt x="6516" y="497"/>
                      <a:pt x="5247" y="1"/>
                      <a:pt x="36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164d38f8a0b_2_692"/>
              <p:cNvSpPr/>
              <p:nvPr/>
            </p:nvSpPr>
            <p:spPr>
              <a:xfrm>
                <a:off x="6301084" y="3431471"/>
                <a:ext cx="141661" cy="154465"/>
              </a:xfrm>
              <a:custGeom>
                <a:rect b="b" l="l" r="r" t="t"/>
                <a:pathLst>
                  <a:path extrusionOk="0" h="5899" w="5410">
                    <a:moveTo>
                      <a:pt x="3608" y="0"/>
                    </a:moveTo>
                    <a:cubicBezTo>
                      <a:pt x="3579" y="0"/>
                      <a:pt x="3550" y="1"/>
                      <a:pt x="3521" y="1"/>
                    </a:cubicBezTo>
                    <a:cubicBezTo>
                      <a:pt x="3493" y="1"/>
                      <a:pt x="3465" y="0"/>
                      <a:pt x="3438" y="0"/>
                    </a:cubicBezTo>
                    <a:cubicBezTo>
                      <a:pt x="2798" y="0"/>
                      <a:pt x="2168" y="105"/>
                      <a:pt x="1556" y="306"/>
                    </a:cubicBezTo>
                    <a:cubicBezTo>
                      <a:pt x="1022" y="507"/>
                      <a:pt x="688" y="783"/>
                      <a:pt x="688" y="1098"/>
                    </a:cubicBezTo>
                    <a:lnTo>
                      <a:pt x="688" y="2186"/>
                    </a:lnTo>
                    <a:lnTo>
                      <a:pt x="611" y="2186"/>
                    </a:lnTo>
                    <a:cubicBezTo>
                      <a:pt x="605" y="2185"/>
                      <a:pt x="599" y="2185"/>
                      <a:pt x="593" y="2185"/>
                    </a:cubicBezTo>
                    <a:cubicBezTo>
                      <a:pt x="305" y="2185"/>
                      <a:pt x="67" y="2401"/>
                      <a:pt x="29" y="2672"/>
                    </a:cubicBezTo>
                    <a:cubicBezTo>
                      <a:pt x="1" y="2996"/>
                      <a:pt x="249" y="3283"/>
                      <a:pt x="573" y="3283"/>
                    </a:cubicBezTo>
                    <a:lnTo>
                      <a:pt x="697" y="3283"/>
                    </a:lnTo>
                    <a:cubicBezTo>
                      <a:pt x="801" y="4773"/>
                      <a:pt x="2048" y="5898"/>
                      <a:pt x="3491" y="5898"/>
                    </a:cubicBezTo>
                    <a:cubicBezTo>
                      <a:pt x="3645" y="5898"/>
                      <a:pt x="3802" y="5885"/>
                      <a:pt x="3960" y="5858"/>
                    </a:cubicBezTo>
                    <a:cubicBezTo>
                      <a:pt x="2577" y="5649"/>
                      <a:pt x="1556" y="4456"/>
                      <a:pt x="1556" y="3063"/>
                    </a:cubicBezTo>
                    <a:lnTo>
                      <a:pt x="1556" y="2176"/>
                    </a:lnTo>
                    <a:cubicBezTo>
                      <a:pt x="1556" y="1976"/>
                      <a:pt x="1708" y="1794"/>
                      <a:pt x="1909" y="1756"/>
                    </a:cubicBezTo>
                    <a:cubicBezTo>
                      <a:pt x="2920" y="1546"/>
                      <a:pt x="4294" y="1136"/>
                      <a:pt x="5315" y="354"/>
                    </a:cubicBezTo>
                    <a:lnTo>
                      <a:pt x="5410" y="278"/>
                    </a:lnTo>
                    <a:cubicBezTo>
                      <a:pt x="4827" y="96"/>
                      <a:pt x="4218" y="0"/>
                      <a:pt x="36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g164d38f8a0b_2_692"/>
              <p:cNvSpPr/>
              <p:nvPr/>
            </p:nvSpPr>
            <p:spPr>
              <a:xfrm>
                <a:off x="6353297" y="3483056"/>
                <a:ext cx="11521" cy="23383"/>
              </a:xfrm>
              <a:custGeom>
                <a:rect b="b" l="l" r="r" t="t"/>
                <a:pathLst>
                  <a:path extrusionOk="0" h="893" w="440">
                    <a:moveTo>
                      <a:pt x="220" y="1"/>
                    </a:moveTo>
                    <a:cubicBezTo>
                      <a:pt x="110" y="1"/>
                      <a:pt x="1" y="73"/>
                      <a:pt x="1" y="216"/>
                    </a:cubicBezTo>
                    <a:lnTo>
                      <a:pt x="1" y="674"/>
                    </a:lnTo>
                    <a:cubicBezTo>
                      <a:pt x="1" y="798"/>
                      <a:pt x="96" y="893"/>
                      <a:pt x="220" y="893"/>
                    </a:cubicBezTo>
                    <a:cubicBezTo>
                      <a:pt x="344" y="893"/>
                      <a:pt x="440" y="798"/>
                      <a:pt x="440" y="674"/>
                    </a:cubicBezTo>
                    <a:lnTo>
                      <a:pt x="440" y="216"/>
                    </a:lnTo>
                    <a:cubicBezTo>
                      <a:pt x="440" y="73"/>
                      <a:pt x="330" y="1"/>
                      <a:pt x="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g164d38f8a0b_2_692"/>
              <p:cNvSpPr/>
              <p:nvPr/>
            </p:nvSpPr>
            <p:spPr>
              <a:xfrm>
                <a:off x="6422007" y="3483056"/>
                <a:ext cx="11521" cy="23383"/>
              </a:xfrm>
              <a:custGeom>
                <a:rect b="b" l="l" r="r" t="t"/>
                <a:pathLst>
                  <a:path extrusionOk="0" h="893" w="440">
                    <a:moveTo>
                      <a:pt x="220" y="1"/>
                    </a:moveTo>
                    <a:cubicBezTo>
                      <a:pt x="110" y="1"/>
                      <a:pt x="0" y="73"/>
                      <a:pt x="0" y="216"/>
                    </a:cubicBezTo>
                    <a:lnTo>
                      <a:pt x="0" y="674"/>
                    </a:lnTo>
                    <a:cubicBezTo>
                      <a:pt x="0" y="798"/>
                      <a:pt x="96" y="893"/>
                      <a:pt x="220" y="893"/>
                    </a:cubicBezTo>
                    <a:cubicBezTo>
                      <a:pt x="344" y="893"/>
                      <a:pt x="439" y="798"/>
                      <a:pt x="439" y="674"/>
                    </a:cubicBezTo>
                    <a:lnTo>
                      <a:pt x="439" y="216"/>
                    </a:lnTo>
                    <a:cubicBezTo>
                      <a:pt x="439" y="73"/>
                      <a:pt x="329" y="1"/>
                      <a:pt x="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g164d38f8a0b_2_692"/>
              <p:cNvSpPr/>
              <p:nvPr/>
            </p:nvSpPr>
            <p:spPr>
              <a:xfrm>
                <a:off x="6368066" y="3540087"/>
                <a:ext cx="50694" cy="17334"/>
              </a:xfrm>
              <a:custGeom>
                <a:rect b="b" l="l" r="r" t="t"/>
                <a:pathLst>
                  <a:path extrusionOk="0" h="662" w="1936">
                    <a:moveTo>
                      <a:pt x="313" y="0"/>
                    </a:moveTo>
                    <a:cubicBezTo>
                      <a:pt x="143" y="0"/>
                      <a:pt x="1" y="223"/>
                      <a:pt x="162" y="384"/>
                    </a:cubicBezTo>
                    <a:cubicBezTo>
                      <a:pt x="371" y="567"/>
                      <a:pt x="650" y="662"/>
                      <a:pt x="932" y="662"/>
                    </a:cubicBezTo>
                    <a:cubicBezTo>
                      <a:pt x="946" y="662"/>
                      <a:pt x="959" y="662"/>
                      <a:pt x="973" y="661"/>
                    </a:cubicBezTo>
                    <a:cubicBezTo>
                      <a:pt x="986" y="662"/>
                      <a:pt x="999" y="662"/>
                      <a:pt x="1012" y="662"/>
                    </a:cubicBezTo>
                    <a:cubicBezTo>
                      <a:pt x="1286" y="662"/>
                      <a:pt x="1565" y="567"/>
                      <a:pt x="1774" y="384"/>
                    </a:cubicBezTo>
                    <a:cubicBezTo>
                      <a:pt x="1935" y="223"/>
                      <a:pt x="1793" y="0"/>
                      <a:pt x="1623" y="0"/>
                    </a:cubicBezTo>
                    <a:cubicBezTo>
                      <a:pt x="1571" y="0"/>
                      <a:pt x="1517" y="21"/>
                      <a:pt x="1469" y="70"/>
                    </a:cubicBezTo>
                    <a:cubicBezTo>
                      <a:pt x="1316" y="175"/>
                      <a:pt x="1142" y="227"/>
                      <a:pt x="968" y="227"/>
                    </a:cubicBezTo>
                    <a:cubicBezTo>
                      <a:pt x="794" y="227"/>
                      <a:pt x="620" y="175"/>
                      <a:pt x="467" y="70"/>
                    </a:cubicBezTo>
                    <a:cubicBezTo>
                      <a:pt x="418" y="21"/>
                      <a:pt x="364" y="0"/>
                      <a:pt x="3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g164d38f8a0b_2_692"/>
              <p:cNvSpPr/>
              <p:nvPr/>
            </p:nvSpPr>
            <p:spPr>
              <a:xfrm>
                <a:off x="6305850" y="3482951"/>
                <a:ext cx="38230" cy="11521"/>
              </a:xfrm>
              <a:custGeom>
                <a:rect b="b" l="l" r="r" t="t"/>
                <a:pathLst>
                  <a:path extrusionOk="0" h="440" w="1460">
                    <a:moveTo>
                      <a:pt x="296" y="0"/>
                    </a:moveTo>
                    <a:cubicBezTo>
                      <a:pt x="0" y="0"/>
                      <a:pt x="0" y="439"/>
                      <a:pt x="296" y="439"/>
                    </a:cubicBezTo>
                    <a:lnTo>
                      <a:pt x="1164" y="439"/>
                    </a:lnTo>
                    <a:cubicBezTo>
                      <a:pt x="1460" y="439"/>
                      <a:pt x="1460" y="0"/>
                      <a:pt x="1164" y="0"/>
                    </a:cubicBez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g164d38f8a0b_2_692"/>
              <p:cNvSpPr/>
              <p:nvPr/>
            </p:nvSpPr>
            <p:spPr>
              <a:xfrm>
                <a:off x="6442981" y="3482951"/>
                <a:ext cx="37994" cy="11521"/>
              </a:xfrm>
              <a:custGeom>
                <a:rect b="b" l="l" r="r" t="t"/>
                <a:pathLst>
                  <a:path extrusionOk="0" h="440" w="1451">
                    <a:moveTo>
                      <a:pt x="287" y="0"/>
                    </a:moveTo>
                    <a:cubicBezTo>
                      <a:pt x="1" y="0"/>
                      <a:pt x="1" y="439"/>
                      <a:pt x="287" y="439"/>
                    </a:cubicBezTo>
                    <a:lnTo>
                      <a:pt x="1164" y="439"/>
                    </a:lnTo>
                    <a:cubicBezTo>
                      <a:pt x="1451" y="439"/>
                      <a:pt x="1451" y="0"/>
                      <a:pt x="1164" y="0"/>
                    </a:cubicBez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164d38f8a0b_2_692"/>
              <p:cNvSpPr/>
              <p:nvPr/>
            </p:nvSpPr>
            <p:spPr>
              <a:xfrm>
                <a:off x="6374298" y="3488686"/>
                <a:ext cx="38230" cy="11521"/>
              </a:xfrm>
              <a:custGeom>
                <a:rect b="b" l="l" r="r" t="t"/>
                <a:pathLst>
                  <a:path extrusionOk="0" h="440" w="1460">
                    <a:moveTo>
                      <a:pt x="296" y="1"/>
                    </a:moveTo>
                    <a:cubicBezTo>
                      <a:pt x="0" y="1"/>
                      <a:pt x="0" y="439"/>
                      <a:pt x="296" y="439"/>
                    </a:cubicBezTo>
                    <a:lnTo>
                      <a:pt x="1164" y="439"/>
                    </a:lnTo>
                    <a:cubicBezTo>
                      <a:pt x="1460" y="439"/>
                      <a:pt x="1460" y="1"/>
                      <a:pt x="1164" y="1"/>
                    </a:cubicBez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164d38f8a0b_2_692"/>
              <p:cNvSpPr/>
              <p:nvPr/>
            </p:nvSpPr>
            <p:spPr>
              <a:xfrm>
                <a:off x="6414492" y="3465957"/>
                <a:ext cx="26525" cy="11260"/>
              </a:xfrm>
              <a:custGeom>
                <a:rect b="b" l="l" r="r" t="t"/>
                <a:pathLst>
                  <a:path extrusionOk="0" h="430" w="1013">
                    <a:moveTo>
                      <a:pt x="287" y="0"/>
                    </a:moveTo>
                    <a:cubicBezTo>
                      <a:pt x="1" y="0"/>
                      <a:pt x="1" y="430"/>
                      <a:pt x="287" y="430"/>
                    </a:cubicBezTo>
                    <a:lnTo>
                      <a:pt x="726" y="430"/>
                    </a:lnTo>
                    <a:cubicBezTo>
                      <a:pt x="1012" y="430"/>
                      <a:pt x="1012" y="0"/>
                      <a:pt x="7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164d38f8a0b_2_692"/>
              <p:cNvSpPr/>
              <p:nvPr/>
            </p:nvSpPr>
            <p:spPr>
              <a:xfrm>
                <a:off x="6345808" y="3465957"/>
                <a:ext cx="26499" cy="11260"/>
              </a:xfrm>
              <a:custGeom>
                <a:rect b="b" l="l" r="r" t="t"/>
                <a:pathLst>
                  <a:path extrusionOk="0" h="430" w="1012">
                    <a:moveTo>
                      <a:pt x="287" y="0"/>
                    </a:moveTo>
                    <a:cubicBezTo>
                      <a:pt x="0" y="0"/>
                      <a:pt x="0" y="430"/>
                      <a:pt x="287" y="430"/>
                    </a:cubicBezTo>
                    <a:lnTo>
                      <a:pt x="726" y="430"/>
                    </a:lnTo>
                    <a:cubicBezTo>
                      <a:pt x="1012" y="430"/>
                      <a:pt x="1012" y="0"/>
                      <a:pt x="7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g164d38f8a0b_2_692"/>
              <p:cNvSpPr/>
              <p:nvPr/>
            </p:nvSpPr>
            <p:spPr>
              <a:xfrm>
                <a:off x="6313575" y="3431471"/>
                <a:ext cx="119953" cy="40246"/>
              </a:xfrm>
              <a:custGeom>
                <a:rect b="b" l="l" r="r" t="t"/>
                <a:pathLst>
                  <a:path extrusionOk="0" h="1537" w="4581">
                    <a:moveTo>
                      <a:pt x="1" y="1"/>
                    </a:moveTo>
                    <a:lnTo>
                      <a:pt x="1" y="1537"/>
                    </a:lnTo>
                    <a:cubicBezTo>
                      <a:pt x="1" y="1537"/>
                      <a:pt x="2834" y="1317"/>
                      <a:pt x="45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g164d38f8a0b_2_692"/>
              <p:cNvSpPr/>
              <p:nvPr/>
            </p:nvSpPr>
            <p:spPr>
              <a:xfrm>
                <a:off x="6295847" y="3513352"/>
                <a:ext cx="23252" cy="32574"/>
              </a:xfrm>
              <a:custGeom>
                <a:rect b="b" l="l" r="r" t="t"/>
                <a:pathLst>
                  <a:path extrusionOk="0" h="1244" w="888">
                    <a:moveTo>
                      <a:pt x="445" y="1"/>
                    </a:moveTo>
                    <a:cubicBezTo>
                      <a:pt x="406" y="1"/>
                      <a:pt x="368" y="17"/>
                      <a:pt x="344" y="51"/>
                    </a:cubicBezTo>
                    <a:cubicBezTo>
                      <a:pt x="220" y="213"/>
                      <a:pt x="20" y="499"/>
                      <a:pt x="10" y="785"/>
                    </a:cubicBezTo>
                    <a:cubicBezTo>
                      <a:pt x="1" y="1005"/>
                      <a:pt x="153" y="1196"/>
                      <a:pt x="363" y="1234"/>
                    </a:cubicBezTo>
                    <a:cubicBezTo>
                      <a:pt x="394" y="1240"/>
                      <a:pt x="425" y="1243"/>
                      <a:pt x="454" y="1243"/>
                    </a:cubicBezTo>
                    <a:cubicBezTo>
                      <a:pt x="692" y="1243"/>
                      <a:pt x="888" y="1050"/>
                      <a:pt x="888" y="804"/>
                    </a:cubicBezTo>
                    <a:cubicBezTo>
                      <a:pt x="888" y="518"/>
                      <a:pt x="687" y="213"/>
                      <a:pt x="554" y="51"/>
                    </a:cubicBezTo>
                    <a:cubicBezTo>
                      <a:pt x="525" y="17"/>
                      <a:pt x="485" y="1"/>
                      <a:pt x="44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164d38f8a0b_2_692"/>
              <p:cNvSpPr/>
              <p:nvPr/>
            </p:nvSpPr>
            <p:spPr>
              <a:xfrm>
                <a:off x="6467464" y="3513352"/>
                <a:ext cx="23252" cy="32574"/>
              </a:xfrm>
              <a:custGeom>
                <a:rect b="b" l="l" r="r" t="t"/>
                <a:pathLst>
                  <a:path extrusionOk="0" h="1244" w="888">
                    <a:moveTo>
                      <a:pt x="445" y="1"/>
                    </a:moveTo>
                    <a:cubicBezTo>
                      <a:pt x="406" y="1"/>
                      <a:pt x="368" y="17"/>
                      <a:pt x="344" y="51"/>
                    </a:cubicBezTo>
                    <a:cubicBezTo>
                      <a:pt x="220" y="213"/>
                      <a:pt x="20" y="499"/>
                      <a:pt x="10" y="785"/>
                    </a:cubicBezTo>
                    <a:cubicBezTo>
                      <a:pt x="0" y="1005"/>
                      <a:pt x="153" y="1196"/>
                      <a:pt x="363" y="1234"/>
                    </a:cubicBezTo>
                    <a:cubicBezTo>
                      <a:pt x="394" y="1240"/>
                      <a:pt x="424" y="1243"/>
                      <a:pt x="454" y="1243"/>
                    </a:cubicBezTo>
                    <a:cubicBezTo>
                      <a:pt x="692" y="1243"/>
                      <a:pt x="888" y="1050"/>
                      <a:pt x="888" y="804"/>
                    </a:cubicBezTo>
                    <a:cubicBezTo>
                      <a:pt x="888" y="518"/>
                      <a:pt x="678" y="213"/>
                      <a:pt x="554" y="51"/>
                    </a:cubicBezTo>
                    <a:cubicBezTo>
                      <a:pt x="525" y="17"/>
                      <a:pt x="485" y="1"/>
                      <a:pt x="44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g164d38f8a0b_2_692"/>
              <p:cNvSpPr/>
              <p:nvPr/>
            </p:nvSpPr>
            <p:spPr>
              <a:xfrm>
                <a:off x="6319073" y="3408743"/>
                <a:ext cx="148652" cy="51506"/>
              </a:xfrm>
              <a:custGeom>
                <a:rect b="b" l="l" r="r" t="t"/>
                <a:pathLst>
                  <a:path extrusionOk="0" h="1967" w="5677">
                    <a:moveTo>
                      <a:pt x="2844" y="1"/>
                    </a:moveTo>
                    <a:cubicBezTo>
                      <a:pt x="1270" y="1"/>
                      <a:pt x="1" y="487"/>
                      <a:pt x="1" y="1088"/>
                    </a:cubicBezTo>
                    <a:lnTo>
                      <a:pt x="1" y="1966"/>
                    </a:lnTo>
                    <a:cubicBezTo>
                      <a:pt x="1" y="1365"/>
                      <a:pt x="1270" y="869"/>
                      <a:pt x="2844" y="869"/>
                    </a:cubicBezTo>
                    <a:cubicBezTo>
                      <a:pt x="4408" y="869"/>
                      <a:pt x="5677" y="1365"/>
                      <a:pt x="5677" y="1966"/>
                    </a:cubicBezTo>
                    <a:lnTo>
                      <a:pt x="5677" y="1088"/>
                    </a:lnTo>
                    <a:cubicBezTo>
                      <a:pt x="5677" y="487"/>
                      <a:pt x="4408" y="1"/>
                      <a:pt x="2844" y="1"/>
                    </a:cubicBez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g164d38f8a0b_2_692"/>
              <p:cNvSpPr/>
              <p:nvPr/>
            </p:nvSpPr>
            <p:spPr>
              <a:xfrm>
                <a:off x="6399016" y="3482951"/>
                <a:ext cx="57240" cy="45981"/>
              </a:xfrm>
              <a:custGeom>
                <a:rect b="b" l="l" r="r" t="t"/>
                <a:pathLst>
                  <a:path extrusionOk="0" h="1756" w="2186">
                    <a:moveTo>
                      <a:pt x="1756" y="439"/>
                    </a:moveTo>
                    <a:lnTo>
                      <a:pt x="1756" y="658"/>
                    </a:lnTo>
                    <a:cubicBezTo>
                      <a:pt x="1756" y="1021"/>
                      <a:pt x="1460" y="1317"/>
                      <a:pt x="1098" y="1317"/>
                    </a:cubicBezTo>
                    <a:cubicBezTo>
                      <a:pt x="735" y="1317"/>
                      <a:pt x="439" y="1021"/>
                      <a:pt x="439" y="658"/>
                    </a:cubicBezTo>
                    <a:lnTo>
                      <a:pt x="439" y="439"/>
                    </a:lnTo>
                    <a:close/>
                    <a:moveTo>
                      <a:pt x="220" y="0"/>
                    </a:moveTo>
                    <a:cubicBezTo>
                      <a:pt x="105" y="0"/>
                      <a:pt x="1" y="105"/>
                      <a:pt x="1" y="220"/>
                    </a:cubicBezTo>
                    <a:lnTo>
                      <a:pt x="1" y="658"/>
                    </a:lnTo>
                    <a:cubicBezTo>
                      <a:pt x="1" y="1259"/>
                      <a:pt x="497" y="1746"/>
                      <a:pt x="1098" y="1756"/>
                    </a:cubicBezTo>
                    <a:cubicBezTo>
                      <a:pt x="1699" y="1746"/>
                      <a:pt x="2185" y="1259"/>
                      <a:pt x="2185" y="658"/>
                    </a:cubicBezTo>
                    <a:lnTo>
                      <a:pt x="2185" y="220"/>
                    </a:lnTo>
                    <a:cubicBezTo>
                      <a:pt x="2185" y="105"/>
                      <a:pt x="2090" y="0"/>
                      <a:pt x="196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g164d38f8a0b_2_692"/>
              <p:cNvSpPr/>
              <p:nvPr/>
            </p:nvSpPr>
            <p:spPr>
              <a:xfrm>
                <a:off x="6330569" y="3482951"/>
                <a:ext cx="56979" cy="45981"/>
              </a:xfrm>
              <a:custGeom>
                <a:rect b="b" l="l" r="r" t="t"/>
                <a:pathLst>
                  <a:path extrusionOk="0" h="1756" w="2176">
                    <a:moveTo>
                      <a:pt x="1746" y="439"/>
                    </a:moveTo>
                    <a:lnTo>
                      <a:pt x="1746" y="658"/>
                    </a:lnTo>
                    <a:cubicBezTo>
                      <a:pt x="1746" y="1021"/>
                      <a:pt x="1451" y="1317"/>
                      <a:pt x="1088" y="1317"/>
                    </a:cubicBezTo>
                    <a:cubicBezTo>
                      <a:pt x="726" y="1317"/>
                      <a:pt x="430" y="1021"/>
                      <a:pt x="430" y="658"/>
                    </a:cubicBezTo>
                    <a:lnTo>
                      <a:pt x="430" y="439"/>
                    </a:lnTo>
                    <a:close/>
                    <a:moveTo>
                      <a:pt x="210" y="0"/>
                    </a:moveTo>
                    <a:cubicBezTo>
                      <a:pt x="96" y="0"/>
                      <a:pt x="1" y="105"/>
                      <a:pt x="1" y="220"/>
                    </a:cubicBezTo>
                    <a:lnTo>
                      <a:pt x="1" y="658"/>
                    </a:lnTo>
                    <a:cubicBezTo>
                      <a:pt x="1" y="1259"/>
                      <a:pt x="487" y="1746"/>
                      <a:pt x="1088" y="1756"/>
                    </a:cubicBezTo>
                    <a:cubicBezTo>
                      <a:pt x="1689" y="1746"/>
                      <a:pt x="2176" y="1259"/>
                      <a:pt x="2176" y="658"/>
                    </a:cubicBezTo>
                    <a:lnTo>
                      <a:pt x="2176" y="220"/>
                    </a:lnTo>
                    <a:cubicBezTo>
                      <a:pt x="2176" y="105"/>
                      <a:pt x="2080" y="0"/>
                      <a:pt x="196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g164d38f8a0b_2_692"/>
              <p:cNvSpPr/>
              <p:nvPr/>
            </p:nvSpPr>
            <p:spPr>
              <a:xfrm>
                <a:off x="6326327" y="3614347"/>
                <a:ext cx="134172" cy="80467"/>
              </a:xfrm>
              <a:custGeom>
                <a:rect b="b" l="l" r="r" t="t"/>
                <a:pathLst>
                  <a:path extrusionOk="0" h="3073" w="5124">
                    <a:moveTo>
                      <a:pt x="668" y="0"/>
                    </a:moveTo>
                    <a:lnTo>
                      <a:pt x="0" y="239"/>
                    </a:lnTo>
                    <a:cubicBezTo>
                      <a:pt x="0" y="248"/>
                      <a:pt x="10" y="258"/>
                      <a:pt x="19" y="277"/>
                    </a:cubicBezTo>
                    <a:lnTo>
                      <a:pt x="735" y="1889"/>
                    </a:lnTo>
                    <a:cubicBezTo>
                      <a:pt x="843" y="2141"/>
                      <a:pt x="1082" y="2279"/>
                      <a:pt x="1328" y="2279"/>
                    </a:cubicBezTo>
                    <a:cubicBezTo>
                      <a:pt x="1474" y="2279"/>
                      <a:pt x="1622" y="2231"/>
                      <a:pt x="1746" y="2128"/>
                    </a:cubicBezTo>
                    <a:lnTo>
                      <a:pt x="2347" y="1641"/>
                    </a:lnTo>
                    <a:lnTo>
                      <a:pt x="2347" y="3062"/>
                    </a:lnTo>
                    <a:cubicBezTo>
                      <a:pt x="2414" y="3062"/>
                      <a:pt x="2490" y="3072"/>
                      <a:pt x="2567" y="3072"/>
                    </a:cubicBezTo>
                    <a:cubicBezTo>
                      <a:pt x="2633" y="3072"/>
                      <a:pt x="2710" y="3072"/>
                      <a:pt x="2777" y="3062"/>
                    </a:cubicBezTo>
                    <a:lnTo>
                      <a:pt x="2777" y="1631"/>
                    </a:lnTo>
                    <a:lnTo>
                      <a:pt x="3378" y="2128"/>
                    </a:lnTo>
                    <a:cubicBezTo>
                      <a:pt x="3502" y="2231"/>
                      <a:pt x="3650" y="2279"/>
                      <a:pt x="3796" y="2279"/>
                    </a:cubicBezTo>
                    <a:cubicBezTo>
                      <a:pt x="4043" y="2279"/>
                      <a:pt x="4285" y="2141"/>
                      <a:pt x="4398" y="1889"/>
                    </a:cubicBezTo>
                    <a:lnTo>
                      <a:pt x="5114" y="267"/>
                    </a:lnTo>
                    <a:cubicBezTo>
                      <a:pt x="5114" y="258"/>
                      <a:pt x="5123" y="248"/>
                      <a:pt x="5123" y="229"/>
                    </a:cubicBezTo>
                    <a:lnTo>
                      <a:pt x="4456" y="0"/>
                    </a:lnTo>
                    <a:lnTo>
                      <a:pt x="2557" y="887"/>
                    </a:lnTo>
                    <a:lnTo>
                      <a:pt x="66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g164d38f8a0b_2_692"/>
              <p:cNvSpPr/>
              <p:nvPr/>
            </p:nvSpPr>
            <p:spPr>
              <a:xfrm>
                <a:off x="6336565" y="3599893"/>
                <a:ext cx="56979" cy="62635"/>
              </a:xfrm>
              <a:custGeom>
                <a:rect b="b" l="l" r="r" t="t"/>
                <a:pathLst>
                  <a:path extrusionOk="0" h="2392" w="2176">
                    <a:moveTo>
                      <a:pt x="646" y="0"/>
                    </a:moveTo>
                    <a:cubicBezTo>
                      <a:pt x="590" y="0"/>
                      <a:pt x="536" y="21"/>
                      <a:pt x="497" y="66"/>
                    </a:cubicBezTo>
                    <a:lnTo>
                      <a:pt x="58" y="495"/>
                    </a:lnTo>
                    <a:cubicBezTo>
                      <a:pt x="20" y="533"/>
                      <a:pt x="1" y="590"/>
                      <a:pt x="29" y="648"/>
                    </a:cubicBezTo>
                    <a:lnTo>
                      <a:pt x="745" y="2260"/>
                    </a:lnTo>
                    <a:cubicBezTo>
                      <a:pt x="781" y="2345"/>
                      <a:pt x="864" y="2392"/>
                      <a:pt x="947" y="2392"/>
                    </a:cubicBezTo>
                    <a:cubicBezTo>
                      <a:pt x="994" y="2392"/>
                      <a:pt x="1041" y="2377"/>
                      <a:pt x="1079" y="2346"/>
                    </a:cubicBezTo>
                    <a:lnTo>
                      <a:pt x="2176" y="1439"/>
                    </a:lnTo>
                    <a:lnTo>
                      <a:pt x="792" y="56"/>
                    </a:lnTo>
                    <a:cubicBezTo>
                      <a:pt x="751" y="19"/>
                      <a:pt x="698"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g164d38f8a0b_2_692"/>
              <p:cNvSpPr/>
              <p:nvPr/>
            </p:nvSpPr>
            <p:spPr>
              <a:xfrm>
                <a:off x="6393282" y="3599658"/>
                <a:ext cx="56717" cy="62870"/>
              </a:xfrm>
              <a:custGeom>
                <a:rect b="b" l="l" r="r" t="t"/>
                <a:pathLst>
                  <a:path extrusionOk="0" h="2401" w="2166">
                    <a:moveTo>
                      <a:pt x="1532" y="1"/>
                    </a:moveTo>
                    <a:cubicBezTo>
                      <a:pt x="1476" y="1"/>
                      <a:pt x="1422" y="22"/>
                      <a:pt x="1383" y="65"/>
                    </a:cubicBezTo>
                    <a:lnTo>
                      <a:pt x="0" y="1448"/>
                    </a:lnTo>
                    <a:lnTo>
                      <a:pt x="1097" y="2355"/>
                    </a:lnTo>
                    <a:cubicBezTo>
                      <a:pt x="1135" y="2386"/>
                      <a:pt x="1182" y="2401"/>
                      <a:pt x="1228" y="2401"/>
                    </a:cubicBezTo>
                    <a:cubicBezTo>
                      <a:pt x="1311" y="2401"/>
                      <a:pt x="1395" y="2354"/>
                      <a:pt x="1431" y="2269"/>
                    </a:cubicBezTo>
                    <a:lnTo>
                      <a:pt x="2147" y="657"/>
                    </a:lnTo>
                    <a:cubicBezTo>
                      <a:pt x="2166" y="599"/>
                      <a:pt x="2156" y="542"/>
                      <a:pt x="2118" y="504"/>
                    </a:cubicBezTo>
                    <a:lnTo>
                      <a:pt x="1689" y="65"/>
                    </a:lnTo>
                    <a:cubicBezTo>
                      <a:pt x="1646" y="22"/>
                      <a:pt x="1588" y="1"/>
                      <a:pt x="15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g164d38f8a0b_2_692"/>
              <p:cNvSpPr/>
              <p:nvPr/>
            </p:nvSpPr>
            <p:spPr>
              <a:xfrm>
                <a:off x="6265132" y="3644067"/>
                <a:ext cx="48468" cy="56481"/>
              </a:xfrm>
              <a:custGeom>
                <a:rect b="b" l="l" r="r" t="t"/>
                <a:pathLst>
                  <a:path extrusionOk="0" h="2157" w="1851">
                    <a:moveTo>
                      <a:pt x="239" y="0"/>
                    </a:moveTo>
                    <a:cubicBezTo>
                      <a:pt x="134" y="105"/>
                      <a:pt x="57" y="229"/>
                      <a:pt x="0" y="363"/>
                    </a:cubicBezTo>
                    <a:lnTo>
                      <a:pt x="1193" y="1403"/>
                    </a:lnTo>
                    <a:cubicBezTo>
                      <a:pt x="1326" y="1527"/>
                      <a:pt x="1412" y="1708"/>
                      <a:pt x="1412" y="1899"/>
                    </a:cubicBezTo>
                    <a:lnTo>
                      <a:pt x="1412" y="2156"/>
                    </a:lnTo>
                    <a:lnTo>
                      <a:pt x="1851" y="2156"/>
                    </a:lnTo>
                    <a:lnTo>
                      <a:pt x="1851" y="1899"/>
                    </a:lnTo>
                    <a:cubicBezTo>
                      <a:pt x="1851" y="1584"/>
                      <a:pt x="1708" y="1279"/>
                      <a:pt x="1469" y="1069"/>
                    </a:cubicBezTo>
                    <a:lnTo>
                      <a:pt x="23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g164d38f8a0b_2_692"/>
              <p:cNvSpPr/>
              <p:nvPr/>
            </p:nvSpPr>
            <p:spPr>
              <a:xfrm>
                <a:off x="6473198" y="3644067"/>
                <a:ext cx="48495" cy="56481"/>
              </a:xfrm>
              <a:custGeom>
                <a:rect b="b" l="l" r="r" t="t"/>
                <a:pathLst>
                  <a:path extrusionOk="0" h="2157" w="1852">
                    <a:moveTo>
                      <a:pt x="1613" y="0"/>
                    </a:moveTo>
                    <a:lnTo>
                      <a:pt x="382" y="1069"/>
                    </a:lnTo>
                    <a:cubicBezTo>
                      <a:pt x="144" y="1279"/>
                      <a:pt x="1" y="1584"/>
                      <a:pt x="1" y="1899"/>
                    </a:cubicBezTo>
                    <a:lnTo>
                      <a:pt x="1" y="2156"/>
                    </a:lnTo>
                    <a:lnTo>
                      <a:pt x="440" y="2156"/>
                    </a:lnTo>
                    <a:lnTo>
                      <a:pt x="440" y="1899"/>
                    </a:lnTo>
                    <a:cubicBezTo>
                      <a:pt x="440" y="1708"/>
                      <a:pt x="516" y="1527"/>
                      <a:pt x="659" y="1403"/>
                    </a:cubicBezTo>
                    <a:lnTo>
                      <a:pt x="1852" y="363"/>
                    </a:lnTo>
                    <a:cubicBezTo>
                      <a:pt x="1794" y="229"/>
                      <a:pt x="1718" y="105"/>
                      <a:pt x="161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56" name="Google Shape;1056;g164d38f8a0b_2_692"/>
          <p:cNvSpPr/>
          <p:nvPr/>
        </p:nvSpPr>
        <p:spPr>
          <a:xfrm>
            <a:off x="1352683" y="1623674"/>
            <a:ext cx="88838" cy="22084"/>
          </a:xfrm>
          <a:custGeom>
            <a:rect b="b" l="l" r="r" t="t"/>
            <a:pathLst>
              <a:path extrusionOk="0" h="650" w="2615">
                <a:moveTo>
                  <a:pt x="630" y="1"/>
                </a:moveTo>
                <a:cubicBezTo>
                  <a:pt x="342" y="1"/>
                  <a:pt x="85" y="208"/>
                  <a:pt x="20" y="497"/>
                </a:cubicBezTo>
                <a:cubicBezTo>
                  <a:pt x="1" y="574"/>
                  <a:pt x="58" y="650"/>
                  <a:pt x="144" y="650"/>
                </a:cubicBezTo>
                <a:lnTo>
                  <a:pt x="649" y="650"/>
                </a:lnTo>
                <a:cubicBezTo>
                  <a:pt x="793" y="650"/>
                  <a:pt x="926" y="602"/>
                  <a:pt x="1041" y="516"/>
                </a:cubicBezTo>
                <a:cubicBezTo>
                  <a:pt x="1117" y="459"/>
                  <a:pt x="1203" y="431"/>
                  <a:pt x="1298" y="431"/>
                </a:cubicBezTo>
                <a:lnTo>
                  <a:pt x="1308" y="431"/>
                </a:lnTo>
                <a:cubicBezTo>
                  <a:pt x="1403" y="431"/>
                  <a:pt x="1498" y="459"/>
                  <a:pt x="1575" y="516"/>
                </a:cubicBezTo>
                <a:cubicBezTo>
                  <a:pt x="1680" y="602"/>
                  <a:pt x="1823" y="650"/>
                  <a:pt x="1956" y="650"/>
                </a:cubicBezTo>
                <a:lnTo>
                  <a:pt x="2472" y="650"/>
                </a:lnTo>
                <a:cubicBezTo>
                  <a:pt x="2548" y="650"/>
                  <a:pt x="2615" y="574"/>
                  <a:pt x="2596" y="497"/>
                </a:cubicBezTo>
                <a:cubicBezTo>
                  <a:pt x="2519" y="202"/>
                  <a:pt x="2262" y="1"/>
                  <a:pt x="1966" y="1"/>
                </a:cubicBezTo>
                <a:lnTo>
                  <a:pt x="649" y="1"/>
                </a:lnTo>
                <a:cubicBezTo>
                  <a:pt x="643" y="1"/>
                  <a:pt x="637" y="1"/>
                  <a:pt x="630" y="1"/>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7" name="Google Shape;1057;g164d38f8a0b_2_692"/>
          <p:cNvGrpSpPr/>
          <p:nvPr/>
        </p:nvGrpSpPr>
        <p:grpSpPr>
          <a:xfrm>
            <a:off x="4581875" y="1407386"/>
            <a:ext cx="454800" cy="547502"/>
            <a:chOff x="2224375" y="3024061"/>
            <a:chExt cx="454800" cy="547502"/>
          </a:xfrm>
        </p:grpSpPr>
        <p:sp>
          <p:nvSpPr>
            <p:cNvPr id="1058" name="Google Shape;1058;g164d38f8a0b_2_692"/>
            <p:cNvSpPr/>
            <p:nvPr/>
          </p:nvSpPr>
          <p:spPr>
            <a:xfrm>
              <a:off x="2224375" y="3116763"/>
              <a:ext cx="454800" cy="45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9" name="Google Shape;1059;g164d38f8a0b_2_692"/>
            <p:cNvGrpSpPr/>
            <p:nvPr/>
          </p:nvGrpSpPr>
          <p:grpSpPr>
            <a:xfrm>
              <a:off x="2273507" y="3024061"/>
              <a:ext cx="356541" cy="460261"/>
              <a:chOff x="6253375" y="1973150"/>
              <a:chExt cx="274812" cy="354729"/>
            </a:xfrm>
          </p:grpSpPr>
          <p:sp>
            <p:nvSpPr>
              <p:cNvPr id="1060" name="Google Shape;1060;g164d38f8a0b_2_692"/>
              <p:cNvSpPr/>
              <p:nvPr/>
            </p:nvSpPr>
            <p:spPr>
              <a:xfrm>
                <a:off x="6253637" y="2173492"/>
                <a:ext cx="274550" cy="154387"/>
              </a:xfrm>
              <a:custGeom>
                <a:rect b="b" l="l" r="r" t="t"/>
                <a:pathLst>
                  <a:path extrusionOk="0" h="5896" w="10485">
                    <a:moveTo>
                      <a:pt x="3711" y="0"/>
                    </a:moveTo>
                    <a:lnTo>
                      <a:pt x="3711" y="1040"/>
                    </a:lnTo>
                    <a:cubicBezTo>
                      <a:pt x="3711" y="1326"/>
                      <a:pt x="3520" y="1584"/>
                      <a:pt x="3244" y="1670"/>
                    </a:cubicBezTo>
                    <a:lnTo>
                      <a:pt x="935" y="2347"/>
                    </a:lnTo>
                    <a:cubicBezTo>
                      <a:pt x="382" y="2509"/>
                      <a:pt x="0" y="3015"/>
                      <a:pt x="0" y="3597"/>
                    </a:cubicBezTo>
                    <a:lnTo>
                      <a:pt x="0" y="5237"/>
                    </a:lnTo>
                    <a:cubicBezTo>
                      <a:pt x="0" y="5600"/>
                      <a:pt x="286" y="5896"/>
                      <a:pt x="649" y="5896"/>
                    </a:cubicBezTo>
                    <a:lnTo>
                      <a:pt x="9826" y="5896"/>
                    </a:lnTo>
                    <a:cubicBezTo>
                      <a:pt x="10189" y="5896"/>
                      <a:pt x="10485" y="5600"/>
                      <a:pt x="10485" y="5237"/>
                    </a:cubicBezTo>
                    <a:lnTo>
                      <a:pt x="10485" y="3597"/>
                    </a:lnTo>
                    <a:cubicBezTo>
                      <a:pt x="10485" y="3015"/>
                      <a:pt x="10094" y="2509"/>
                      <a:pt x="9540" y="2347"/>
                    </a:cubicBezTo>
                    <a:lnTo>
                      <a:pt x="7241" y="1670"/>
                    </a:lnTo>
                    <a:cubicBezTo>
                      <a:pt x="6955" y="1584"/>
                      <a:pt x="6764" y="1326"/>
                      <a:pt x="6764" y="1040"/>
                    </a:cubicBezTo>
                    <a:lnTo>
                      <a:pt x="676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g164d38f8a0b_2_692"/>
              <p:cNvSpPr/>
              <p:nvPr/>
            </p:nvSpPr>
            <p:spPr>
              <a:xfrm>
                <a:off x="6253375" y="2210439"/>
                <a:ext cx="274812" cy="117440"/>
              </a:xfrm>
              <a:custGeom>
                <a:rect b="b" l="l" r="r" t="t"/>
                <a:pathLst>
                  <a:path extrusionOk="0" h="4485" w="10495">
                    <a:moveTo>
                      <a:pt x="3597" y="1"/>
                    </a:moveTo>
                    <a:cubicBezTo>
                      <a:pt x="3511" y="125"/>
                      <a:pt x="3387" y="211"/>
                      <a:pt x="3244" y="259"/>
                    </a:cubicBezTo>
                    <a:lnTo>
                      <a:pt x="945" y="936"/>
                    </a:lnTo>
                    <a:cubicBezTo>
                      <a:pt x="392" y="1098"/>
                      <a:pt x="1" y="1604"/>
                      <a:pt x="1" y="2186"/>
                    </a:cubicBezTo>
                    <a:lnTo>
                      <a:pt x="1" y="3826"/>
                    </a:lnTo>
                    <a:cubicBezTo>
                      <a:pt x="1" y="4189"/>
                      <a:pt x="296" y="4485"/>
                      <a:pt x="659" y="4485"/>
                    </a:cubicBezTo>
                    <a:lnTo>
                      <a:pt x="9836" y="4485"/>
                    </a:lnTo>
                    <a:cubicBezTo>
                      <a:pt x="10199" y="4485"/>
                      <a:pt x="10495" y="4189"/>
                      <a:pt x="10495" y="3826"/>
                    </a:cubicBezTo>
                    <a:lnTo>
                      <a:pt x="10495" y="2186"/>
                    </a:lnTo>
                    <a:cubicBezTo>
                      <a:pt x="10485" y="1604"/>
                      <a:pt x="10104" y="1098"/>
                      <a:pt x="9550" y="936"/>
                    </a:cubicBezTo>
                    <a:lnTo>
                      <a:pt x="7251" y="259"/>
                    </a:lnTo>
                    <a:cubicBezTo>
                      <a:pt x="7108" y="211"/>
                      <a:pt x="6984" y="125"/>
                      <a:pt x="6898" y="1"/>
                    </a:cubicBezTo>
                    <a:lnTo>
                      <a:pt x="5248" y="554"/>
                    </a:lnTo>
                    <a:lnTo>
                      <a:pt x="359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164d38f8a0b_2_692"/>
              <p:cNvSpPr/>
              <p:nvPr/>
            </p:nvSpPr>
            <p:spPr>
              <a:xfrm>
                <a:off x="6315591" y="2210439"/>
                <a:ext cx="150407" cy="49542"/>
              </a:xfrm>
              <a:custGeom>
                <a:rect b="b" l="l" r="r" t="t"/>
                <a:pathLst>
                  <a:path extrusionOk="0" h="1892" w="5744">
                    <a:moveTo>
                      <a:pt x="1221" y="1"/>
                    </a:moveTo>
                    <a:cubicBezTo>
                      <a:pt x="1135" y="125"/>
                      <a:pt x="1011" y="211"/>
                      <a:pt x="878" y="259"/>
                    </a:cubicBezTo>
                    <a:lnTo>
                      <a:pt x="0" y="507"/>
                    </a:lnTo>
                    <a:lnTo>
                      <a:pt x="1374" y="1680"/>
                    </a:lnTo>
                    <a:cubicBezTo>
                      <a:pt x="1537" y="1823"/>
                      <a:pt x="1740" y="1891"/>
                      <a:pt x="1941" y="1891"/>
                    </a:cubicBezTo>
                    <a:cubicBezTo>
                      <a:pt x="2198" y="1891"/>
                      <a:pt x="2453" y="1779"/>
                      <a:pt x="2624" y="1565"/>
                    </a:cubicBezTo>
                    <a:lnTo>
                      <a:pt x="2872" y="1251"/>
                    </a:lnTo>
                    <a:lnTo>
                      <a:pt x="3120" y="1565"/>
                    </a:lnTo>
                    <a:cubicBezTo>
                      <a:pt x="3296" y="1779"/>
                      <a:pt x="3551" y="1891"/>
                      <a:pt x="3807" y="1891"/>
                    </a:cubicBezTo>
                    <a:cubicBezTo>
                      <a:pt x="4009" y="1891"/>
                      <a:pt x="4211" y="1823"/>
                      <a:pt x="4379" y="1680"/>
                    </a:cubicBezTo>
                    <a:lnTo>
                      <a:pt x="5743" y="507"/>
                    </a:lnTo>
                    <a:lnTo>
                      <a:pt x="4875" y="259"/>
                    </a:lnTo>
                    <a:cubicBezTo>
                      <a:pt x="4732" y="211"/>
                      <a:pt x="4608" y="125"/>
                      <a:pt x="4522" y="1"/>
                    </a:cubicBezTo>
                    <a:lnTo>
                      <a:pt x="2872" y="554"/>
                    </a:lnTo>
                    <a:lnTo>
                      <a:pt x="122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g164d38f8a0b_2_692"/>
              <p:cNvSpPr/>
              <p:nvPr/>
            </p:nvSpPr>
            <p:spPr>
              <a:xfrm>
                <a:off x="6350810" y="2173492"/>
                <a:ext cx="79969" cy="22860"/>
              </a:xfrm>
              <a:custGeom>
                <a:rect b="b" l="l" r="r" t="t"/>
                <a:pathLst>
                  <a:path extrusionOk="0" h="873" w="3054">
                    <a:moveTo>
                      <a:pt x="0" y="0"/>
                    </a:moveTo>
                    <a:lnTo>
                      <a:pt x="0" y="487"/>
                    </a:lnTo>
                    <a:cubicBezTo>
                      <a:pt x="477" y="744"/>
                      <a:pt x="1002" y="873"/>
                      <a:pt x="1527" y="873"/>
                    </a:cubicBezTo>
                    <a:cubicBezTo>
                      <a:pt x="2051" y="873"/>
                      <a:pt x="2576" y="744"/>
                      <a:pt x="3053" y="487"/>
                    </a:cubicBezTo>
                    <a:lnTo>
                      <a:pt x="305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g164d38f8a0b_2_692"/>
              <p:cNvSpPr/>
              <p:nvPr/>
            </p:nvSpPr>
            <p:spPr>
              <a:xfrm>
                <a:off x="6294355" y="2059063"/>
                <a:ext cx="192617" cy="125688"/>
              </a:xfrm>
              <a:custGeom>
                <a:rect b="b" l="l" r="r" t="t"/>
                <a:pathLst>
                  <a:path extrusionOk="0" h="4800" w="7356">
                    <a:moveTo>
                      <a:pt x="849" y="1"/>
                    </a:moveTo>
                    <a:lnTo>
                      <a:pt x="849" y="1088"/>
                    </a:lnTo>
                    <a:lnTo>
                      <a:pt x="735" y="1088"/>
                    </a:lnTo>
                    <a:cubicBezTo>
                      <a:pt x="0" y="1088"/>
                      <a:pt x="0" y="2185"/>
                      <a:pt x="735" y="2185"/>
                    </a:cubicBezTo>
                    <a:lnTo>
                      <a:pt x="849" y="2185"/>
                    </a:lnTo>
                    <a:cubicBezTo>
                      <a:pt x="964" y="3664"/>
                      <a:pt x="2194" y="4799"/>
                      <a:pt x="3683" y="4799"/>
                    </a:cubicBezTo>
                    <a:cubicBezTo>
                      <a:pt x="5161" y="4799"/>
                      <a:pt x="6392" y="3664"/>
                      <a:pt x="6507" y="2185"/>
                    </a:cubicBezTo>
                    <a:lnTo>
                      <a:pt x="6631" y="2185"/>
                    </a:lnTo>
                    <a:cubicBezTo>
                      <a:pt x="7356" y="2185"/>
                      <a:pt x="7356" y="1088"/>
                      <a:pt x="6631" y="1088"/>
                    </a:cubicBezTo>
                    <a:lnTo>
                      <a:pt x="6526" y="1088"/>
                    </a:lnTo>
                    <a:lnTo>
                      <a:pt x="652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g164d38f8a0b_2_692"/>
              <p:cNvSpPr/>
              <p:nvPr/>
            </p:nvSpPr>
            <p:spPr>
              <a:xfrm>
                <a:off x="6297340" y="2059063"/>
                <a:ext cx="144908" cy="125897"/>
              </a:xfrm>
              <a:custGeom>
                <a:rect b="b" l="l" r="r" t="t"/>
                <a:pathLst>
                  <a:path extrusionOk="0" h="4808" w="5534">
                    <a:moveTo>
                      <a:pt x="735" y="1"/>
                    </a:moveTo>
                    <a:lnTo>
                      <a:pt x="735" y="1088"/>
                    </a:lnTo>
                    <a:lnTo>
                      <a:pt x="649" y="1088"/>
                    </a:lnTo>
                    <a:cubicBezTo>
                      <a:pt x="392" y="1088"/>
                      <a:pt x="172" y="1250"/>
                      <a:pt x="96" y="1489"/>
                    </a:cubicBezTo>
                    <a:cubicBezTo>
                      <a:pt x="1" y="1842"/>
                      <a:pt x="268" y="2185"/>
                      <a:pt x="630" y="2185"/>
                    </a:cubicBezTo>
                    <a:lnTo>
                      <a:pt x="745" y="2185"/>
                    </a:lnTo>
                    <a:cubicBezTo>
                      <a:pt x="849" y="3681"/>
                      <a:pt x="2103" y="4808"/>
                      <a:pt x="3559" y="4808"/>
                    </a:cubicBezTo>
                    <a:cubicBezTo>
                      <a:pt x="3710" y="4808"/>
                      <a:pt x="3863" y="4796"/>
                      <a:pt x="4017" y="4771"/>
                    </a:cubicBezTo>
                    <a:cubicBezTo>
                      <a:pt x="2634" y="4551"/>
                      <a:pt x="1613" y="3368"/>
                      <a:pt x="1613" y="1966"/>
                    </a:cubicBezTo>
                    <a:lnTo>
                      <a:pt x="1613" y="1527"/>
                    </a:lnTo>
                    <a:cubicBezTo>
                      <a:pt x="1613" y="1050"/>
                      <a:pt x="2004" y="659"/>
                      <a:pt x="2481" y="659"/>
                    </a:cubicBezTo>
                    <a:lnTo>
                      <a:pt x="5105" y="659"/>
                    </a:lnTo>
                    <a:cubicBezTo>
                      <a:pt x="5343" y="649"/>
                      <a:pt x="5534" y="459"/>
                      <a:pt x="5534" y="220"/>
                    </a:cubicBezTo>
                    <a:lnTo>
                      <a:pt x="55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g164d38f8a0b_2_692"/>
              <p:cNvSpPr/>
              <p:nvPr/>
            </p:nvSpPr>
            <p:spPr>
              <a:xfrm>
                <a:off x="6316822" y="2116775"/>
                <a:ext cx="147919" cy="67976"/>
              </a:xfrm>
              <a:custGeom>
                <a:rect b="b" l="l" r="r" t="t"/>
                <a:pathLst>
                  <a:path extrusionOk="0" h="2596" w="5649">
                    <a:moveTo>
                      <a:pt x="1" y="0"/>
                    </a:moveTo>
                    <a:lnTo>
                      <a:pt x="1" y="0"/>
                    </a:lnTo>
                    <a:cubicBezTo>
                      <a:pt x="125" y="1470"/>
                      <a:pt x="1356" y="2595"/>
                      <a:pt x="2825" y="2595"/>
                    </a:cubicBezTo>
                    <a:cubicBezTo>
                      <a:pt x="4294" y="2595"/>
                      <a:pt x="5524" y="1470"/>
                      <a:pt x="5649" y="0"/>
                    </a:cubicBezTo>
                    <a:lnTo>
                      <a:pt x="5649" y="0"/>
                    </a:lnTo>
                    <a:cubicBezTo>
                      <a:pt x="5019" y="382"/>
                      <a:pt x="3989" y="630"/>
                      <a:pt x="2825" y="630"/>
                    </a:cubicBezTo>
                    <a:cubicBezTo>
                      <a:pt x="1661" y="630"/>
                      <a:pt x="640" y="382"/>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g164d38f8a0b_2_692"/>
              <p:cNvSpPr/>
              <p:nvPr/>
            </p:nvSpPr>
            <p:spPr>
              <a:xfrm>
                <a:off x="6305091" y="2059063"/>
                <a:ext cx="22755" cy="28515"/>
              </a:xfrm>
              <a:custGeom>
                <a:rect b="b" l="l" r="r" t="t"/>
                <a:pathLst>
                  <a:path extrusionOk="0" h="1089" w="869">
                    <a:moveTo>
                      <a:pt x="0" y="1"/>
                    </a:moveTo>
                    <a:lnTo>
                      <a:pt x="0" y="1088"/>
                    </a:lnTo>
                    <a:lnTo>
                      <a:pt x="869" y="1088"/>
                    </a:lnTo>
                    <a:lnTo>
                      <a:pt x="8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g164d38f8a0b_2_692"/>
              <p:cNvSpPr/>
              <p:nvPr/>
            </p:nvSpPr>
            <p:spPr>
              <a:xfrm>
                <a:off x="6453717" y="2059063"/>
                <a:ext cx="23017" cy="28515"/>
              </a:xfrm>
              <a:custGeom>
                <a:rect b="b" l="l" r="r" t="t"/>
                <a:pathLst>
                  <a:path extrusionOk="0" h="1089" w="879">
                    <a:moveTo>
                      <a:pt x="1" y="1"/>
                    </a:moveTo>
                    <a:lnTo>
                      <a:pt x="1" y="1088"/>
                    </a:lnTo>
                    <a:lnTo>
                      <a:pt x="878" y="1088"/>
                    </a:lnTo>
                    <a:lnTo>
                      <a:pt x="8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g164d38f8a0b_2_692"/>
              <p:cNvSpPr/>
              <p:nvPr/>
            </p:nvSpPr>
            <p:spPr>
              <a:xfrm>
                <a:off x="6328579" y="2198525"/>
                <a:ext cx="62216" cy="50197"/>
              </a:xfrm>
              <a:custGeom>
                <a:rect b="b" l="l" r="r" t="t"/>
                <a:pathLst>
                  <a:path extrusionOk="0" h="1917" w="2376">
                    <a:moveTo>
                      <a:pt x="511" y="0"/>
                    </a:moveTo>
                    <a:cubicBezTo>
                      <a:pt x="430" y="0"/>
                      <a:pt x="355" y="43"/>
                      <a:pt x="315" y="122"/>
                    </a:cubicBezTo>
                    <a:lnTo>
                      <a:pt x="29" y="694"/>
                    </a:lnTo>
                    <a:cubicBezTo>
                      <a:pt x="0" y="752"/>
                      <a:pt x="10" y="818"/>
                      <a:pt x="57" y="857"/>
                    </a:cubicBezTo>
                    <a:lnTo>
                      <a:pt x="1164" y="1811"/>
                    </a:lnTo>
                    <a:cubicBezTo>
                      <a:pt x="1248" y="1882"/>
                      <a:pt x="1348" y="1916"/>
                      <a:pt x="1448" y="1916"/>
                    </a:cubicBezTo>
                    <a:cubicBezTo>
                      <a:pt x="1576" y="1916"/>
                      <a:pt x="1703" y="1860"/>
                      <a:pt x="1794" y="1753"/>
                    </a:cubicBezTo>
                    <a:lnTo>
                      <a:pt x="2376" y="1009"/>
                    </a:lnTo>
                    <a:lnTo>
                      <a:pt x="620" y="27"/>
                    </a:lnTo>
                    <a:cubicBezTo>
                      <a:pt x="585" y="9"/>
                      <a:pt x="548" y="0"/>
                      <a:pt x="5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g164d38f8a0b_2_692"/>
              <p:cNvSpPr/>
              <p:nvPr/>
            </p:nvSpPr>
            <p:spPr>
              <a:xfrm>
                <a:off x="6390768" y="2198525"/>
                <a:ext cx="62477" cy="50197"/>
              </a:xfrm>
              <a:custGeom>
                <a:rect b="b" l="l" r="r" t="t"/>
                <a:pathLst>
                  <a:path extrusionOk="0" h="1917" w="2386">
                    <a:moveTo>
                      <a:pt x="1875" y="0"/>
                    </a:moveTo>
                    <a:cubicBezTo>
                      <a:pt x="1838" y="0"/>
                      <a:pt x="1801" y="9"/>
                      <a:pt x="1766" y="27"/>
                    </a:cubicBezTo>
                    <a:lnTo>
                      <a:pt x="1" y="1009"/>
                    </a:lnTo>
                    <a:lnTo>
                      <a:pt x="592" y="1753"/>
                    </a:lnTo>
                    <a:cubicBezTo>
                      <a:pt x="678" y="1860"/>
                      <a:pt x="805" y="1916"/>
                      <a:pt x="934" y="1916"/>
                    </a:cubicBezTo>
                    <a:cubicBezTo>
                      <a:pt x="1036" y="1916"/>
                      <a:pt x="1138" y="1882"/>
                      <a:pt x="1222" y="1811"/>
                    </a:cubicBezTo>
                    <a:lnTo>
                      <a:pt x="2328" y="857"/>
                    </a:lnTo>
                    <a:cubicBezTo>
                      <a:pt x="2376" y="818"/>
                      <a:pt x="2386" y="752"/>
                      <a:pt x="2357" y="694"/>
                    </a:cubicBezTo>
                    <a:lnTo>
                      <a:pt x="2071" y="122"/>
                    </a:lnTo>
                    <a:cubicBezTo>
                      <a:pt x="2031" y="43"/>
                      <a:pt x="1955" y="0"/>
                      <a:pt x="187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g164d38f8a0b_2_692"/>
              <p:cNvSpPr/>
              <p:nvPr/>
            </p:nvSpPr>
            <p:spPr>
              <a:xfrm>
                <a:off x="6353559" y="2081923"/>
                <a:ext cx="11521" cy="17151"/>
              </a:xfrm>
              <a:custGeom>
                <a:rect b="b" l="l" r="r" t="t"/>
                <a:pathLst>
                  <a:path extrusionOk="0" h="655" w="440">
                    <a:moveTo>
                      <a:pt x="220" y="1"/>
                    </a:moveTo>
                    <a:cubicBezTo>
                      <a:pt x="110" y="1"/>
                      <a:pt x="0" y="72"/>
                      <a:pt x="0" y="215"/>
                    </a:cubicBezTo>
                    <a:lnTo>
                      <a:pt x="0" y="435"/>
                    </a:lnTo>
                    <a:cubicBezTo>
                      <a:pt x="0" y="559"/>
                      <a:pt x="96" y="654"/>
                      <a:pt x="220" y="654"/>
                    </a:cubicBezTo>
                    <a:cubicBezTo>
                      <a:pt x="344" y="654"/>
                      <a:pt x="439" y="559"/>
                      <a:pt x="439" y="435"/>
                    </a:cubicBezTo>
                    <a:lnTo>
                      <a:pt x="439" y="215"/>
                    </a:lnTo>
                    <a:cubicBezTo>
                      <a:pt x="439" y="72"/>
                      <a:pt x="329"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g164d38f8a0b_2_692"/>
              <p:cNvSpPr/>
              <p:nvPr/>
            </p:nvSpPr>
            <p:spPr>
              <a:xfrm>
                <a:off x="6416508" y="2081923"/>
                <a:ext cx="11521" cy="17151"/>
              </a:xfrm>
              <a:custGeom>
                <a:rect b="b" l="l" r="r" t="t"/>
                <a:pathLst>
                  <a:path extrusionOk="0" h="655" w="440">
                    <a:moveTo>
                      <a:pt x="220" y="1"/>
                    </a:moveTo>
                    <a:cubicBezTo>
                      <a:pt x="110" y="1"/>
                      <a:pt x="0" y="72"/>
                      <a:pt x="0" y="215"/>
                    </a:cubicBezTo>
                    <a:lnTo>
                      <a:pt x="0" y="435"/>
                    </a:lnTo>
                    <a:cubicBezTo>
                      <a:pt x="0" y="559"/>
                      <a:pt x="96" y="654"/>
                      <a:pt x="220" y="654"/>
                    </a:cubicBezTo>
                    <a:cubicBezTo>
                      <a:pt x="344" y="654"/>
                      <a:pt x="439" y="559"/>
                      <a:pt x="439" y="435"/>
                    </a:cubicBezTo>
                    <a:lnTo>
                      <a:pt x="439" y="215"/>
                    </a:lnTo>
                    <a:cubicBezTo>
                      <a:pt x="439" y="72"/>
                      <a:pt x="329"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g164d38f8a0b_2_692"/>
              <p:cNvSpPr/>
              <p:nvPr/>
            </p:nvSpPr>
            <p:spPr>
              <a:xfrm>
                <a:off x="6373669" y="2081792"/>
                <a:ext cx="34355" cy="23017"/>
              </a:xfrm>
              <a:custGeom>
                <a:rect b="b" l="l" r="r" t="t"/>
                <a:pathLst>
                  <a:path extrusionOk="0" h="879" w="1312">
                    <a:moveTo>
                      <a:pt x="654" y="1"/>
                    </a:moveTo>
                    <a:cubicBezTo>
                      <a:pt x="291" y="1"/>
                      <a:pt x="5" y="297"/>
                      <a:pt x="5" y="659"/>
                    </a:cubicBezTo>
                    <a:cubicBezTo>
                      <a:pt x="0" y="802"/>
                      <a:pt x="108" y="874"/>
                      <a:pt x="216" y="874"/>
                    </a:cubicBezTo>
                    <a:cubicBezTo>
                      <a:pt x="325" y="874"/>
                      <a:pt x="434" y="802"/>
                      <a:pt x="434" y="659"/>
                    </a:cubicBezTo>
                    <a:cubicBezTo>
                      <a:pt x="434" y="516"/>
                      <a:pt x="544" y="444"/>
                      <a:pt x="654" y="444"/>
                    </a:cubicBezTo>
                    <a:cubicBezTo>
                      <a:pt x="763" y="444"/>
                      <a:pt x="873" y="516"/>
                      <a:pt x="873" y="659"/>
                    </a:cubicBezTo>
                    <a:cubicBezTo>
                      <a:pt x="873" y="783"/>
                      <a:pt x="969" y="879"/>
                      <a:pt x="1093" y="879"/>
                    </a:cubicBezTo>
                    <a:cubicBezTo>
                      <a:pt x="1217" y="879"/>
                      <a:pt x="1312" y="783"/>
                      <a:pt x="1312" y="659"/>
                    </a:cubicBezTo>
                    <a:cubicBezTo>
                      <a:pt x="1312" y="297"/>
                      <a:pt x="1016" y="1"/>
                      <a:pt x="65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g164d38f8a0b_2_692"/>
              <p:cNvSpPr/>
              <p:nvPr/>
            </p:nvSpPr>
            <p:spPr>
              <a:xfrm>
                <a:off x="6305091" y="1973150"/>
                <a:ext cx="171643" cy="85939"/>
              </a:xfrm>
              <a:custGeom>
                <a:rect b="b" l="l" r="r" t="t"/>
                <a:pathLst>
                  <a:path extrusionOk="0" h="3282" w="6555">
                    <a:moveTo>
                      <a:pt x="1880" y="0"/>
                    </a:moveTo>
                    <a:cubicBezTo>
                      <a:pt x="1288" y="0"/>
                      <a:pt x="764" y="401"/>
                      <a:pt x="611" y="973"/>
                    </a:cubicBezTo>
                    <a:lnTo>
                      <a:pt x="0" y="3282"/>
                    </a:lnTo>
                    <a:lnTo>
                      <a:pt x="6554" y="3282"/>
                    </a:lnTo>
                    <a:lnTo>
                      <a:pt x="5934" y="973"/>
                    </a:lnTo>
                    <a:cubicBezTo>
                      <a:pt x="5782" y="401"/>
                      <a:pt x="5267" y="0"/>
                      <a:pt x="4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g164d38f8a0b_2_692"/>
              <p:cNvSpPr/>
              <p:nvPr/>
            </p:nvSpPr>
            <p:spPr>
              <a:xfrm>
                <a:off x="6377545" y="2156236"/>
                <a:ext cx="26499" cy="11521"/>
              </a:xfrm>
              <a:custGeom>
                <a:rect b="b" l="l" r="r" t="t"/>
                <a:pathLst>
                  <a:path extrusionOk="0" h="440" w="1012">
                    <a:moveTo>
                      <a:pt x="286" y="1"/>
                    </a:moveTo>
                    <a:cubicBezTo>
                      <a:pt x="0" y="1"/>
                      <a:pt x="0" y="440"/>
                      <a:pt x="286" y="440"/>
                    </a:cubicBezTo>
                    <a:lnTo>
                      <a:pt x="725" y="440"/>
                    </a:lnTo>
                    <a:cubicBezTo>
                      <a:pt x="1011" y="440"/>
                      <a:pt x="1011" y="1"/>
                      <a:pt x="7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g164d38f8a0b_2_692"/>
              <p:cNvSpPr/>
              <p:nvPr/>
            </p:nvSpPr>
            <p:spPr>
              <a:xfrm>
                <a:off x="6303101" y="2081792"/>
                <a:ext cx="43729" cy="11521"/>
              </a:xfrm>
              <a:custGeom>
                <a:rect b="b" l="l" r="r" t="t"/>
                <a:pathLst>
                  <a:path extrusionOk="0" h="440" w="1670">
                    <a:moveTo>
                      <a:pt x="296" y="1"/>
                    </a:moveTo>
                    <a:cubicBezTo>
                      <a:pt x="0" y="1"/>
                      <a:pt x="0" y="440"/>
                      <a:pt x="296" y="440"/>
                    </a:cubicBezTo>
                    <a:lnTo>
                      <a:pt x="1383" y="440"/>
                    </a:lnTo>
                    <a:cubicBezTo>
                      <a:pt x="1670" y="440"/>
                      <a:pt x="1670" y="1"/>
                      <a:pt x="13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g164d38f8a0b_2_692"/>
              <p:cNvSpPr/>
              <p:nvPr/>
            </p:nvSpPr>
            <p:spPr>
              <a:xfrm>
                <a:off x="6434733" y="2081792"/>
                <a:ext cx="43755" cy="11521"/>
              </a:xfrm>
              <a:custGeom>
                <a:rect b="b" l="l" r="r" t="t"/>
                <a:pathLst>
                  <a:path extrusionOk="0" h="440" w="1671">
                    <a:moveTo>
                      <a:pt x="287" y="1"/>
                    </a:moveTo>
                    <a:cubicBezTo>
                      <a:pt x="1" y="1"/>
                      <a:pt x="1" y="440"/>
                      <a:pt x="287" y="440"/>
                    </a:cubicBezTo>
                    <a:lnTo>
                      <a:pt x="1384" y="440"/>
                    </a:lnTo>
                    <a:cubicBezTo>
                      <a:pt x="1670" y="440"/>
                      <a:pt x="1670" y="1"/>
                      <a:pt x="13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g164d38f8a0b_2_692"/>
              <p:cNvSpPr/>
              <p:nvPr/>
            </p:nvSpPr>
            <p:spPr>
              <a:xfrm>
                <a:off x="6333580" y="2076057"/>
                <a:ext cx="51480" cy="40246"/>
              </a:xfrm>
              <a:custGeom>
                <a:rect b="b" l="l" r="r" t="t"/>
                <a:pathLst>
                  <a:path extrusionOk="0" h="1537" w="1966">
                    <a:moveTo>
                      <a:pt x="1526" y="439"/>
                    </a:moveTo>
                    <a:lnTo>
                      <a:pt x="1526" y="878"/>
                    </a:lnTo>
                    <a:cubicBezTo>
                      <a:pt x="1526" y="1002"/>
                      <a:pt x="1431" y="1098"/>
                      <a:pt x="1317" y="1098"/>
                    </a:cubicBezTo>
                    <a:lnTo>
                      <a:pt x="658" y="1098"/>
                    </a:lnTo>
                    <a:cubicBezTo>
                      <a:pt x="534" y="1098"/>
                      <a:pt x="439" y="1002"/>
                      <a:pt x="439" y="878"/>
                    </a:cubicBezTo>
                    <a:lnTo>
                      <a:pt x="439" y="439"/>
                    </a:lnTo>
                    <a:close/>
                    <a:moveTo>
                      <a:pt x="219" y="0"/>
                    </a:moveTo>
                    <a:cubicBezTo>
                      <a:pt x="95" y="0"/>
                      <a:pt x="0" y="105"/>
                      <a:pt x="0" y="220"/>
                    </a:cubicBezTo>
                    <a:lnTo>
                      <a:pt x="0" y="878"/>
                    </a:lnTo>
                    <a:cubicBezTo>
                      <a:pt x="0" y="1241"/>
                      <a:pt x="296" y="1536"/>
                      <a:pt x="658" y="1536"/>
                    </a:cubicBezTo>
                    <a:lnTo>
                      <a:pt x="1317" y="1536"/>
                    </a:lnTo>
                    <a:cubicBezTo>
                      <a:pt x="1670" y="1536"/>
                      <a:pt x="1965" y="1241"/>
                      <a:pt x="1965" y="878"/>
                    </a:cubicBezTo>
                    <a:lnTo>
                      <a:pt x="1965" y="220"/>
                    </a:lnTo>
                    <a:cubicBezTo>
                      <a:pt x="1965" y="105"/>
                      <a:pt x="1870" y="0"/>
                      <a:pt x="174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g164d38f8a0b_2_692"/>
              <p:cNvSpPr/>
              <p:nvPr/>
            </p:nvSpPr>
            <p:spPr>
              <a:xfrm>
                <a:off x="6396529" y="2076057"/>
                <a:ext cx="51480" cy="40246"/>
              </a:xfrm>
              <a:custGeom>
                <a:rect b="b" l="l" r="r" t="t"/>
                <a:pathLst>
                  <a:path extrusionOk="0" h="1537" w="1966">
                    <a:moveTo>
                      <a:pt x="1526" y="439"/>
                    </a:moveTo>
                    <a:lnTo>
                      <a:pt x="1526" y="878"/>
                    </a:lnTo>
                    <a:cubicBezTo>
                      <a:pt x="1526" y="1002"/>
                      <a:pt x="1431" y="1098"/>
                      <a:pt x="1307" y="1098"/>
                    </a:cubicBezTo>
                    <a:lnTo>
                      <a:pt x="658" y="1098"/>
                    </a:lnTo>
                    <a:cubicBezTo>
                      <a:pt x="534" y="1098"/>
                      <a:pt x="439" y="1002"/>
                      <a:pt x="439" y="878"/>
                    </a:cubicBezTo>
                    <a:lnTo>
                      <a:pt x="439" y="439"/>
                    </a:lnTo>
                    <a:close/>
                    <a:moveTo>
                      <a:pt x="220" y="0"/>
                    </a:moveTo>
                    <a:cubicBezTo>
                      <a:pt x="96" y="0"/>
                      <a:pt x="0" y="105"/>
                      <a:pt x="0" y="220"/>
                    </a:cubicBezTo>
                    <a:lnTo>
                      <a:pt x="0" y="878"/>
                    </a:lnTo>
                    <a:cubicBezTo>
                      <a:pt x="0" y="1241"/>
                      <a:pt x="296" y="1536"/>
                      <a:pt x="658" y="1536"/>
                    </a:cubicBezTo>
                    <a:lnTo>
                      <a:pt x="1307" y="1536"/>
                    </a:lnTo>
                    <a:cubicBezTo>
                      <a:pt x="1670" y="1536"/>
                      <a:pt x="1965" y="1241"/>
                      <a:pt x="1965" y="878"/>
                    </a:cubicBezTo>
                    <a:lnTo>
                      <a:pt x="1965" y="220"/>
                    </a:lnTo>
                    <a:cubicBezTo>
                      <a:pt x="1965" y="105"/>
                      <a:pt x="1870" y="0"/>
                      <a:pt x="174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g164d38f8a0b_2_692"/>
              <p:cNvSpPr/>
              <p:nvPr/>
            </p:nvSpPr>
            <p:spPr>
              <a:xfrm>
                <a:off x="6316822" y="2116775"/>
                <a:ext cx="85468" cy="68133"/>
              </a:xfrm>
              <a:custGeom>
                <a:rect b="b" l="l" r="r" t="t"/>
                <a:pathLst>
                  <a:path extrusionOk="0" h="2602" w="3264">
                    <a:moveTo>
                      <a:pt x="1" y="0"/>
                    </a:moveTo>
                    <a:cubicBezTo>
                      <a:pt x="113" y="1490"/>
                      <a:pt x="1366" y="2602"/>
                      <a:pt x="2816" y="2602"/>
                    </a:cubicBezTo>
                    <a:cubicBezTo>
                      <a:pt x="2963" y="2602"/>
                      <a:pt x="3113" y="2590"/>
                      <a:pt x="3264" y="2567"/>
                    </a:cubicBezTo>
                    <a:cubicBezTo>
                      <a:pt x="2119" y="2385"/>
                      <a:pt x="1193" y="1517"/>
                      <a:pt x="936" y="392"/>
                    </a:cubicBezTo>
                    <a:cubicBezTo>
                      <a:pt x="611" y="296"/>
                      <a:pt x="297" y="172"/>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g164d38f8a0b_2_692"/>
              <p:cNvSpPr/>
              <p:nvPr/>
            </p:nvSpPr>
            <p:spPr>
              <a:xfrm>
                <a:off x="6367804" y="2133507"/>
                <a:ext cx="45981" cy="17020"/>
              </a:xfrm>
              <a:custGeom>
                <a:rect b="b" l="l" r="r" t="t"/>
                <a:pathLst>
                  <a:path extrusionOk="0" h="650" w="1756">
                    <a:moveTo>
                      <a:pt x="10" y="1"/>
                    </a:moveTo>
                    <a:lnTo>
                      <a:pt x="10" y="211"/>
                    </a:lnTo>
                    <a:cubicBezTo>
                      <a:pt x="0" y="459"/>
                      <a:pt x="200" y="649"/>
                      <a:pt x="439" y="649"/>
                    </a:cubicBezTo>
                    <a:lnTo>
                      <a:pt x="1317" y="649"/>
                    </a:lnTo>
                    <a:cubicBezTo>
                      <a:pt x="1555" y="649"/>
                      <a:pt x="1755" y="459"/>
                      <a:pt x="1755" y="211"/>
                    </a:cubicBezTo>
                    <a:lnTo>
                      <a:pt x="17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g164d38f8a0b_2_692"/>
              <p:cNvSpPr/>
              <p:nvPr/>
            </p:nvSpPr>
            <p:spPr>
              <a:xfrm>
                <a:off x="6356544" y="2127746"/>
                <a:ext cx="68474" cy="17020"/>
              </a:xfrm>
              <a:custGeom>
                <a:rect b="b" l="l" r="r" t="t"/>
                <a:pathLst>
                  <a:path extrusionOk="0" h="650" w="2615">
                    <a:moveTo>
                      <a:pt x="630" y="1"/>
                    </a:moveTo>
                    <a:cubicBezTo>
                      <a:pt x="342" y="1"/>
                      <a:pt x="85" y="208"/>
                      <a:pt x="20" y="497"/>
                    </a:cubicBezTo>
                    <a:cubicBezTo>
                      <a:pt x="1" y="574"/>
                      <a:pt x="58" y="650"/>
                      <a:pt x="144" y="650"/>
                    </a:cubicBezTo>
                    <a:lnTo>
                      <a:pt x="649" y="650"/>
                    </a:lnTo>
                    <a:cubicBezTo>
                      <a:pt x="793" y="650"/>
                      <a:pt x="926" y="602"/>
                      <a:pt x="1041" y="516"/>
                    </a:cubicBezTo>
                    <a:cubicBezTo>
                      <a:pt x="1117" y="459"/>
                      <a:pt x="1203" y="431"/>
                      <a:pt x="1298" y="431"/>
                    </a:cubicBezTo>
                    <a:lnTo>
                      <a:pt x="1308" y="431"/>
                    </a:lnTo>
                    <a:cubicBezTo>
                      <a:pt x="1403" y="431"/>
                      <a:pt x="1498" y="459"/>
                      <a:pt x="1575" y="516"/>
                    </a:cubicBezTo>
                    <a:cubicBezTo>
                      <a:pt x="1680" y="602"/>
                      <a:pt x="1823" y="650"/>
                      <a:pt x="1956" y="650"/>
                    </a:cubicBezTo>
                    <a:lnTo>
                      <a:pt x="2472" y="650"/>
                    </a:lnTo>
                    <a:cubicBezTo>
                      <a:pt x="2548" y="650"/>
                      <a:pt x="2615" y="574"/>
                      <a:pt x="2596" y="497"/>
                    </a:cubicBezTo>
                    <a:cubicBezTo>
                      <a:pt x="2519" y="202"/>
                      <a:pt x="2262" y="1"/>
                      <a:pt x="1966" y="1"/>
                    </a:cubicBezTo>
                    <a:lnTo>
                      <a:pt x="649" y="1"/>
                    </a:lnTo>
                    <a:cubicBezTo>
                      <a:pt x="643" y="1"/>
                      <a:pt x="637" y="1"/>
                      <a:pt x="630" y="1"/>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g164d38f8a0b_2_692"/>
              <p:cNvSpPr/>
              <p:nvPr/>
            </p:nvSpPr>
            <p:spPr>
              <a:xfrm>
                <a:off x="6305091" y="1973150"/>
                <a:ext cx="71956" cy="85939"/>
              </a:xfrm>
              <a:custGeom>
                <a:rect b="b" l="l" r="r" t="t"/>
                <a:pathLst>
                  <a:path extrusionOk="0" h="3282" w="2748">
                    <a:moveTo>
                      <a:pt x="1880" y="0"/>
                    </a:moveTo>
                    <a:cubicBezTo>
                      <a:pt x="1288" y="0"/>
                      <a:pt x="764" y="401"/>
                      <a:pt x="611" y="973"/>
                    </a:cubicBezTo>
                    <a:lnTo>
                      <a:pt x="0" y="3282"/>
                    </a:lnTo>
                    <a:lnTo>
                      <a:pt x="869" y="3282"/>
                    </a:lnTo>
                    <a:lnTo>
                      <a:pt x="1489" y="973"/>
                    </a:lnTo>
                    <a:cubicBezTo>
                      <a:pt x="1641" y="401"/>
                      <a:pt x="2157" y="0"/>
                      <a:pt x="27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g164d38f8a0b_2_692"/>
              <p:cNvSpPr/>
              <p:nvPr/>
            </p:nvSpPr>
            <p:spPr>
              <a:xfrm>
                <a:off x="6274611" y="2053329"/>
                <a:ext cx="232601" cy="11521"/>
              </a:xfrm>
              <a:custGeom>
                <a:rect b="b" l="l" r="r" t="t"/>
                <a:pathLst>
                  <a:path extrusionOk="0" h="440" w="8883">
                    <a:moveTo>
                      <a:pt x="296" y="0"/>
                    </a:moveTo>
                    <a:cubicBezTo>
                      <a:pt x="1" y="0"/>
                      <a:pt x="1" y="439"/>
                      <a:pt x="296" y="439"/>
                    </a:cubicBezTo>
                    <a:lnTo>
                      <a:pt x="8596" y="439"/>
                    </a:lnTo>
                    <a:cubicBezTo>
                      <a:pt x="8882" y="439"/>
                      <a:pt x="8882" y="0"/>
                      <a:pt x="85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g164d38f8a0b_2_692"/>
              <p:cNvSpPr/>
              <p:nvPr/>
            </p:nvSpPr>
            <p:spPr>
              <a:xfrm>
                <a:off x="6377283" y="1973150"/>
                <a:ext cx="25792" cy="22990"/>
              </a:xfrm>
              <a:custGeom>
                <a:rect b="b" l="l" r="r" t="t"/>
                <a:pathLst>
                  <a:path extrusionOk="0" h="878" w="985">
                    <a:moveTo>
                      <a:pt x="1" y="0"/>
                    </a:moveTo>
                    <a:cubicBezTo>
                      <a:pt x="201" y="0"/>
                      <a:pt x="373" y="143"/>
                      <a:pt x="430" y="334"/>
                    </a:cubicBezTo>
                    <a:lnTo>
                      <a:pt x="516" y="716"/>
                    </a:lnTo>
                    <a:cubicBezTo>
                      <a:pt x="547" y="828"/>
                      <a:pt x="634" y="877"/>
                      <a:pt x="723" y="877"/>
                    </a:cubicBezTo>
                    <a:cubicBezTo>
                      <a:pt x="853" y="877"/>
                      <a:pt x="985" y="771"/>
                      <a:pt x="945" y="601"/>
                    </a:cubicBezTo>
                    <a:lnTo>
                      <a:pt x="850" y="229"/>
                    </a:lnTo>
                    <a:cubicBezTo>
                      <a:pt x="831" y="153"/>
                      <a:pt x="792" y="76"/>
                      <a:pt x="7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g164d38f8a0b_2_692"/>
              <p:cNvSpPr/>
              <p:nvPr/>
            </p:nvSpPr>
            <p:spPr>
              <a:xfrm>
                <a:off x="6306583" y="2036099"/>
                <a:ext cx="168658" cy="17256"/>
              </a:xfrm>
              <a:custGeom>
                <a:rect b="b" l="l" r="r" t="t"/>
                <a:pathLst>
                  <a:path extrusionOk="0" h="659" w="6441">
                    <a:moveTo>
                      <a:pt x="172" y="0"/>
                    </a:moveTo>
                    <a:lnTo>
                      <a:pt x="1" y="658"/>
                    </a:lnTo>
                    <a:lnTo>
                      <a:pt x="6440" y="658"/>
                    </a:lnTo>
                    <a:lnTo>
                      <a:pt x="62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g164d38f8a0b_2_692"/>
              <p:cNvSpPr/>
              <p:nvPr/>
            </p:nvSpPr>
            <p:spPr>
              <a:xfrm>
                <a:off x="6306583" y="2036099"/>
                <a:ext cx="27520" cy="17256"/>
              </a:xfrm>
              <a:custGeom>
                <a:rect b="b" l="l" r="r" t="t"/>
                <a:pathLst>
                  <a:path extrusionOk="0" h="659" w="1051">
                    <a:moveTo>
                      <a:pt x="172" y="0"/>
                    </a:moveTo>
                    <a:lnTo>
                      <a:pt x="1" y="658"/>
                    </a:lnTo>
                    <a:lnTo>
                      <a:pt x="869" y="658"/>
                    </a:lnTo>
                    <a:lnTo>
                      <a:pt x="10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g164d38f8a0b_2_692"/>
              <p:cNvSpPr/>
              <p:nvPr/>
            </p:nvSpPr>
            <p:spPr>
              <a:xfrm>
                <a:off x="6305091" y="2220180"/>
                <a:ext cx="22755" cy="107699"/>
              </a:xfrm>
              <a:custGeom>
                <a:rect b="b" l="l" r="r" t="t"/>
                <a:pathLst>
                  <a:path extrusionOk="0" h="4113" w="869">
                    <a:moveTo>
                      <a:pt x="869" y="1"/>
                    </a:moveTo>
                    <a:lnTo>
                      <a:pt x="0" y="259"/>
                    </a:lnTo>
                    <a:lnTo>
                      <a:pt x="0" y="4113"/>
                    </a:lnTo>
                    <a:lnTo>
                      <a:pt x="869" y="4113"/>
                    </a:lnTo>
                    <a:lnTo>
                      <a:pt x="8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g164d38f8a0b_2_692"/>
              <p:cNvSpPr/>
              <p:nvPr/>
            </p:nvSpPr>
            <p:spPr>
              <a:xfrm>
                <a:off x="6453717" y="2220180"/>
                <a:ext cx="23017" cy="107699"/>
              </a:xfrm>
              <a:custGeom>
                <a:rect b="b" l="l" r="r" t="t"/>
                <a:pathLst>
                  <a:path extrusionOk="0" h="4113" w="879">
                    <a:moveTo>
                      <a:pt x="1" y="1"/>
                    </a:moveTo>
                    <a:lnTo>
                      <a:pt x="1" y="4113"/>
                    </a:lnTo>
                    <a:lnTo>
                      <a:pt x="878" y="4113"/>
                    </a:lnTo>
                    <a:lnTo>
                      <a:pt x="878" y="25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g164d38f8a0b_2_692"/>
              <p:cNvSpPr/>
              <p:nvPr/>
            </p:nvSpPr>
            <p:spPr>
              <a:xfrm>
                <a:off x="6453717" y="2220180"/>
                <a:ext cx="12281" cy="14035"/>
              </a:xfrm>
              <a:custGeom>
                <a:rect b="b" l="l" r="r" t="t"/>
                <a:pathLst>
                  <a:path extrusionOk="0" h="536" w="469">
                    <a:moveTo>
                      <a:pt x="1" y="1"/>
                    </a:moveTo>
                    <a:lnTo>
                      <a:pt x="1" y="535"/>
                    </a:lnTo>
                    <a:lnTo>
                      <a:pt x="468" y="135"/>
                    </a:lnTo>
                    <a:lnTo>
                      <a:pt x="172" y="49"/>
                    </a:lnTo>
                    <a:lnTo>
                      <a:pt x="1" y="1"/>
                    </a:lnTo>
                    <a:close/>
                  </a:path>
                </a:pathLst>
              </a:custGeom>
              <a:solidFill>
                <a:srgbClr val="D4DD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g164d38f8a0b_2_692"/>
              <p:cNvSpPr/>
              <p:nvPr/>
            </p:nvSpPr>
            <p:spPr>
              <a:xfrm>
                <a:off x="6315591" y="2220180"/>
                <a:ext cx="12255" cy="14035"/>
              </a:xfrm>
              <a:custGeom>
                <a:rect b="b" l="l" r="r" t="t"/>
                <a:pathLst>
                  <a:path extrusionOk="0" h="536" w="468">
                    <a:moveTo>
                      <a:pt x="468" y="1"/>
                    </a:moveTo>
                    <a:lnTo>
                      <a:pt x="296" y="49"/>
                    </a:lnTo>
                    <a:lnTo>
                      <a:pt x="0" y="135"/>
                    </a:lnTo>
                    <a:lnTo>
                      <a:pt x="468" y="535"/>
                    </a:lnTo>
                    <a:lnTo>
                      <a:pt x="468" y="1"/>
                    </a:lnTo>
                    <a:close/>
                  </a:path>
                </a:pathLst>
              </a:custGeom>
              <a:solidFill>
                <a:srgbClr val="D4DD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g164d38f8a0b_2_692"/>
              <p:cNvSpPr/>
              <p:nvPr/>
            </p:nvSpPr>
            <p:spPr>
              <a:xfrm>
                <a:off x="6287861" y="2276399"/>
                <a:ext cx="17256" cy="51480"/>
              </a:xfrm>
              <a:custGeom>
                <a:rect b="b" l="l" r="r" t="t"/>
                <a:pathLst>
                  <a:path extrusionOk="0" h="1966" w="659">
                    <a:moveTo>
                      <a:pt x="658" y="0"/>
                    </a:moveTo>
                    <a:cubicBezTo>
                      <a:pt x="296" y="0"/>
                      <a:pt x="0" y="287"/>
                      <a:pt x="0" y="649"/>
                    </a:cubicBezTo>
                    <a:lnTo>
                      <a:pt x="0" y="1966"/>
                    </a:lnTo>
                    <a:lnTo>
                      <a:pt x="658" y="1966"/>
                    </a:lnTo>
                    <a:lnTo>
                      <a:pt x="65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g164d38f8a0b_2_692"/>
              <p:cNvSpPr/>
              <p:nvPr/>
            </p:nvSpPr>
            <p:spPr>
              <a:xfrm>
                <a:off x="6305091" y="2276399"/>
                <a:ext cx="11521" cy="51480"/>
              </a:xfrm>
              <a:custGeom>
                <a:rect b="b" l="l" r="r" t="t"/>
                <a:pathLst>
                  <a:path extrusionOk="0" h="1966" w="440">
                    <a:moveTo>
                      <a:pt x="0" y="0"/>
                    </a:moveTo>
                    <a:lnTo>
                      <a:pt x="0" y="1966"/>
                    </a:lnTo>
                    <a:lnTo>
                      <a:pt x="439" y="1966"/>
                    </a:lnTo>
                    <a:lnTo>
                      <a:pt x="439" y="439"/>
                    </a:lnTo>
                    <a:cubicBezTo>
                      <a:pt x="439" y="191"/>
                      <a:pt x="249"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g164d38f8a0b_2_692"/>
              <p:cNvSpPr/>
              <p:nvPr/>
            </p:nvSpPr>
            <p:spPr>
              <a:xfrm>
                <a:off x="6476707" y="2276399"/>
                <a:ext cx="17020" cy="51480"/>
              </a:xfrm>
              <a:custGeom>
                <a:rect b="b" l="l" r="r" t="t"/>
                <a:pathLst>
                  <a:path extrusionOk="0" h="1966" w="650">
                    <a:moveTo>
                      <a:pt x="0" y="0"/>
                    </a:moveTo>
                    <a:lnTo>
                      <a:pt x="0" y="1966"/>
                    </a:lnTo>
                    <a:lnTo>
                      <a:pt x="649" y="1966"/>
                    </a:lnTo>
                    <a:lnTo>
                      <a:pt x="649" y="649"/>
                    </a:lnTo>
                    <a:cubicBezTo>
                      <a:pt x="649" y="287"/>
                      <a:pt x="353"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g164d38f8a0b_2_692"/>
              <p:cNvSpPr/>
              <p:nvPr/>
            </p:nvSpPr>
            <p:spPr>
              <a:xfrm>
                <a:off x="6465212" y="2276399"/>
                <a:ext cx="11521" cy="51480"/>
              </a:xfrm>
              <a:custGeom>
                <a:rect b="b" l="l" r="r" t="t"/>
                <a:pathLst>
                  <a:path extrusionOk="0" h="1966" w="440">
                    <a:moveTo>
                      <a:pt x="439" y="0"/>
                    </a:moveTo>
                    <a:cubicBezTo>
                      <a:pt x="191" y="0"/>
                      <a:pt x="1" y="191"/>
                      <a:pt x="1" y="439"/>
                    </a:cubicBezTo>
                    <a:lnTo>
                      <a:pt x="1" y="1966"/>
                    </a:lnTo>
                    <a:lnTo>
                      <a:pt x="439" y="1966"/>
                    </a:lnTo>
                    <a:lnTo>
                      <a:pt x="4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g164d38f8a0b_2_692"/>
              <p:cNvSpPr/>
              <p:nvPr/>
            </p:nvSpPr>
            <p:spPr>
              <a:xfrm>
                <a:off x="6385033" y="2264903"/>
                <a:ext cx="11521" cy="11521"/>
              </a:xfrm>
              <a:custGeom>
                <a:rect b="b" l="l" r="r" t="t"/>
                <a:pathLst>
                  <a:path extrusionOk="0" h="440" w="440">
                    <a:moveTo>
                      <a:pt x="220" y="1"/>
                    </a:moveTo>
                    <a:cubicBezTo>
                      <a:pt x="96" y="1"/>
                      <a:pt x="0" y="96"/>
                      <a:pt x="0" y="220"/>
                    </a:cubicBezTo>
                    <a:cubicBezTo>
                      <a:pt x="0" y="344"/>
                      <a:pt x="96" y="439"/>
                      <a:pt x="220" y="439"/>
                    </a:cubicBezTo>
                    <a:cubicBezTo>
                      <a:pt x="344" y="439"/>
                      <a:pt x="439" y="344"/>
                      <a:pt x="439" y="220"/>
                    </a:cubicBezTo>
                    <a:cubicBezTo>
                      <a:pt x="439" y="96"/>
                      <a:pt x="344"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g164d38f8a0b_2_692"/>
              <p:cNvSpPr/>
              <p:nvPr/>
            </p:nvSpPr>
            <p:spPr>
              <a:xfrm>
                <a:off x="6385033" y="2299127"/>
                <a:ext cx="11521" cy="11521"/>
              </a:xfrm>
              <a:custGeom>
                <a:rect b="b" l="l" r="r" t="t"/>
                <a:pathLst>
                  <a:path extrusionOk="0" h="440" w="440">
                    <a:moveTo>
                      <a:pt x="220" y="1"/>
                    </a:moveTo>
                    <a:cubicBezTo>
                      <a:pt x="96" y="1"/>
                      <a:pt x="0" y="106"/>
                      <a:pt x="0" y="220"/>
                    </a:cubicBezTo>
                    <a:cubicBezTo>
                      <a:pt x="0" y="344"/>
                      <a:pt x="96" y="439"/>
                      <a:pt x="220" y="439"/>
                    </a:cubicBezTo>
                    <a:cubicBezTo>
                      <a:pt x="344" y="439"/>
                      <a:pt x="439" y="344"/>
                      <a:pt x="439" y="220"/>
                    </a:cubicBezTo>
                    <a:cubicBezTo>
                      <a:pt x="439" y="106"/>
                      <a:pt x="344"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98" name="Google Shape;1098;g164d38f8a0b_2_692"/>
          <p:cNvSpPr txBox="1"/>
          <p:nvPr>
            <p:ph idx="1" type="subTitle"/>
          </p:nvPr>
        </p:nvSpPr>
        <p:spPr>
          <a:xfrm>
            <a:off x="3167325" y="3739800"/>
            <a:ext cx="3217500" cy="706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accent5"/>
                </a:solidFill>
                <a:latin typeface="Neucha"/>
                <a:ea typeface="Neucha"/>
                <a:cs typeface="Neucha"/>
                <a:sym typeface="Neucha"/>
              </a:rPr>
              <a:t>Aged 65 years older (48.8% of the 65+ US population ) have prediabetes</a:t>
            </a:r>
            <a:endParaRPr>
              <a:solidFill>
                <a:schemeClr val="accent5"/>
              </a:solidFill>
              <a:latin typeface="Neucha"/>
              <a:ea typeface="Neucha"/>
              <a:cs typeface="Neucha"/>
              <a:sym typeface="Neucha"/>
            </a:endParaRPr>
          </a:p>
          <a:p>
            <a:pPr indent="0" lvl="0" marL="457200" rtl="0" algn="ctr">
              <a:lnSpc>
                <a:spcPct val="115000"/>
              </a:lnSpc>
              <a:spcBef>
                <a:spcPts val="0"/>
              </a:spcBef>
              <a:spcAft>
                <a:spcPts val="0"/>
              </a:spcAft>
              <a:buNone/>
            </a:pPr>
            <a:r>
              <a:t/>
            </a:r>
            <a:endParaRPr>
              <a:solidFill>
                <a:schemeClr val="accent5"/>
              </a:solidFill>
              <a:latin typeface="Neucha"/>
              <a:ea typeface="Neucha"/>
              <a:cs typeface="Neucha"/>
              <a:sym typeface="Neucha"/>
            </a:endParaRPr>
          </a:p>
          <a:p>
            <a:pPr indent="0" lvl="0" marL="457200" rtl="0" algn="ctr">
              <a:lnSpc>
                <a:spcPct val="115000"/>
              </a:lnSpc>
              <a:spcBef>
                <a:spcPts val="0"/>
              </a:spcBef>
              <a:spcAft>
                <a:spcPts val="0"/>
              </a:spcAft>
              <a:buNone/>
            </a:pPr>
            <a:r>
              <a:t/>
            </a:r>
            <a:endParaRPr sz="1700">
              <a:solidFill>
                <a:schemeClr val="accent6"/>
              </a:solidFill>
              <a:latin typeface="Roboto Condensed"/>
              <a:ea typeface="Roboto Condensed"/>
              <a:cs typeface="Roboto Condensed"/>
              <a:sym typeface="Roboto Condensed"/>
            </a:endParaRPr>
          </a:p>
          <a:p>
            <a:pPr indent="0" lvl="0" marL="457200" rtl="0" algn="ctr">
              <a:lnSpc>
                <a:spcPct val="115000"/>
              </a:lnSpc>
              <a:spcBef>
                <a:spcPts val="0"/>
              </a:spcBef>
              <a:spcAft>
                <a:spcPts val="0"/>
              </a:spcAft>
              <a:buNone/>
            </a:pPr>
            <a:r>
              <a:t/>
            </a:r>
            <a:endParaRPr>
              <a:solidFill>
                <a:schemeClr val="accent6"/>
              </a:solidFill>
              <a:latin typeface="Neucha"/>
              <a:ea typeface="Neucha"/>
              <a:cs typeface="Neucha"/>
              <a:sym typeface="Neucha"/>
            </a:endParaRPr>
          </a:p>
          <a:p>
            <a:pPr indent="0" lvl="0" marL="0" rtl="0" algn="ctr">
              <a:lnSpc>
                <a:spcPct val="100000"/>
              </a:lnSpc>
              <a:spcBef>
                <a:spcPts val="0"/>
              </a:spcBef>
              <a:spcAft>
                <a:spcPts val="0"/>
              </a:spcAft>
              <a:buSzPts val="1600"/>
              <a:buNone/>
            </a:pPr>
            <a:r>
              <a:t/>
            </a:r>
            <a:endParaRPr/>
          </a:p>
        </p:txBody>
      </p:sp>
      <p:sp>
        <p:nvSpPr>
          <p:cNvPr id="1099" name="Google Shape;1099;g164d38f8a0b_2_692"/>
          <p:cNvSpPr txBox="1"/>
          <p:nvPr>
            <p:ph type="title"/>
          </p:nvPr>
        </p:nvSpPr>
        <p:spPr>
          <a:xfrm>
            <a:off x="2962538" y="3235438"/>
            <a:ext cx="34473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Neucha"/>
                <a:ea typeface="Neucha"/>
                <a:cs typeface="Neucha"/>
                <a:sym typeface="Neucha"/>
              </a:rPr>
              <a:t>26.4</a:t>
            </a:r>
            <a:r>
              <a:rPr lang="en">
                <a:latin typeface="Neucha"/>
                <a:ea typeface="Neucha"/>
                <a:cs typeface="Neucha"/>
                <a:sym typeface="Neucha"/>
              </a:rPr>
              <a:t> MILLION PEOPLE</a:t>
            </a:r>
            <a:endParaRPr>
              <a:latin typeface="Neucha"/>
              <a:ea typeface="Neucha"/>
              <a:cs typeface="Neucha"/>
              <a:sym typeface="Neuch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7"/>
          <p:cNvSpPr txBox="1"/>
          <p:nvPr>
            <p:ph type="title"/>
          </p:nvPr>
        </p:nvSpPr>
        <p:spPr>
          <a:xfrm>
            <a:off x="1647075" y="76875"/>
            <a:ext cx="51474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800">
                <a:solidFill>
                  <a:schemeClr val="dk2"/>
                </a:solidFill>
                <a:latin typeface="Neucha"/>
                <a:ea typeface="Neucha"/>
                <a:cs typeface="Neucha"/>
                <a:sym typeface="Neucha"/>
              </a:rPr>
              <a:t>Diabetes Dataset</a:t>
            </a:r>
            <a:endParaRPr sz="3800">
              <a:solidFill>
                <a:schemeClr val="dk2"/>
              </a:solidFill>
              <a:latin typeface="Neucha"/>
              <a:ea typeface="Neucha"/>
              <a:cs typeface="Neucha"/>
              <a:sym typeface="Neucha"/>
            </a:endParaRPr>
          </a:p>
        </p:txBody>
      </p:sp>
      <p:sp>
        <p:nvSpPr>
          <p:cNvPr id="1105" name="Google Shape;1105;p7"/>
          <p:cNvSpPr txBox="1"/>
          <p:nvPr>
            <p:ph idx="1" type="subTitle"/>
          </p:nvPr>
        </p:nvSpPr>
        <p:spPr>
          <a:xfrm>
            <a:off x="-108275" y="1388100"/>
            <a:ext cx="4482300" cy="246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latin typeface="Neucha"/>
              <a:ea typeface="Neucha"/>
              <a:cs typeface="Neucha"/>
              <a:sym typeface="Neucha"/>
            </a:endParaRPr>
          </a:p>
          <a:p>
            <a:pPr indent="0" lvl="0" marL="0" rtl="0" algn="l">
              <a:lnSpc>
                <a:spcPct val="100000"/>
              </a:lnSpc>
              <a:spcBef>
                <a:spcPts val="0"/>
              </a:spcBef>
              <a:spcAft>
                <a:spcPts val="0"/>
              </a:spcAft>
              <a:buNone/>
            </a:pPr>
            <a:r>
              <a:t/>
            </a:r>
            <a:endParaRPr>
              <a:latin typeface="Neucha"/>
              <a:ea typeface="Neucha"/>
              <a:cs typeface="Neucha"/>
              <a:sym typeface="Neucha"/>
            </a:endParaRPr>
          </a:p>
          <a:p>
            <a:pPr indent="-342900" lvl="0" marL="457200" rtl="0" algn="l">
              <a:lnSpc>
                <a:spcPct val="150000"/>
              </a:lnSpc>
              <a:spcBef>
                <a:spcPts val="0"/>
              </a:spcBef>
              <a:spcAft>
                <a:spcPts val="0"/>
              </a:spcAft>
              <a:buSzPts val="1800"/>
              <a:buFont typeface="Neucha"/>
              <a:buChar char="●"/>
            </a:pPr>
            <a:r>
              <a:rPr lang="en" u="sng">
                <a:solidFill>
                  <a:schemeClr val="hlink"/>
                </a:solidFill>
                <a:latin typeface="Neucha"/>
                <a:ea typeface="Neucha"/>
                <a:cs typeface="Neucha"/>
                <a:sym typeface="Neucha"/>
                <a:hlinkClick r:id="rId3"/>
              </a:rPr>
              <a:t>UC Irvine ML Dataset</a:t>
            </a:r>
            <a:endParaRPr sz="1900">
              <a:latin typeface="Neucha"/>
              <a:ea typeface="Neucha"/>
              <a:cs typeface="Neucha"/>
              <a:sym typeface="Neucha"/>
            </a:endParaRPr>
          </a:p>
          <a:p>
            <a:pPr indent="-342900" lvl="0" marL="457200" rtl="0" algn="l">
              <a:lnSpc>
                <a:spcPct val="150000"/>
              </a:lnSpc>
              <a:spcBef>
                <a:spcPts val="0"/>
              </a:spcBef>
              <a:spcAft>
                <a:spcPts val="0"/>
              </a:spcAft>
              <a:buSzPts val="1800"/>
              <a:buFont typeface="Neucha"/>
              <a:buChar char="●"/>
            </a:pPr>
            <a:r>
              <a:rPr lang="en">
                <a:latin typeface="Neucha"/>
                <a:ea typeface="Neucha"/>
                <a:cs typeface="Neucha"/>
                <a:sym typeface="Neucha"/>
              </a:rPr>
              <a:t>1999 - 2008 </a:t>
            </a:r>
            <a:endParaRPr>
              <a:latin typeface="Neucha"/>
              <a:ea typeface="Neucha"/>
              <a:cs typeface="Neucha"/>
              <a:sym typeface="Neucha"/>
            </a:endParaRPr>
          </a:p>
          <a:p>
            <a:pPr indent="-342900" lvl="0" marL="457200" rtl="0" algn="l">
              <a:lnSpc>
                <a:spcPct val="150000"/>
              </a:lnSpc>
              <a:spcBef>
                <a:spcPts val="0"/>
              </a:spcBef>
              <a:spcAft>
                <a:spcPts val="0"/>
              </a:spcAft>
              <a:buSzPts val="1800"/>
              <a:buFont typeface="Neucha"/>
              <a:buChar char="●"/>
            </a:pPr>
            <a:r>
              <a:rPr lang="en">
                <a:latin typeface="Neucha"/>
                <a:ea typeface="Neucha"/>
                <a:cs typeface="Neucha"/>
                <a:sym typeface="Neucha"/>
              </a:rPr>
              <a:t>10 years (1999-2008) of clinical care at 130 US hospitals and integrated delivery networks</a:t>
            </a:r>
            <a:endParaRPr>
              <a:latin typeface="Neucha"/>
              <a:ea typeface="Neucha"/>
              <a:cs typeface="Neucha"/>
              <a:sym typeface="Neucha"/>
            </a:endParaRPr>
          </a:p>
          <a:p>
            <a:pPr indent="-342900" lvl="0" marL="457200" rtl="0" algn="l">
              <a:lnSpc>
                <a:spcPct val="150000"/>
              </a:lnSpc>
              <a:spcBef>
                <a:spcPts val="0"/>
              </a:spcBef>
              <a:spcAft>
                <a:spcPts val="0"/>
              </a:spcAft>
              <a:buSzPts val="1800"/>
              <a:buFont typeface="Neucha"/>
              <a:buChar char="●"/>
            </a:pPr>
            <a:r>
              <a:rPr lang="en">
                <a:latin typeface="Neucha"/>
                <a:ea typeface="Neucha"/>
                <a:cs typeface="Neucha"/>
                <a:sym typeface="Neucha"/>
              </a:rPr>
              <a:t>50 columns</a:t>
            </a:r>
            <a:endParaRPr>
              <a:latin typeface="Neucha"/>
              <a:ea typeface="Neucha"/>
              <a:cs typeface="Neucha"/>
              <a:sym typeface="Neucha"/>
            </a:endParaRPr>
          </a:p>
          <a:p>
            <a:pPr indent="-342900" lvl="0" marL="457200" rtl="0" algn="l">
              <a:lnSpc>
                <a:spcPct val="150000"/>
              </a:lnSpc>
              <a:spcBef>
                <a:spcPts val="0"/>
              </a:spcBef>
              <a:spcAft>
                <a:spcPts val="0"/>
              </a:spcAft>
              <a:buSzPts val="1800"/>
              <a:buFont typeface="Neucha"/>
              <a:buChar char="●"/>
            </a:pPr>
            <a:r>
              <a:rPr lang="en">
                <a:latin typeface="Neucha"/>
                <a:ea typeface="Neucha"/>
                <a:cs typeface="Neucha"/>
                <a:sym typeface="Neucha"/>
              </a:rPr>
              <a:t>101766 rows</a:t>
            </a:r>
            <a:endParaRPr>
              <a:latin typeface="Neucha"/>
              <a:ea typeface="Neucha"/>
              <a:cs typeface="Neucha"/>
              <a:sym typeface="Neucha"/>
            </a:endParaRPr>
          </a:p>
          <a:p>
            <a:pPr indent="0" lvl="0" marL="457200" rtl="0" algn="l">
              <a:lnSpc>
                <a:spcPct val="100000"/>
              </a:lnSpc>
              <a:spcBef>
                <a:spcPts val="0"/>
              </a:spcBef>
              <a:spcAft>
                <a:spcPts val="0"/>
              </a:spcAft>
              <a:buNone/>
            </a:pPr>
            <a:r>
              <a:t/>
            </a:r>
            <a:endParaRPr>
              <a:latin typeface="Neucha"/>
              <a:ea typeface="Neucha"/>
              <a:cs typeface="Neucha"/>
              <a:sym typeface="Neucha"/>
            </a:endParaRPr>
          </a:p>
        </p:txBody>
      </p:sp>
      <p:grpSp>
        <p:nvGrpSpPr>
          <p:cNvPr id="1106" name="Google Shape;1106;p7"/>
          <p:cNvGrpSpPr/>
          <p:nvPr/>
        </p:nvGrpSpPr>
        <p:grpSpPr>
          <a:xfrm rot="9651258">
            <a:off x="676902" y="4274119"/>
            <a:ext cx="643548" cy="377045"/>
            <a:chOff x="-1131628" y="1250953"/>
            <a:chExt cx="695437" cy="407447"/>
          </a:xfrm>
        </p:grpSpPr>
        <p:sp>
          <p:nvSpPr>
            <p:cNvPr id="1107" name="Google Shape;1107;p7"/>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10" name="Google Shape;1110;p7"/>
          <p:cNvPicPr preferRelativeResize="0"/>
          <p:nvPr/>
        </p:nvPicPr>
        <p:blipFill>
          <a:blip r:embed="rId4">
            <a:alphaModFix/>
          </a:blip>
          <a:stretch>
            <a:fillRect/>
          </a:stretch>
        </p:blipFill>
        <p:spPr>
          <a:xfrm>
            <a:off x="8075330" y="125025"/>
            <a:ext cx="619125" cy="876300"/>
          </a:xfrm>
          <a:prstGeom prst="rect">
            <a:avLst/>
          </a:prstGeom>
          <a:noFill/>
          <a:ln>
            <a:noFill/>
          </a:ln>
        </p:spPr>
      </p:pic>
      <p:pic>
        <p:nvPicPr>
          <p:cNvPr id="1111" name="Google Shape;1111;p7"/>
          <p:cNvPicPr preferRelativeResize="0"/>
          <p:nvPr/>
        </p:nvPicPr>
        <p:blipFill>
          <a:blip r:embed="rId5">
            <a:alphaModFix/>
          </a:blip>
          <a:stretch>
            <a:fillRect/>
          </a:stretch>
        </p:blipFill>
        <p:spPr>
          <a:xfrm>
            <a:off x="8538826" y="433250"/>
            <a:ext cx="420375" cy="313500"/>
          </a:xfrm>
          <a:prstGeom prst="rect">
            <a:avLst/>
          </a:prstGeom>
          <a:noFill/>
          <a:ln>
            <a:noFill/>
          </a:ln>
        </p:spPr>
      </p:pic>
      <p:pic>
        <p:nvPicPr>
          <p:cNvPr id="1112" name="Google Shape;1112;p7"/>
          <p:cNvPicPr preferRelativeResize="0"/>
          <p:nvPr/>
        </p:nvPicPr>
        <p:blipFill>
          <a:blip r:embed="rId6">
            <a:alphaModFix/>
          </a:blip>
          <a:stretch>
            <a:fillRect/>
          </a:stretch>
        </p:blipFill>
        <p:spPr>
          <a:xfrm>
            <a:off x="4526425" y="1153725"/>
            <a:ext cx="3614375" cy="359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g1641b5105c3_1_225"/>
          <p:cNvSpPr txBox="1"/>
          <p:nvPr>
            <p:ph type="title"/>
          </p:nvPr>
        </p:nvSpPr>
        <p:spPr>
          <a:xfrm>
            <a:off x="1448150" y="467625"/>
            <a:ext cx="609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800">
                <a:solidFill>
                  <a:schemeClr val="dk2"/>
                </a:solidFill>
                <a:latin typeface="Neucha"/>
                <a:ea typeface="Neucha"/>
                <a:cs typeface="Neucha"/>
                <a:sym typeface="Neucha"/>
              </a:rPr>
              <a:t>ICD-9 Diagnosis and Procedure Codes </a:t>
            </a:r>
            <a:r>
              <a:rPr lang="en" sz="3800">
                <a:solidFill>
                  <a:schemeClr val="dk2"/>
                </a:solidFill>
                <a:latin typeface="Neucha"/>
                <a:ea typeface="Neucha"/>
                <a:cs typeface="Neucha"/>
                <a:sym typeface="Neucha"/>
              </a:rPr>
              <a:t>Dataset</a:t>
            </a:r>
            <a:endParaRPr sz="3800">
              <a:solidFill>
                <a:schemeClr val="dk2"/>
              </a:solidFill>
              <a:latin typeface="Neucha"/>
              <a:ea typeface="Neucha"/>
              <a:cs typeface="Neucha"/>
              <a:sym typeface="Neucha"/>
            </a:endParaRPr>
          </a:p>
        </p:txBody>
      </p:sp>
      <p:sp>
        <p:nvSpPr>
          <p:cNvPr id="1118" name="Google Shape;1118;g1641b5105c3_1_225"/>
          <p:cNvSpPr txBox="1"/>
          <p:nvPr>
            <p:ph idx="1" type="subTitle"/>
          </p:nvPr>
        </p:nvSpPr>
        <p:spPr>
          <a:xfrm>
            <a:off x="441525" y="1748000"/>
            <a:ext cx="4233000" cy="24396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Font typeface="Neucha"/>
              <a:buChar char="●"/>
            </a:pPr>
            <a:r>
              <a:rPr lang="en">
                <a:latin typeface="Neucha"/>
                <a:ea typeface="Neucha"/>
                <a:cs typeface="Neucha"/>
                <a:sym typeface="Neucha"/>
              </a:rPr>
              <a:t>ICD 9 codes are official code assigning systems for diagnoses and procedures associated with hospital utilization in the United States.</a:t>
            </a:r>
            <a:endParaRPr sz="1800">
              <a:latin typeface="Neucha"/>
              <a:ea typeface="Neucha"/>
              <a:cs typeface="Neucha"/>
              <a:sym typeface="Neucha"/>
            </a:endParaRPr>
          </a:p>
          <a:p>
            <a:pPr indent="-342900" lvl="0" marL="457200" rtl="0" algn="l">
              <a:lnSpc>
                <a:spcPct val="150000"/>
              </a:lnSpc>
              <a:spcBef>
                <a:spcPts val="0"/>
              </a:spcBef>
              <a:spcAft>
                <a:spcPts val="0"/>
              </a:spcAft>
              <a:buSzPts val="1800"/>
              <a:buFont typeface="Neucha"/>
              <a:buChar char="●"/>
            </a:pPr>
            <a:r>
              <a:rPr lang="en" sz="1800">
                <a:latin typeface="Neucha"/>
                <a:ea typeface="Neucha"/>
                <a:cs typeface="Neucha"/>
                <a:sym typeface="Neucha"/>
              </a:rPr>
              <a:t>1 column</a:t>
            </a:r>
            <a:endParaRPr sz="1800">
              <a:latin typeface="Neucha"/>
              <a:ea typeface="Neucha"/>
              <a:cs typeface="Neucha"/>
              <a:sym typeface="Neucha"/>
            </a:endParaRPr>
          </a:p>
          <a:p>
            <a:pPr indent="-342900" lvl="0" marL="457200" rtl="0" algn="l">
              <a:lnSpc>
                <a:spcPct val="150000"/>
              </a:lnSpc>
              <a:spcBef>
                <a:spcPts val="0"/>
              </a:spcBef>
              <a:spcAft>
                <a:spcPts val="0"/>
              </a:spcAft>
              <a:buSzPts val="1800"/>
              <a:buFont typeface="Neucha"/>
              <a:buChar char="●"/>
            </a:pPr>
            <a:r>
              <a:rPr lang="en" sz="1800">
                <a:latin typeface="Neucha"/>
                <a:ea typeface="Neucha"/>
                <a:cs typeface="Neucha"/>
                <a:sym typeface="Neucha"/>
              </a:rPr>
              <a:t>5622 rows</a:t>
            </a:r>
            <a:endParaRPr sz="1800">
              <a:latin typeface="Neucha"/>
              <a:ea typeface="Neucha"/>
              <a:cs typeface="Neucha"/>
              <a:sym typeface="Neucha"/>
            </a:endParaRPr>
          </a:p>
        </p:txBody>
      </p:sp>
      <p:grpSp>
        <p:nvGrpSpPr>
          <p:cNvPr id="1119" name="Google Shape;1119;g1641b5105c3_1_225"/>
          <p:cNvGrpSpPr/>
          <p:nvPr/>
        </p:nvGrpSpPr>
        <p:grpSpPr>
          <a:xfrm rot="9651258">
            <a:off x="676901" y="4274117"/>
            <a:ext cx="643548" cy="377046"/>
            <a:chOff x="-1131628" y="1250953"/>
            <a:chExt cx="695437" cy="407447"/>
          </a:xfrm>
        </p:grpSpPr>
        <p:sp>
          <p:nvSpPr>
            <p:cNvPr id="1120" name="Google Shape;1120;g1641b5105c3_1_225"/>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g1641b5105c3_1_225"/>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g1641b5105c3_1_225"/>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3" name="Google Shape;1123;g1641b5105c3_1_225"/>
          <p:cNvGrpSpPr/>
          <p:nvPr/>
        </p:nvGrpSpPr>
        <p:grpSpPr>
          <a:xfrm rot="-7140317">
            <a:off x="3899011" y="4380354"/>
            <a:ext cx="643533" cy="377037"/>
            <a:chOff x="-1131628" y="1250953"/>
            <a:chExt cx="695437" cy="407447"/>
          </a:xfrm>
        </p:grpSpPr>
        <p:sp>
          <p:nvSpPr>
            <p:cNvPr id="1124" name="Google Shape;1124;g1641b5105c3_1_225"/>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g1641b5105c3_1_225"/>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g1641b5105c3_1_225"/>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27" name="Google Shape;1127;g1641b5105c3_1_225"/>
          <p:cNvPicPr preferRelativeResize="0"/>
          <p:nvPr/>
        </p:nvPicPr>
        <p:blipFill>
          <a:blip r:embed="rId3">
            <a:alphaModFix/>
          </a:blip>
          <a:stretch>
            <a:fillRect/>
          </a:stretch>
        </p:blipFill>
        <p:spPr>
          <a:xfrm>
            <a:off x="4753225" y="1748000"/>
            <a:ext cx="3377250" cy="228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g1641b5105c3_0_27"/>
          <p:cNvSpPr txBox="1"/>
          <p:nvPr>
            <p:ph type="title"/>
          </p:nvPr>
        </p:nvSpPr>
        <p:spPr>
          <a:xfrm>
            <a:off x="1364475" y="65250"/>
            <a:ext cx="609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800">
                <a:solidFill>
                  <a:schemeClr val="dk2"/>
                </a:solidFill>
                <a:latin typeface="Neucha"/>
                <a:ea typeface="Neucha"/>
                <a:cs typeface="Neucha"/>
                <a:sym typeface="Neucha"/>
              </a:rPr>
              <a:t>Cleaning</a:t>
            </a:r>
            <a:endParaRPr sz="3800">
              <a:solidFill>
                <a:schemeClr val="dk2"/>
              </a:solidFill>
              <a:latin typeface="Neucha"/>
              <a:ea typeface="Neucha"/>
              <a:cs typeface="Neucha"/>
              <a:sym typeface="Neucha"/>
            </a:endParaRPr>
          </a:p>
        </p:txBody>
      </p:sp>
      <p:sp>
        <p:nvSpPr>
          <p:cNvPr id="1133" name="Google Shape;1133;g1641b5105c3_0_27"/>
          <p:cNvSpPr txBox="1"/>
          <p:nvPr>
            <p:ph idx="1" type="subTitle"/>
          </p:nvPr>
        </p:nvSpPr>
        <p:spPr>
          <a:xfrm>
            <a:off x="0" y="852925"/>
            <a:ext cx="4233000" cy="2439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u="sng"/>
              <a:t>Cleaned </a:t>
            </a:r>
            <a:r>
              <a:rPr lang="en" u="sng">
                <a:latin typeface="Neucha"/>
                <a:ea typeface="Neucha"/>
                <a:cs typeface="Neucha"/>
                <a:sym typeface="Neucha"/>
                <a:hlinkClick r:id="rId3"/>
              </a:rPr>
              <a:t>UC Irvine ML Dataset</a:t>
            </a:r>
            <a:endParaRPr u="sng">
              <a:latin typeface="Neucha"/>
              <a:ea typeface="Neucha"/>
              <a:cs typeface="Neucha"/>
              <a:sym typeface="Neucha"/>
            </a:endParaRPr>
          </a:p>
          <a:p>
            <a:pPr indent="-342900" lvl="0" marL="457200" rtl="0" algn="l">
              <a:lnSpc>
                <a:spcPct val="150000"/>
              </a:lnSpc>
              <a:spcBef>
                <a:spcPts val="0"/>
              </a:spcBef>
              <a:spcAft>
                <a:spcPts val="0"/>
              </a:spcAft>
              <a:buSzPts val="1800"/>
              <a:buFont typeface="Neucha"/>
              <a:buChar char="●"/>
            </a:pPr>
            <a:r>
              <a:rPr lang="en">
                <a:latin typeface="Neucha"/>
                <a:ea typeface="Neucha"/>
                <a:cs typeface="Neucha"/>
                <a:sym typeface="Neucha"/>
              </a:rPr>
              <a:t>Dropped null rows</a:t>
            </a:r>
            <a:endParaRPr>
              <a:latin typeface="Neucha"/>
              <a:ea typeface="Neucha"/>
              <a:cs typeface="Neucha"/>
              <a:sym typeface="Neucha"/>
            </a:endParaRPr>
          </a:p>
          <a:p>
            <a:pPr indent="-342900" lvl="0" marL="457200" rtl="0" algn="l">
              <a:lnSpc>
                <a:spcPct val="150000"/>
              </a:lnSpc>
              <a:spcBef>
                <a:spcPts val="0"/>
              </a:spcBef>
              <a:spcAft>
                <a:spcPts val="0"/>
              </a:spcAft>
              <a:buSzPts val="1800"/>
              <a:buFont typeface="Neucha"/>
              <a:buChar char="●"/>
            </a:pPr>
            <a:r>
              <a:rPr lang="en">
                <a:latin typeface="Neucha"/>
                <a:ea typeface="Neucha"/>
                <a:cs typeface="Neucha"/>
                <a:sym typeface="Neucha"/>
              </a:rPr>
              <a:t>Removed duplicates</a:t>
            </a:r>
            <a:endParaRPr>
              <a:latin typeface="Neucha"/>
              <a:ea typeface="Neucha"/>
              <a:cs typeface="Neucha"/>
              <a:sym typeface="Neucha"/>
            </a:endParaRPr>
          </a:p>
          <a:p>
            <a:pPr indent="-342900" lvl="0" marL="457200" rtl="0" algn="l">
              <a:lnSpc>
                <a:spcPct val="150000"/>
              </a:lnSpc>
              <a:spcBef>
                <a:spcPts val="0"/>
              </a:spcBef>
              <a:spcAft>
                <a:spcPts val="0"/>
              </a:spcAft>
              <a:buSzPts val="1800"/>
              <a:buFont typeface="Neucha"/>
              <a:buChar char="●"/>
            </a:pPr>
            <a:r>
              <a:rPr lang="en">
                <a:latin typeface="Neucha"/>
                <a:ea typeface="Neucha"/>
                <a:cs typeface="Neucha"/>
                <a:sym typeface="Neucha"/>
              </a:rPr>
              <a:t>Removed empty columns</a:t>
            </a:r>
            <a:endParaRPr sz="1800">
              <a:latin typeface="Neucha"/>
              <a:ea typeface="Neucha"/>
              <a:cs typeface="Neucha"/>
              <a:sym typeface="Neucha"/>
            </a:endParaRPr>
          </a:p>
        </p:txBody>
      </p:sp>
      <p:grpSp>
        <p:nvGrpSpPr>
          <p:cNvPr id="1134" name="Google Shape;1134;g1641b5105c3_0_27"/>
          <p:cNvGrpSpPr/>
          <p:nvPr/>
        </p:nvGrpSpPr>
        <p:grpSpPr>
          <a:xfrm rot="9651258">
            <a:off x="261126" y="4388117"/>
            <a:ext cx="643548" cy="377046"/>
            <a:chOff x="-1131628" y="1250953"/>
            <a:chExt cx="695437" cy="407447"/>
          </a:xfrm>
        </p:grpSpPr>
        <p:sp>
          <p:nvSpPr>
            <p:cNvPr id="1135" name="Google Shape;1135;g1641b5105c3_0_27"/>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g1641b5105c3_0_27"/>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g1641b5105c3_0_27"/>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38" name="Google Shape;1138;g1641b5105c3_0_27"/>
          <p:cNvPicPr preferRelativeResize="0"/>
          <p:nvPr/>
        </p:nvPicPr>
        <p:blipFill>
          <a:blip r:embed="rId4">
            <a:alphaModFix/>
          </a:blip>
          <a:stretch>
            <a:fillRect/>
          </a:stretch>
        </p:blipFill>
        <p:spPr>
          <a:xfrm>
            <a:off x="8152601" y="119375"/>
            <a:ext cx="518275" cy="733550"/>
          </a:xfrm>
          <a:prstGeom prst="rect">
            <a:avLst/>
          </a:prstGeom>
          <a:noFill/>
          <a:ln>
            <a:noFill/>
          </a:ln>
        </p:spPr>
      </p:pic>
      <p:pic>
        <p:nvPicPr>
          <p:cNvPr id="1139" name="Google Shape;1139;g1641b5105c3_0_27"/>
          <p:cNvPicPr preferRelativeResize="0"/>
          <p:nvPr/>
        </p:nvPicPr>
        <p:blipFill>
          <a:blip r:embed="rId5">
            <a:alphaModFix/>
          </a:blip>
          <a:stretch>
            <a:fillRect/>
          </a:stretch>
        </p:blipFill>
        <p:spPr>
          <a:xfrm>
            <a:off x="4322775" y="1136000"/>
            <a:ext cx="4019550" cy="372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grpSp>
        <p:nvGrpSpPr>
          <p:cNvPr id="1144" name="Google Shape;1144;g1641b5105c3_0_46"/>
          <p:cNvGrpSpPr/>
          <p:nvPr/>
        </p:nvGrpSpPr>
        <p:grpSpPr>
          <a:xfrm>
            <a:off x="6571364" y="3016303"/>
            <a:ext cx="2450997" cy="2015982"/>
            <a:chOff x="2255125" y="1624875"/>
            <a:chExt cx="3114750" cy="3361650"/>
          </a:xfrm>
        </p:grpSpPr>
        <p:sp>
          <p:nvSpPr>
            <p:cNvPr id="1145" name="Google Shape;1145;g1641b5105c3_0_46"/>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g1641b5105c3_0_46"/>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g1641b5105c3_0_46"/>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g1641b5105c3_0_46"/>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g1641b5105c3_0_46"/>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g1641b5105c3_0_46"/>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g1641b5105c3_0_46"/>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g1641b5105c3_0_46"/>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g1641b5105c3_0_46"/>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g1641b5105c3_0_46"/>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g1641b5105c3_0_46"/>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g1641b5105c3_0_46"/>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g1641b5105c3_0_46"/>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1641b5105c3_0_46"/>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g1641b5105c3_0_46"/>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g1641b5105c3_0_46"/>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g1641b5105c3_0_46"/>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g1641b5105c3_0_46"/>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g1641b5105c3_0_46"/>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1641b5105c3_0_46"/>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g1641b5105c3_0_46"/>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g1641b5105c3_0_46"/>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g1641b5105c3_0_46"/>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g1641b5105c3_0_46"/>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g1641b5105c3_0_46"/>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g1641b5105c3_0_46"/>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1641b5105c3_0_46"/>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g1641b5105c3_0_46"/>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g1641b5105c3_0_46"/>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g1641b5105c3_0_46"/>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g1641b5105c3_0_46"/>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1641b5105c3_0_46"/>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g1641b5105c3_0_46"/>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1641b5105c3_0_46"/>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g1641b5105c3_0_46"/>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g1641b5105c3_0_46"/>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1641b5105c3_0_46"/>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g1641b5105c3_0_46"/>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g1641b5105c3_0_46"/>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g1641b5105c3_0_46"/>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g1641b5105c3_0_46"/>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1641b5105c3_0_46"/>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g1641b5105c3_0_46"/>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g1641b5105c3_0_46"/>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g1641b5105c3_0_46"/>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g1641b5105c3_0_46"/>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g1641b5105c3_0_46"/>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g1641b5105c3_0_46"/>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g1641b5105c3_0_46"/>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1641b5105c3_0_46"/>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g1641b5105c3_0_46"/>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1641b5105c3_0_46"/>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1641b5105c3_0_46"/>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g1641b5105c3_0_46"/>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g1641b5105c3_0_46"/>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g1641b5105c3_0_46"/>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g1641b5105c3_0_46"/>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g1641b5105c3_0_46"/>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g1641b5105c3_0_46"/>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g1641b5105c3_0_46"/>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g1641b5105c3_0_46"/>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g1641b5105c3_0_46"/>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g1641b5105c3_0_46"/>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g1641b5105c3_0_46"/>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g1641b5105c3_0_46"/>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g1641b5105c3_0_46"/>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g1641b5105c3_0_46"/>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g1641b5105c3_0_46"/>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g1641b5105c3_0_46"/>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g1641b5105c3_0_46"/>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g1641b5105c3_0_46"/>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g1641b5105c3_0_46"/>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g1641b5105c3_0_46"/>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g1641b5105c3_0_46"/>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g1641b5105c3_0_46"/>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g1641b5105c3_0_46"/>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g1641b5105c3_0_46"/>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g1641b5105c3_0_46"/>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g1641b5105c3_0_46"/>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g1641b5105c3_0_46"/>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g1641b5105c3_0_46"/>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g1641b5105c3_0_46"/>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g1641b5105c3_0_46"/>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g1641b5105c3_0_46"/>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g1641b5105c3_0_46"/>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g1641b5105c3_0_46"/>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g1641b5105c3_0_46"/>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g1641b5105c3_0_46"/>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g1641b5105c3_0_46"/>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g1641b5105c3_0_46"/>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g1641b5105c3_0_46"/>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g1641b5105c3_0_46"/>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g1641b5105c3_0_46"/>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g1641b5105c3_0_46"/>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g1641b5105c3_0_46"/>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g1641b5105c3_0_46"/>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g1641b5105c3_0_46"/>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g1641b5105c3_0_46"/>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g1641b5105c3_0_46"/>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g1641b5105c3_0_46"/>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g1641b5105c3_0_46"/>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g1641b5105c3_0_46"/>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g1641b5105c3_0_46"/>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1641b5105c3_0_46"/>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g1641b5105c3_0_46"/>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g1641b5105c3_0_46"/>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g1641b5105c3_0_46"/>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g1641b5105c3_0_46"/>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g1641b5105c3_0_46"/>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g1641b5105c3_0_46"/>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g1641b5105c3_0_46"/>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g1641b5105c3_0_46"/>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g1641b5105c3_0_46"/>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g1641b5105c3_0_46"/>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g1641b5105c3_0_46"/>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g1641b5105c3_0_46"/>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g1641b5105c3_0_46"/>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g1641b5105c3_0_46"/>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g1641b5105c3_0_46"/>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g1641b5105c3_0_46"/>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g1641b5105c3_0_46"/>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g1641b5105c3_0_46"/>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g1641b5105c3_0_46"/>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g1641b5105c3_0_46"/>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g1641b5105c3_0_46"/>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g1641b5105c3_0_46"/>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g1641b5105c3_0_46"/>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g1641b5105c3_0_46"/>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g1641b5105c3_0_46"/>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g1641b5105c3_0_46"/>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g1641b5105c3_0_46"/>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g1641b5105c3_0_46"/>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g1641b5105c3_0_46"/>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g1641b5105c3_0_46"/>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g1641b5105c3_0_46"/>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g1641b5105c3_0_46"/>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g1641b5105c3_0_46"/>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g1641b5105c3_0_46"/>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g1641b5105c3_0_46"/>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g1641b5105c3_0_46"/>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g1641b5105c3_0_46"/>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g1641b5105c3_0_46"/>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g1641b5105c3_0_46"/>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g1641b5105c3_0_46"/>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g1641b5105c3_0_46"/>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g1641b5105c3_0_46"/>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g1641b5105c3_0_46"/>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g1641b5105c3_0_46"/>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g1641b5105c3_0_46"/>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g1641b5105c3_0_46"/>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g1641b5105c3_0_46"/>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g1641b5105c3_0_46"/>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g1641b5105c3_0_46"/>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g1641b5105c3_0_46"/>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g1641b5105c3_0_46"/>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0" name="Google Shape;1300;g1641b5105c3_0_46"/>
          <p:cNvSpPr/>
          <p:nvPr/>
        </p:nvSpPr>
        <p:spPr>
          <a:xfrm>
            <a:off x="879112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1" name="Google Shape;1301;g1641b5105c3_0_46"/>
          <p:cNvGrpSpPr/>
          <p:nvPr/>
        </p:nvGrpSpPr>
        <p:grpSpPr>
          <a:xfrm>
            <a:off x="161364" y="151153"/>
            <a:ext cx="2450997" cy="2015982"/>
            <a:chOff x="2255125" y="1624875"/>
            <a:chExt cx="3114750" cy="3361650"/>
          </a:xfrm>
        </p:grpSpPr>
        <p:sp>
          <p:nvSpPr>
            <p:cNvPr id="1302" name="Google Shape;1302;g1641b5105c3_0_46"/>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g1641b5105c3_0_46"/>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g1641b5105c3_0_46"/>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g1641b5105c3_0_46"/>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g1641b5105c3_0_46"/>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g1641b5105c3_0_46"/>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g1641b5105c3_0_46"/>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g1641b5105c3_0_46"/>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g1641b5105c3_0_46"/>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g1641b5105c3_0_46"/>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g1641b5105c3_0_46"/>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g1641b5105c3_0_46"/>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g1641b5105c3_0_46"/>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g1641b5105c3_0_46"/>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g1641b5105c3_0_46"/>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g1641b5105c3_0_46"/>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g1641b5105c3_0_46"/>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g1641b5105c3_0_46"/>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g1641b5105c3_0_46"/>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g1641b5105c3_0_46"/>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g1641b5105c3_0_46"/>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g1641b5105c3_0_46"/>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g1641b5105c3_0_46"/>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g1641b5105c3_0_46"/>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g1641b5105c3_0_46"/>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g1641b5105c3_0_46"/>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g1641b5105c3_0_46"/>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g1641b5105c3_0_46"/>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g1641b5105c3_0_46"/>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g1641b5105c3_0_46"/>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g1641b5105c3_0_46"/>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g1641b5105c3_0_46"/>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g1641b5105c3_0_46"/>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g1641b5105c3_0_46"/>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g1641b5105c3_0_46"/>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g1641b5105c3_0_46"/>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g1641b5105c3_0_46"/>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g1641b5105c3_0_46"/>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g1641b5105c3_0_46"/>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g1641b5105c3_0_46"/>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g1641b5105c3_0_46"/>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g1641b5105c3_0_46"/>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g1641b5105c3_0_46"/>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g1641b5105c3_0_46"/>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g1641b5105c3_0_46"/>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g1641b5105c3_0_46"/>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g1641b5105c3_0_46"/>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g1641b5105c3_0_46"/>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g1641b5105c3_0_46"/>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g1641b5105c3_0_46"/>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g1641b5105c3_0_46"/>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g1641b5105c3_0_46"/>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g1641b5105c3_0_46"/>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g1641b5105c3_0_46"/>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g1641b5105c3_0_46"/>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g1641b5105c3_0_46"/>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g1641b5105c3_0_46"/>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g1641b5105c3_0_46"/>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g1641b5105c3_0_46"/>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g1641b5105c3_0_46"/>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g1641b5105c3_0_46"/>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g1641b5105c3_0_46"/>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g1641b5105c3_0_46"/>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g1641b5105c3_0_46"/>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g1641b5105c3_0_46"/>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g1641b5105c3_0_46"/>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g1641b5105c3_0_46"/>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g1641b5105c3_0_46"/>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g1641b5105c3_0_46"/>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g1641b5105c3_0_46"/>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g1641b5105c3_0_46"/>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g1641b5105c3_0_46"/>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g1641b5105c3_0_46"/>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g1641b5105c3_0_46"/>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g1641b5105c3_0_46"/>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g1641b5105c3_0_46"/>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g1641b5105c3_0_46"/>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g1641b5105c3_0_46"/>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g1641b5105c3_0_46"/>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g1641b5105c3_0_46"/>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g1641b5105c3_0_46"/>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g1641b5105c3_0_46"/>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g1641b5105c3_0_46"/>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g1641b5105c3_0_46"/>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g1641b5105c3_0_46"/>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g1641b5105c3_0_46"/>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g1641b5105c3_0_46"/>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g1641b5105c3_0_46"/>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g1641b5105c3_0_46"/>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g1641b5105c3_0_46"/>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g1641b5105c3_0_46"/>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g1641b5105c3_0_46"/>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g1641b5105c3_0_46"/>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g1641b5105c3_0_46"/>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g1641b5105c3_0_46"/>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g1641b5105c3_0_46"/>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g1641b5105c3_0_46"/>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g1641b5105c3_0_46"/>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g1641b5105c3_0_46"/>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g1641b5105c3_0_46"/>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g1641b5105c3_0_46"/>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g1641b5105c3_0_46"/>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g1641b5105c3_0_46"/>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g1641b5105c3_0_46"/>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g1641b5105c3_0_46"/>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g1641b5105c3_0_46"/>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g1641b5105c3_0_46"/>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g1641b5105c3_0_46"/>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g1641b5105c3_0_46"/>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g1641b5105c3_0_46"/>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g1641b5105c3_0_46"/>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g1641b5105c3_0_46"/>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g1641b5105c3_0_46"/>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g1641b5105c3_0_46"/>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g1641b5105c3_0_46"/>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g1641b5105c3_0_46"/>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g1641b5105c3_0_46"/>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g1641b5105c3_0_46"/>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g1641b5105c3_0_46"/>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g1641b5105c3_0_46"/>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g1641b5105c3_0_46"/>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g1641b5105c3_0_46"/>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g1641b5105c3_0_46"/>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g1641b5105c3_0_46"/>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g1641b5105c3_0_46"/>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g1641b5105c3_0_46"/>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g1641b5105c3_0_46"/>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g1641b5105c3_0_46"/>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g1641b5105c3_0_46"/>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g1641b5105c3_0_46"/>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g1641b5105c3_0_46"/>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g1641b5105c3_0_46"/>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g1641b5105c3_0_46"/>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g1641b5105c3_0_46"/>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g1641b5105c3_0_46"/>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g1641b5105c3_0_46"/>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g1641b5105c3_0_46"/>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g1641b5105c3_0_46"/>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g1641b5105c3_0_46"/>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g1641b5105c3_0_46"/>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g1641b5105c3_0_46"/>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g1641b5105c3_0_46"/>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g1641b5105c3_0_46"/>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g1641b5105c3_0_46"/>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g1641b5105c3_0_46"/>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g1641b5105c3_0_46"/>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g1641b5105c3_0_46"/>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g1641b5105c3_0_46"/>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g1641b5105c3_0_46"/>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g1641b5105c3_0_46"/>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g1641b5105c3_0_46"/>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g1641b5105c3_0_46"/>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g1641b5105c3_0_46"/>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g1641b5105c3_0_46"/>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g1641b5105c3_0_46"/>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457" name="Google Shape;1457;g1641b5105c3_0_46"/>
          <p:cNvPicPr preferRelativeResize="0"/>
          <p:nvPr/>
        </p:nvPicPr>
        <p:blipFill>
          <a:blip r:embed="rId3">
            <a:alphaModFix/>
          </a:blip>
          <a:stretch>
            <a:fillRect/>
          </a:stretch>
        </p:blipFill>
        <p:spPr>
          <a:xfrm>
            <a:off x="45225" y="151150"/>
            <a:ext cx="724700" cy="540350"/>
          </a:xfrm>
          <a:prstGeom prst="rect">
            <a:avLst/>
          </a:prstGeom>
          <a:noFill/>
          <a:ln>
            <a:noFill/>
          </a:ln>
        </p:spPr>
      </p:pic>
      <p:grpSp>
        <p:nvGrpSpPr>
          <p:cNvPr id="1458" name="Google Shape;1458;g1641b5105c3_0_46"/>
          <p:cNvGrpSpPr/>
          <p:nvPr/>
        </p:nvGrpSpPr>
        <p:grpSpPr>
          <a:xfrm>
            <a:off x="4272823" y="151150"/>
            <a:ext cx="357775" cy="295791"/>
            <a:chOff x="-783927" y="2108838"/>
            <a:chExt cx="357775" cy="295791"/>
          </a:xfrm>
        </p:grpSpPr>
        <p:sp>
          <p:nvSpPr>
            <p:cNvPr id="1459" name="Google Shape;1459;g1641b5105c3_0_46"/>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g1641b5105c3_0_46"/>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1" name="Google Shape;1461;g1641b5105c3_0_46"/>
          <p:cNvGrpSpPr/>
          <p:nvPr/>
        </p:nvGrpSpPr>
        <p:grpSpPr>
          <a:xfrm>
            <a:off x="4339911" y="4647975"/>
            <a:ext cx="357775" cy="295791"/>
            <a:chOff x="-783927" y="2108838"/>
            <a:chExt cx="357775" cy="295791"/>
          </a:xfrm>
        </p:grpSpPr>
        <p:sp>
          <p:nvSpPr>
            <p:cNvPr id="1462" name="Google Shape;1462;g1641b5105c3_0_46"/>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g1641b5105c3_0_46"/>
            <p:cNvSpPr/>
            <p:nvPr/>
          </p:nvSpPr>
          <p:spPr>
            <a:xfrm>
              <a:off x="-729339" y="2139455"/>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464" name="Google Shape;1464;g1641b5105c3_0_46"/>
          <p:cNvPicPr preferRelativeResize="0"/>
          <p:nvPr/>
        </p:nvPicPr>
        <p:blipFill>
          <a:blip r:embed="rId4">
            <a:alphaModFix/>
          </a:blip>
          <a:stretch>
            <a:fillRect/>
          </a:stretch>
        </p:blipFill>
        <p:spPr>
          <a:xfrm>
            <a:off x="8133463" y="102225"/>
            <a:ext cx="600075" cy="638175"/>
          </a:xfrm>
          <a:prstGeom prst="rect">
            <a:avLst/>
          </a:prstGeom>
          <a:noFill/>
          <a:ln>
            <a:noFill/>
          </a:ln>
        </p:spPr>
      </p:pic>
      <p:pic>
        <p:nvPicPr>
          <p:cNvPr id="1465" name="Google Shape;1465;g1641b5105c3_0_46"/>
          <p:cNvPicPr preferRelativeResize="0"/>
          <p:nvPr/>
        </p:nvPicPr>
        <p:blipFill>
          <a:blip r:embed="rId3">
            <a:alphaModFix/>
          </a:blip>
          <a:stretch>
            <a:fillRect/>
          </a:stretch>
        </p:blipFill>
        <p:spPr>
          <a:xfrm>
            <a:off x="100475" y="2167825"/>
            <a:ext cx="724700" cy="540350"/>
          </a:xfrm>
          <a:prstGeom prst="rect">
            <a:avLst/>
          </a:prstGeom>
          <a:noFill/>
          <a:ln>
            <a:noFill/>
          </a:ln>
        </p:spPr>
      </p:pic>
      <p:sp>
        <p:nvSpPr>
          <p:cNvPr id="1466" name="Google Shape;1466;g1641b5105c3_0_46"/>
          <p:cNvSpPr/>
          <p:nvPr/>
        </p:nvSpPr>
        <p:spPr>
          <a:xfrm>
            <a:off x="100474" y="23229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g1641b5105c3_0_46"/>
          <p:cNvSpPr txBox="1"/>
          <p:nvPr>
            <p:ph idx="4294967295" type="title"/>
          </p:nvPr>
        </p:nvSpPr>
        <p:spPr>
          <a:xfrm>
            <a:off x="2690113" y="2322925"/>
            <a:ext cx="3523200" cy="65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000"/>
              <a:buNone/>
            </a:pPr>
            <a:r>
              <a:rPr lang="en">
                <a:solidFill>
                  <a:schemeClr val="dk2"/>
                </a:solidFill>
                <a:latin typeface="Neucha"/>
                <a:ea typeface="Neucha"/>
                <a:cs typeface="Neucha"/>
                <a:sym typeface="Neucha"/>
              </a:rPr>
              <a:t>Data Extraction &amp; Transformation</a:t>
            </a:r>
            <a:endParaRPr sz="4500">
              <a:latin typeface="Neucha"/>
              <a:ea typeface="Neucha"/>
              <a:cs typeface="Neucha"/>
              <a:sym typeface="Neucha"/>
            </a:endParaRPr>
          </a:p>
        </p:txBody>
      </p:sp>
      <p:sp>
        <p:nvSpPr>
          <p:cNvPr id="1468" name="Google Shape;1468;g1641b5105c3_0_46"/>
          <p:cNvSpPr txBox="1"/>
          <p:nvPr>
            <p:ph idx="4294967295" type="title"/>
          </p:nvPr>
        </p:nvSpPr>
        <p:spPr>
          <a:xfrm>
            <a:off x="4061598" y="1573725"/>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02</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g1641b5105c3_0_381"/>
          <p:cNvSpPr txBox="1"/>
          <p:nvPr>
            <p:ph type="title"/>
          </p:nvPr>
        </p:nvSpPr>
        <p:spPr>
          <a:xfrm>
            <a:off x="1448150" y="467625"/>
            <a:ext cx="609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800">
                <a:solidFill>
                  <a:schemeClr val="dk2"/>
                </a:solidFill>
                <a:latin typeface="Neucha"/>
                <a:ea typeface="Neucha"/>
                <a:cs typeface="Neucha"/>
                <a:sym typeface="Neucha"/>
              </a:rPr>
              <a:t>Data Extraction &amp; </a:t>
            </a:r>
            <a:r>
              <a:rPr lang="en" sz="3800">
                <a:solidFill>
                  <a:schemeClr val="dk2"/>
                </a:solidFill>
                <a:latin typeface="Neucha"/>
                <a:ea typeface="Neucha"/>
                <a:cs typeface="Neucha"/>
                <a:sym typeface="Neucha"/>
              </a:rPr>
              <a:t>Transformation</a:t>
            </a:r>
            <a:endParaRPr sz="3800">
              <a:solidFill>
                <a:schemeClr val="dk2"/>
              </a:solidFill>
              <a:latin typeface="Neucha"/>
              <a:ea typeface="Neucha"/>
              <a:cs typeface="Neucha"/>
              <a:sym typeface="Neucha"/>
            </a:endParaRPr>
          </a:p>
          <a:p>
            <a:pPr indent="0" lvl="0" marL="0" rtl="0" algn="ctr">
              <a:lnSpc>
                <a:spcPct val="100000"/>
              </a:lnSpc>
              <a:spcBef>
                <a:spcPts val="0"/>
              </a:spcBef>
              <a:spcAft>
                <a:spcPts val="0"/>
              </a:spcAft>
              <a:buSzPts val="3600"/>
              <a:buNone/>
            </a:pPr>
            <a:r>
              <a:t/>
            </a:r>
            <a:endParaRPr sz="3800">
              <a:solidFill>
                <a:schemeClr val="dk2"/>
              </a:solidFill>
              <a:latin typeface="Neucha"/>
              <a:ea typeface="Neucha"/>
              <a:cs typeface="Neucha"/>
              <a:sym typeface="Neucha"/>
            </a:endParaRPr>
          </a:p>
        </p:txBody>
      </p:sp>
      <p:grpSp>
        <p:nvGrpSpPr>
          <p:cNvPr id="1474" name="Google Shape;1474;g1641b5105c3_0_381"/>
          <p:cNvGrpSpPr/>
          <p:nvPr/>
        </p:nvGrpSpPr>
        <p:grpSpPr>
          <a:xfrm rot="9651258">
            <a:off x="676901" y="4274117"/>
            <a:ext cx="643548" cy="377046"/>
            <a:chOff x="-1131628" y="1250953"/>
            <a:chExt cx="695437" cy="407447"/>
          </a:xfrm>
        </p:grpSpPr>
        <p:sp>
          <p:nvSpPr>
            <p:cNvPr id="1475" name="Google Shape;1475;g1641b5105c3_0_381"/>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g1641b5105c3_0_381"/>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g1641b5105c3_0_381"/>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8" name="Google Shape;1478;g1641b5105c3_0_381"/>
          <p:cNvGrpSpPr/>
          <p:nvPr/>
        </p:nvGrpSpPr>
        <p:grpSpPr>
          <a:xfrm rot="-7140317">
            <a:off x="3899011" y="4380354"/>
            <a:ext cx="643533" cy="377037"/>
            <a:chOff x="-1131628" y="1250953"/>
            <a:chExt cx="695437" cy="407447"/>
          </a:xfrm>
        </p:grpSpPr>
        <p:sp>
          <p:nvSpPr>
            <p:cNvPr id="1479" name="Google Shape;1479;g1641b5105c3_0_381"/>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g1641b5105c3_0_381"/>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1641b5105c3_0_381"/>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2" name="Google Shape;1482;g1641b5105c3_0_381"/>
          <p:cNvSpPr txBox="1"/>
          <p:nvPr/>
        </p:nvSpPr>
        <p:spPr>
          <a:xfrm>
            <a:off x="212925" y="1309425"/>
            <a:ext cx="4328700" cy="2539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Neucha"/>
              <a:buChar char="●"/>
            </a:pPr>
            <a:r>
              <a:rPr lang="en" sz="1800">
                <a:solidFill>
                  <a:schemeClr val="dk1"/>
                </a:solidFill>
                <a:latin typeface="Neucha"/>
                <a:ea typeface="Neucha"/>
                <a:cs typeface="Neucha"/>
                <a:sym typeface="Neucha"/>
              </a:rPr>
              <a:t>Extracted normalized tables from the master dataset. </a:t>
            </a:r>
            <a:endParaRPr sz="1800">
              <a:solidFill>
                <a:schemeClr val="dk1"/>
              </a:solidFill>
              <a:latin typeface="Neucha"/>
              <a:ea typeface="Neucha"/>
              <a:cs typeface="Neucha"/>
              <a:sym typeface="Neucha"/>
            </a:endParaRPr>
          </a:p>
          <a:p>
            <a:pPr indent="-342900" lvl="0" marL="457200" rtl="0" algn="l">
              <a:lnSpc>
                <a:spcPct val="150000"/>
              </a:lnSpc>
              <a:spcBef>
                <a:spcPts val="0"/>
              </a:spcBef>
              <a:spcAft>
                <a:spcPts val="0"/>
              </a:spcAft>
              <a:buClr>
                <a:schemeClr val="dk1"/>
              </a:buClr>
              <a:buSzPts val="1800"/>
              <a:buFont typeface="Neucha"/>
              <a:buChar char="●"/>
            </a:pPr>
            <a:r>
              <a:rPr lang="en" sz="1800">
                <a:solidFill>
                  <a:schemeClr val="dk1"/>
                </a:solidFill>
                <a:latin typeface="Neucha"/>
                <a:ea typeface="Neucha"/>
                <a:cs typeface="Neucha"/>
                <a:sym typeface="Neucha"/>
              </a:rPr>
              <a:t>Created numeric ids for medication types</a:t>
            </a:r>
            <a:endParaRPr sz="1800">
              <a:solidFill>
                <a:schemeClr val="dk1"/>
              </a:solidFill>
              <a:latin typeface="Neucha"/>
              <a:ea typeface="Neucha"/>
              <a:cs typeface="Neucha"/>
              <a:sym typeface="Neucha"/>
            </a:endParaRPr>
          </a:p>
          <a:p>
            <a:pPr indent="-342900" lvl="0" marL="457200" rtl="0" algn="l">
              <a:lnSpc>
                <a:spcPct val="150000"/>
              </a:lnSpc>
              <a:spcBef>
                <a:spcPts val="0"/>
              </a:spcBef>
              <a:spcAft>
                <a:spcPts val="0"/>
              </a:spcAft>
              <a:buClr>
                <a:schemeClr val="dk1"/>
              </a:buClr>
              <a:buSzPts val="1800"/>
              <a:buFont typeface="Neucha"/>
              <a:buChar char="●"/>
            </a:pPr>
            <a:r>
              <a:rPr lang="en" sz="1800">
                <a:solidFill>
                  <a:schemeClr val="dk1"/>
                </a:solidFill>
                <a:latin typeface="Neucha"/>
                <a:ea typeface="Neucha"/>
                <a:cs typeface="Neucha"/>
                <a:sym typeface="Neucha"/>
              </a:rPr>
              <a:t>Changed column to rows and added them to a new table</a:t>
            </a:r>
            <a:endParaRPr sz="1800">
              <a:solidFill>
                <a:schemeClr val="dk1"/>
              </a:solidFill>
              <a:latin typeface="Neucha"/>
              <a:ea typeface="Neucha"/>
              <a:cs typeface="Neucha"/>
              <a:sym typeface="Neucha"/>
            </a:endParaRPr>
          </a:p>
          <a:p>
            <a:pPr indent="-342900" lvl="0" marL="457200" rtl="0" algn="l">
              <a:lnSpc>
                <a:spcPct val="150000"/>
              </a:lnSpc>
              <a:spcBef>
                <a:spcPts val="0"/>
              </a:spcBef>
              <a:spcAft>
                <a:spcPts val="0"/>
              </a:spcAft>
              <a:buClr>
                <a:schemeClr val="dk1"/>
              </a:buClr>
              <a:buSzPts val="1800"/>
              <a:buFont typeface="Neucha"/>
              <a:buChar char="●"/>
            </a:pPr>
            <a:r>
              <a:rPr lang="en" sz="1800">
                <a:solidFill>
                  <a:schemeClr val="dk1"/>
                </a:solidFill>
                <a:latin typeface="Neucha"/>
                <a:ea typeface="Neucha"/>
                <a:cs typeface="Neucha"/>
                <a:sym typeface="Neucha"/>
              </a:rPr>
              <a:t>Split ICD codes and removed characters</a:t>
            </a:r>
            <a:endParaRPr sz="1800">
              <a:solidFill>
                <a:schemeClr val="dk1"/>
              </a:solidFill>
              <a:latin typeface="Neucha"/>
              <a:ea typeface="Neucha"/>
              <a:cs typeface="Neucha"/>
              <a:sym typeface="Neucha"/>
            </a:endParaRPr>
          </a:p>
        </p:txBody>
      </p:sp>
      <p:pic>
        <p:nvPicPr>
          <p:cNvPr id="1483" name="Google Shape;1483;g1641b5105c3_0_381"/>
          <p:cNvPicPr preferRelativeResize="0"/>
          <p:nvPr/>
        </p:nvPicPr>
        <p:blipFill>
          <a:blip r:embed="rId3">
            <a:alphaModFix/>
          </a:blip>
          <a:stretch>
            <a:fillRect/>
          </a:stretch>
        </p:blipFill>
        <p:spPr>
          <a:xfrm>
            <a:off x="4666950" y="1220738"/>
            <a:ext cx="3836100" cy="2717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orld Diabetes Day by Slidesgo">
  <a:themeElements>
    <a:clrScheme name="Simple Light">
      <a:dk1>
        <a:srgbClr val="F6EFE4"/>
      </a:dk1>
      <a:lt1>
        <a:srgbClr val="103C60"/>
      </a:lt1>
      <a:dk2>
        <a:srgbClr val="8CD8E1"/>
      </a:dk2>
      <a:lt2>
        <a:srgbClr val="53A2B9"/>
      </a:lt2>
      <a:accent1>
        <a:srgbClr val="FE5145"/>
      </a:accent1>
      <a:accent2>
        <a:srgbClr val="1C5F5D"/>
      </a:accent2>
      <a:accent3>
        <a:srgbClr val="F6BC9B"/>
      </a:accent3>
      <a:accent4>
        <a:srgbClr val="F08F58"/>
      </a:accent4>
      <a:accent5>
        <a:srgbClr val="FFFFFF"/>
      </a:accent5>
      <a:accent6>
        <a:srgbClr val="FFFFFF"/>
      </a:accent6>
      <a:hlink>
        <a:srgbClr val="F6EFE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