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C051F-1287-4EE0-A271-B1DBF61CF0A5}"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797DC50D-E42D-4006-8584-BC8D8871B01B}">
      <dgm:prSet/>
      <dgm:spPr/>
      <dgm:t>
        <a:bodyPr/>
        <a:lstStyle/>
        <a:p>
          <a:r>
            <a:rPr lang="en-US"/>
            <a:t>WORDS is an Android application designed with perfection to ease the cross Cultural communication.</a:t>
          </a:r>
        </a:p>
      </dgm:t>
    </dgm:pt>
    <dgm:pt modelId="{3888399B-4E27-4007-9D11-DA4D0D1AA333}" type="parTrans" cxnId="{F58A6D31-1F62-4175-B392-79B3C37F2287}">
      <dgm:prSet/>
      <dgm:spPr/>
      <dgm:t>
        <a:bodyPr/>
        <a:lstStyle/>
        <a:p>
          <a:endParaRPr lang="en-US"/>
        </a:p>
      </dgm:t>
    </dgm:pt>
    <dgm:pt modelId="{57D56C17-74E6-4071-B0DD-46DDDFD5C88C}" type="sibTrans" cxnId="{F58A6D31-1F62-4175-B392-79B3C37F2287}">
      <dgm:prSet/>
      <dgm:spPr/>
      <dgm:t>
        <a:bodyPr/>
        <a:lstStyle/>
        <a:p>
          <a:endParaRPr lang="en-US"/>
        </a:p>
      </dgm:t>
    </dgm:pt>
    <dgm:pt modelId="{C622D53D-5D9E-4DE1-BB48-01859BABB48F}">
      <dgm:prSet/>
      <dgm:spPr/>
      <dgm:t>
        <a:bodyPr/>
        <a:lstStyle/>
        <a:p>
          <a:r>
            <a:rPr lang="en-US"/>
            <a:t>Words consists of the camera enabled scanner for the real-time scanning of the printed document.</a:t>
          </a:r>
        </a:p>
      </dgm:t>
    </dgm:pt>
    <dgm:pt modelId="{B024ACC2-9EBF-44CF-A0F7-A3E6F0C9D35C}" type="parTrans" cxnId="{39864060-5210-4944-9C8F-647FB6E23628}">
      <dgm:prSet/>
      <dgm:spPr/>
      <dgm:t>
        <a:bodyPr/>
        <a:lstStyle/>
        <a:p>
          <a:endParaRPr lang="en-US"/>
        </a:p>
      </dgm:t>
    </dgm:pt>
    <dgm:pt modelId="{AC8E4B75-0748-4A64-BE0B-E3C3CB50AC76}" type="sibTrans" cxnId="{39864060-5210-4944-9C8F-647FB6E23628}">
      <dgm:prSet/>
      <dgm:spPr/>
      <dgm:t>
        <a:bodyPr/>
        <a:lstStyle/>
        <a:p>
          <a:endParaRPr lang="en-US"/>
        </a:p>
      </dgm:t>
    </dgm:pt>
    <dgm:pt modelId="{2588E9D4-F93D-4708-BE75-68DBFCA8ABB2}">
      <dgm:prSet/>
      <dgm:spPr/>
      <dgm:t>
        <a:bodyPr/>
        <a:lstStyle/>
        <a:p>
          <a:r>
            <a:rPr lang="en-US"/>
            <a:t>Simple UI makes it  user friendly applcation</a:t>
          </a:r>
        </a:p>
      </dgm:t>
    </dgm:pt>
    <dgm:pt modelId="{408317FE-61CC-44AA-A4B5-6635B1B264EB}" type="parTrans" cxnId="{B1B5B798-CA9B-41A8-B71C-9F1882CD91F8}">
      <dgm:prSet/>
      <dgm:spPr/>
      <dgm:t>
        <a:bodyPr/>
        <a:lstStyle/>
        <a:p>
          <a:endParaRPr lang="en-US"/>
        </a:p>
      </dgm:t>
    </dgm:pt>
    <dgm:pt modelId="{4C50A849-677A-49E2-806E-E45592CC1164}" type="sibTrans" cxnId="{B1B5B798-CA9B-41A8-B71C-9F1882CD91F8}">
      <dgm:prSet/>
      <dgm:spPr/>
      <dgm:t>
        <a:bodyPr/>
        <a:lstStyle/>
        <a:p>
          <a:endParaRPr lang="en-US"/>
        </a:p>
      </dgm:t>
    </dgm:pt>
    <dgm:pt modelId="{07CE8A01-7FAB-40C5-916E-A0BAF43365E2}" type="pres">
      <dgm:prSet presAssocID="{548C051F-1287-4EE0-A271-B1DBF61CF0A5}" presName="linear" presStyleCnt="0">
        <dgm:presLayoutVars>
          <dgm:animLvl val="lvl"/>
          <dgm:resizeHandles val="exact"/>
        </dgm:presLayoutVars>
      </dgm:prSet>
      <dgm:spPr/>
    </dgm:pt>
    <dgm:pt modelId="{576CA7FE-2C81-4615-8FEC-23C65A05CB51}" type="pres">
      <dgm:prSet presAssocID="{797DC50D-E42D-4006-8584-BC8D8871B01B}" presName="parentText" presStyleLbl="node1" presStyleIdx="0" presStyleCnt="3">
        <dgm:presLayoutVars>
          <dgm:chMax val="0"/>
          <dgm:bulletEnabled val="1"/>
        </dgm:presLayoutVars>
      </dgm:prSet>
      <dgm:spPr/>
    </dgm:pt>
    <dgm:pt modelId="{89A2DB46-39C6-4507-9803-0F167BB16260}" type="pres">
      <dgm:prSet presAssocID="{57D56C17-74E6-4071-B0DD-46DDDFD5C88C}" presName="spacer" presStyleCnt="0"/>
      <dgm:spPr/>
    </dgm:pt>
    <dgm:pt modelId="{3D742EE6-56F6-4BAC-AC7D-E3638E013086}" type="pres">
      <dgm:prSet presAssocID="{C622D53D-5D9E-4DE1-BB48-01859BABB48F}" presName="parentText" presStyleLbl="node1" presStyleIdx="1" presStyleCnt="3">
        <dgm:presLayoutVars>
          <dgm:chMax val="0"/>
          <dgm:bulletEnabled val="1"/>
        </dgm:presLayoutVars>
      </dgm:prSet>
      <dgm:spPr/>
    </dgm:pt>
    <dgm:pt modelId="{A0217952-E478-48EB-85B8-70B5DC80D9B0}" type="pres">
      <dgm:prSet presAssocID="{AC8E4B75-0748-4A64-BE0B-E3C3CB50AC76}" presName="spacer" presStyleCnt="0"/>
      <dgm:spPr/>
    </dgm:pt>
    <dgm:pt modelId="{932ED4EC-8E0A-4764-94D7-8A4F36AB029E}" type="pres">
      <dgm:prSet presAssocID="{2588E9D4-F93D-4708-BE75-68DBFCA8ABB2}" presName="parentText" presStyleLbl="node1" presStyleIdx="2" presStyleCnt="3">
        <dgm:presLayoutVars>
          <dgm:chMax val="0"/>
          <dgm:bulletEnabled val="1"/>
        </dgm:presLayoutVars>
      </dgm:prSet>
      <dgm:spPr/>
    </dgm:pt>
  </dgm:ptLst>
  <dgm:cxnLst>
    <dgm:cxn modelId="{F58A6D31-1F62-4175-B392-79B3C37F2287}" srcId="{548C051F-1287-4EE0-A271-B1DBF61CF0A5}" destId="{797DC50D-E42D-4006-8584-BC8D8871B01B}" srcOrd="0" destOrd="0" parTransId="{3888399B-4E27-4007-9D11-DA4D0D1AA333}" sibTransId="{57D56C17-74E6-4071-B0DD-46DDDFD5C88C}"/>
    <dgm:cxn modelId="{39864060-5210-4944-9C8F-647FB6E23628}" srcId="{548C051F-1287-4EE0-A271-B1DBF61CF0A5}" destId="{C622D53D-5D9E-4DE1-BB48-01859BABB48F}" srcOrd="1" destOrd="0" parTransId="{B024ACC2-9EBF-44CF-A0F7-A3E6F0C9D35C}" sibTransId="{AC8E4B75-0748-4A64-BE0B-E3C3CB50AC76}"/>
    <dgm:cxn modelId="{F7B34343-B780-4EE9-9B8A-55535E4653E8}" type="presOf" srcId="{548C051F-1287-4EE0-A271-B1DBF61CF0A5}" destId="{07CE8A01-7FAB-40C5-916E-A0BAF43365E2}" srcOrd="0" destOrd="0" presId="urn:microsoft.com/office/officeart/2005/8/layout/vList2"/>
    <dgm:cxn modelId="{01342C8C-B0BA-470F-90E3-F5609B1F47DB}" type="presOf" srcId="{C622D53D-5D9E-4DE1-BB48-01859BABB48F}" destId="{3D742EE6-56F6-4BAC-AC7D-E3638E013086}" srcOrd="0" destOrd="0" presId="urn:microsoft.com/office/officeart/2005/8/layout/vList2"/>
    <dgm:cxn modelId="{CAF03A8E-98CF-4A60-976C-D36C0E545C26}" type="presOf" srcId="{797DC50D-E42D-4006-8584-BC8D8871B01B}" destId="{576CA7FE-2C81-4615-8FEC-23C65A05CB51}" srcOrd="0" destOrd="0" presId="urn:microsoft.com/office/officeart/2005/8/layout/vList2"/>
    <dgm:cxn modelId="{B1B5B798-CA9B-41A8-B71C-9F1882CD91F8}" srcId="{548C051F-1287-4EE0-A271-B1DBF61CF0A5}" destId="{2588E9D4-F93D-4708-BE75-68DBFCA8ABB2}" srcOrd="2" destOrd="0" parTransId="{408317FE-61CC-44AA-A4B5-6635B1B264EB}" sibTransId="{4C50A849-677A-49E2-806E-E45592CC1164}"/>
    <dgm:cxn modelId="{593900E0-EF30-4239-938E-7F9998F762A7}" type="presOf" srcId="{2588E9D4-F93D-4708-BE75-68DBFCA8ABB2}" destId="{932ED4EC-8E0A-4764-94D7-8A4F36AB029E}" srcOrd="0" destOrd="0" presId="urn:microsoft.com/office/officeart/2005/8/layout/vList2"/>
    <dgm:cxn modelId="{27657350-8294-4C9B-821E-0BF8A2593276}" type="presParOf" srcId="{07CE8A01-7FAB-40C5-916E-A0BAF43365E2}" destId="{576CA7FE-2C81-4615-8FEC-23C65A05CB51}" srcOrd="0" destOrd="0" presId="urn:microsoft.com/office/officeart/2005/8/layout/vList2"/>
    <dgm:cxn modelId="{C8F000D9-A82A-4A60-9B26-3B2AFFFD774B}" type="presParOf" srcId="{07CE8A01-7FAB-40C5-916E-A0BAF43365E2}" destId="{89A2DB46-39C6-4507-9803-0F167BB16260}" srcOrd="1" destOrd="0" presId="urn:microsoft.com/office/officeart/2005/8/layout/vList2"/>
    <dgm:cxn modelId="{299DF330-3C7F-408A-8A15-F7A1B6DF3A8A}" type="presParOf" srcId="{07CE8A01-7FAB-40C5-916E-A0BAF43365E2}" destId="{3D742EE6-56F6-4BAC-AC7D-E3638E013086}" srcOrd="2" destOrd="0" presId="urn:microsoft.com/office/officeart/2005/8/layout/vList2"/>
    <dgm:cxn modelId="{8F7B05BA-2FEF-4936-A5F8-E7D8F7C57BE5}" type="presParOf" srcId="{07CE8A01-7FAB-40C5-916E-A0BAF43365E2}" destId="{A0217952-E478-48EB-85B8-70B5DC80D9B0}" srcOrd="3" destOrd="0" presId="urn:microsoft.com/office/officeart/2005/8/layout/vList2"/>
    <dgm:cxn modelId="{4CB9E315-9F27-4D33-80C1-E21EA6797D71}" type="presParOf" srcId="{07CE8A01-7FAB-40C5-916E-A0BAF43365E2}" destId="{932ED4EC-8E0A-4764-94D7-8A4F36AB029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45BF72-1F78-447E-A71E-55B826D566E4}" type="doc">
      <dgm:prSet loTypeId="urn:microsoft.com/office/officeart/2005/8/layout/cycle8" loCatId="cycle" qsTypeId="urn:microsoft.com/office/officeart/2005/8/quickstyle/simple1" qsCatId="simple" csTypeId="urn:microsoft.com/office/officeart/2005/8/colors/accent2_4" csCatId="accent2" phldr="1"/>
      <dgm:spPr/>
      <dgm:t>
        <a:bodyPr/>
        <a:lstStyle/>
        <a:p>
          <a:endParaRPr lang="en-US"/>
        </a:p>
      </dgm:t>
    </dgm:pt>
    <dgm:pt modelId="{22DCD996-F899-4B98-96EB-C21FBFFAB0BE}">
      <dgm:prSet/>
      <dgm:spPr/>
      <dgm:t>
        <a:bodyPr/>
        <a:lstStyle/>
        <a:p>
          <a:r>
            <a:rPr lang="en-IN" dirty="0"/>
            <a:t>The fast-growing world is full of knowledge and young curious minds full of questions, all we need is to reduce the gap as much as possible. Capturing the information is the innovation to create a new path to understand and develop a whole new pool of facts  </a:t>
          </a:r>
          <a:endParaRPr lang="en-US" dirty="0"/>
        </a:p>
      </dgm:t>
    </dgm:pt>
    <dgm:pt modelId="{A133D1A5-470D-4C3D-BC74-9FEFC4B3423C}" type="parTrans" cxnId="{946BF353-6DB9-481E-AF23-A021C11167D3}">
      <dgm:prSet/>
      <dgm:spPr/>
      <dgm:t>
        <a:bodyPr/>
        <a:lstStyle/>
        <a:p>
          <a:endParaRPr lang="en-US"/>
        </a:p>
      </dgm:t>
    </dgm:pt>
    <dgm:pt modelId="{AA047257-0F7D-438F-8BF5-0D0BD4556C18}" type="sibTrans" cxnId="{946BF353-6DB9-481E-AF23-A021C11167D3}">
      <dgm:prSet/>
      <dgm:spPr/>
      <dgm:t>
        <a:bodyPr/>
        <a:lstStyle/>
        <a:p>
          <a:endParaRPr lang="en-US"/>
        </a:p>
      </dgm:t>
    </dgm:pt>
    <dgm:pt modelId="{03CEE8F9-D514-4D35-81EA-AC024B395D63}">
      <dgm:prSet/>
      <dgm:spPr>
        <a:solidFill>
          <a:schemeClr val="accent1">
            <a:lumMod val="75000"/>
          </a:schemeClr>
        </a:solidFill>
        <a:ln>
          <a:solidFill>
            <a:schemeClr val="accent6">
              <a:lumMod val="50000"/>
            </a:schemeClr>
          </a:solidFill>
        </a:ln>
      </dgm:spPr>
      <dgm:t>
        <a:bodyPr/>
        <a:lstStyle/>
        <a:p>
          <a:r>
            <a:rPr lang="en-IN" dirty="0"/>
            <a:t>The concept of the text detection is the part of the capturing information which will help gaining knowledge by using the scanned data as translating it, learn new words, easy web search.</a:t>
          </a:r>
          <a:endParaRPr lang="en-US" dirty="0"/>
        </a:p>
      </dgm:t>
    </dgm:pt>
    <dgm:pt modelId="{397574F9-FCF5-4855-8ED6-FF2946FC4C27}" type="parTrans" cxnId="{6BC66F37-439E-46B8-BCE3-525D569A1373}">
      <dgm:prSet/>
      <dgm:spPr/>
      <dgm:t>
        <a:bodyPr/>
        <a:lstStyle/>
        <a:p>
          <a:endParaRPr lang="en-US"/>
        </a:p>
      </dgm:t>
    </dgm:pt>
    <dgm:pt modelId="{4402CBC5-29B1-4CB2-A015-B2829EC1AB5C}" type="sibTrans" cxnId="{6BC66F37-439E-46B8-BCE3-525D569A1373}">
      <dgm:prSet/>
      <dgm:spPr/>
      <dgm:t>
        <a:bodyPr/>
        <a:lstStyle/>
        <a:p>
          <a:endParaRPr lang="en-US"/>
        </a:p>
      </dgm:t>
    </dgm:pt>
    <dgm:pt modelId="{576BB873-E05B-4941-842F-1F1BAE41ED50}" type="pres">
      <dgm:prSet presAssocID="{2645BF72-1F78-447E-A71E-55B826D566E4}" presName="compositeShape" presStyleCnt="0">
        <dgm:presLayoutVars>
          <dgm:chMax val="7"/>
          <dgm:dir/>
          <dgm:resizeHandles val="exact"/>
        </dgm:presLayoutVars>
      </dgm:prSet>
      <dgm:spPr/>
    </dgm:pt>
    <dgm:pt modelId="{075116EF-C957-4933-B405-08C22E104747}" type="pres">
      <dgm:prSet presAssocID="{2645BF72-1F78-447E-A71E-55B826D566E4}" presName="wedge1" presStyleLbl="node1" presStyleIdx="0" presStyleCnt="2" custScaleX="152825" custScaleY="108665"/>
      <dgm:spPr/>
    </dgm:pt>
    <dgm:pt modelId="{02B4EF7D-0D46-4FAD-8AA0-F529EAC1B96E}" type="pres">
      <dgm:prSet presAssocID="{2645BF72-1F78-447E-A71E-55B826D566E4}" presName="dummy1a" presStyleCnt="0"/>
      <dgm:spPr/>
    </dgm:pt>
    <dgm:pt modelId="{24222943-2FED-4058-A708-A58AA37EB7E4}" type="pres">
      <dgm:prSet presAssocID="{2645BF72-1F78-447E-A71E-55B826D566E4}" presName="dummy1b" presStyleCnt="0"/>
      <dgm:spPr/>
    </dgm:pt>
    <dgm:pt modelId="{5E835F54-44EA-4E37-9068-D333F4C93F8A}" type="pres">
      <dgm:prSet presAssocID="{2645BF72-1F78-447E-A71E-55B826D566E4}" presName="wedge1Tx" presStyleLbl="node1" presStyleIdx="0" presStyleCnt="2">
        <dgm:presLayoutVars>
          <dgm:chMax val="0"/>
          <dgm:chPref val="0"/>
          <dgm:bulletEnabled val="1"/>
        </dgm:presLayoutVars>
      </dgm:prSet>
      <dgm:spPr/>
    </dgm:pt>
    <dgm:pt modelId="{4DD85A4D-4AB8-4270-8C1F-54E0023B1047}" type="pres">
      <dgm:prSet presAssocID="{2645BF72-1F78-447E-A71E-55B826D566E4}" presName="wedge2" presStyleLbl="node1" presStyleIdx="1" presStyleCnt="2" custScaleX="144798" custScaleY="111264"/>
      <dgm:spPr/>
    </dgm:pt>
    <dgm:pt modelId="{46A5DF06-B549-4697-8637-08ED544220BD}" type="pres">
      <dgm:prSet presAssocID="{2645BF72-1F78-447E-A71E-55B826D566E4}" presName="dummy2a" presStyleCnt="0"/>
      <dgm:spPr/>
    </dgm:pt>
    <dgm:pt modelId="{B49A79AB-DC64-44BD-8420-1AEDA3487238}" type="pres">
      <dgm:prSet presAssocID="{2645BF72-1F78-447E-A71E-55B826D566E4}" presName="dummy2b" presStyleCnt="0"/>
      <dgm:spPr/>
    </dgm:pt>
    <dgm:pt modelId="{D60B6DCE-7888-4F28-A7DA-A0084FBDCA7A}" type="pres">
      <dgm:prSet presAssocID="{2645BF72-1F78-447E-A71E-55B826D566E4}" presName="wedge2Tx" presStyleLbl="node1" presStyleIdx="1" presStyleCnt="2">
        <dgm:presLayoutVars>
          <dgm:chMax val="0"/>
          <dgm:chPref val="0"/>
          <dgm:bulletEnabled val="1"/>
        </dgm:presLayoutVars>
      </dgm:prSet>
      <dgm:spPr/>
    </dgm:pt>
    <dgm:pt modelId="{68CA550C-33FC-4044-BE89-C5B8C9349779}" type="pres">
      <dgm:prSet presAssocID="{AA047257-0F7D-438F-8BF5-0D0BD4556C18}" presName="arrowWedge1" presStyleLbl="fgSibTrans2D1" presStyleIdx="0" presStyleCnt="2" custScaleX="147397" custScaleY="103001"/>
      <dgm:spPr/>
    </dgm:pt>
    <dgm:pt modelId="{B0D9B8DF-AD8C-4A8B-8A49-0B784C7448FC}" type="pres">
      <dgm:prSet presAssocID="{4402CBC5-29B1-4CB2-A015-B2829EC1AB5C}" presName="arrowWedge2" presStyleLbl="fgSibTrans2D1" presStyleIdx="1" presStyleCnt="2" custScaleX="137696" custScaleY="102974"/>
      <dgm:spPr/>
    </dgm:pt>
  </dgm:ptLst>
  <dgm:cxnLst>
    <dgm:cxn modelId="{6BC66F37-439E-46B8-BCE3-525D569A1373}" srcId="{2645BF72-1F78-447E-A71E-55B826D566E4}" destId="{03CEE8F9-D514-4D35-81EA-AC024B395D63}" srcOrd="1" destOrd="0" parTransId="{397574F9-FCF5-4855-8ED6-FF2946FC4C27}" sibTransId="{4402CBC5-29B1-4CB2-A015-B2829EC1AB5C}"/>
    <dgm:cxn modelId="{23B48847-529E-4915-B98E-7FA13D421B6A}" type="presOf" srcId="{22DCD996-F899-4B98-96EB-C21FBFFAB0BE}" destId="{075116EF-C957-4933-B405-08C22E104747}" srcOrd="0" destOrd="0" presId="urn:microsoft.com/office/officeart/2005/8/layout/cycle8"/>
    <dgm:cxn modelId="{946BF353-6DB9-481E-AF23-A021C11167D3}" srcId="{2645BF72-1F78-447E-A71E-55B826D566E4}" destId="{22DCD996-F899-4B98-96EB-C21FBFFAB0BE}" srcOrd="0" destOrd="0" parTransId="{A133D1A5-470D-4C3D-BC74-9FEFC4B3423C}" sibTransId="{AA047257-0F7D-438F-8BF5-0D0BD4556C18}"/>
    <dgm:cxn modelId="{C4930E8B-5F79-4AA3-8E0C-4D761171A709}" type="presOf" srcId="{03CEE8F9-D514-4D35-81EA-AC024B395D63}" destId="{4DD85A4D-4AB8-4270-8C1F-54E0023B1047}" srcOrd="0" destOrd="0" presId="urn:microsoft.com/office/officeart/2005/8/layout/cycle8"/>
    <dgm:cxn modelId="{17813F8D-CA47-4DB4-B563-3752ADFD737D}" type="presOf" srcId="{2645BF72-1F78-447E-A71E-55B826D566E4}" destId="{576BB873-E05B-4941-842F-1F1BAE41ED50}" srcOrd="0" destOrd="0" presId="urn:microsoft.com/office/officeart/2005/8/layout/cycle8"/>
    <dgm:cxn modelId="{256CCD8D-E4CB-4350-8F27-6C10CADA978A}" type="presOf" srcId="{22DCD996-F899-4B98-96EB-C21FBFFAB0BE}" destId="{5E835F54-44EA-4E37-9068-D333F4C93F8A}" srcOrd="1" destOrd="0" presId="urn:microsoft.com/office/officeart/2005/8/layout/cycle8"/>
    <dgm:cxn modelId="{085BB095-E179-47FA-AACF-E7226AD6F645}" type="presOf" srcId="{03CEE8F9-D514-4D35-81EA-AC024B395D63}" destId="{D60B6DCE-7888-4F28-A7DA-A0084FBDCA7A}" srcOrd="1" destOrd="0" presId="urn:microsoft.com/office/officeart/2005/8/layout/cycle8"/>
    <dgm:cxn modelId="{1E70723E-4E63-4940-996C-B9CED6479DBE}" type="presParOf" srcId="{576BB873-E05B-4941-842F-1F1BAE41ED50}" destId="{075116EF-C957-4933-B405-08C22E104747}" srcOrd="0" destOrd="0" presId="urn:microsoft.com/office/officeart/2005/8/layout/cycle8"/>
    <dgm:cxn modelId="{88B2BBE6-123B-4050-B8D6-E3FD69E7EDA8}" type="presParOf" srcId="{576BB873-E05B-4941-842F-1F1BAE41ED50}" destId="{02B4EF7D-0D46-4FAD-8AA0-F529EAC1B96E}" srcOrd="1" destOrd="0" presId="urn:microsoft.com/office/officeart/2005/8/layout/cycle8"/>
    <dgm:cxn modelId="{F7054DA4-9913-49CC-91A1-F8062068F266}" type="presParOf" srcId="{576BB873-E05B-4941-842F-1F1BAE41ED50}" destId="{24222943-2FED-4058-A708-A58AA37EB7E4}" srcOrd="2" destOrd="0" presId="urn:microsoft.com/office/officeart/2005/8/layout/cycle8"/>
    <dgm:cxn modelId="{5E0ACE5D-C2B4-49A5-81EF-726285A11DA6}" type="presParOf" srcId="{576BB873-E05B-4941-842F-1F1BAE41ED50}" destId="{5E835F54-44EA-4E37-9068-D333F4C93F8A}" srcOrd="3" destOrd="0" presId="urn:microsoft.com/office/officeart/2005/8/layout/cycle8"/>
    <dgm:cxn modelId="{67D7FC9C-5D05-45CB-8FB0-6A00C42A4861}" type="presParOf" srcId="{576BB873-E05B-4941-842F-1F1BAE41ED50}" destId="{4DD85A4D-4AB8-4270-8C1F-54E0023B1047}" srcOrd="4" destOrd="0" presId="urn:microsoft.com/office/officeart/2005/8/layout/cycle8"/>
    <dgm:cxn modelId="{1E70F64F-1DB5-4219-BED6-10ABF3E0AC63}" type="presParOf" srcId="{576BB873-E05B-4941-842F-1F1BAE41ED50}" destId="{46A5DF06-B549-4697-8637-08ED544220BD}" srcOrd="5" destOrd="0" presId="urn:microsoft.com/office/officeart/2005/8/layout/cycle8"/>
    <dgm:cxn modelId="{B64A82F8-D882-4758-80CB-34993A1B8C5D}" type="presParOf" srcId="{576BB873-E05B-4941-842F-1F1BAE41ED50}" destId="{B49A79AB-DC64-44BD-8420-1AEDA3487238}" srcOrd="6" destOrd="0" presId="urn:microsoft.com/office/officeart/2005/8/layout/cycle8"/>
    <dgm:cxn modelId="{81BF68B6-B737-4659-B835-F52524F4F481}" type="presParOf" srcId="{576BB873-E05B-4941-842F-1F1BAE41ED50}" destId="{D60B6DCE-7888-4F28-A7DA-A0084FBDCA7A}" srcOrd="7" destOrd="0" presId="urn:microsoft.com/office/officeart/2005/8/layout/cycle8"/>
    <dgm:cxn modelId="{FC34FD47-43D4-473E-B6E8-636C63A2E2E4}" type="presParOf" srcId="{576BB873-E05B-4941-842F-1F1BAE41ED50}" destId="{68CA550C-33FC-4044-BE89-C5B8C9349779}" srcOrd="8" destOrd="0" presId="urn:microsoft.com/office/officeart/2005/8/layout/cycle8"/>
    <dgm:cxn modelId="{5D2B58E8-B650-43BA-9B1A-5AD8B4D2EA1A}" type="presParOf" srcId="{576BB873-E05B-4941-842F-1F1BAE41ED50}" destId="{B0D9B8DF-AD8C-4A8B-8A49-0B784C7448FC}"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78A2B7-A500-4A9A-8F0C-858F19C12E41}" type="doc">
      <dgm:prSet loTypeId="urn:microsoft.com/office/officeart/2009/3/layout/HorizontalOrganizationChart" loCatId="hierarchy" qsTypeId="urn:microsoft.com/office/officeart/2005/8/quickstyle/simple1" qsCatId="simple" csTypeId="urn:microsoft.com/office/officeart/2005/8/colors/colorful3" csCatId="colorful" phldr="1"/>
      <dgm:spPr/>
      <dgm:t>
        <a:bodyPr/>
        <a:lstStyle/>
        <a:p>
          <a:endParaRPr lang="en-US"/>
        </a:p>
      </dgm:t>
    </dgm:pt>
    <dgm:pt modelId="{B970DD77-B2BE-4A41-A936-27937488EB07}">
      <dgm:prSet/>
      <dgm:spPr>
        <a:solidFill>
          <a:schemeClr val="accent1">
            <a:lumMod val="75000"/>
          </a:schemeClr>
        </a:solidFill>
      </dgm:spPr>
      <dgm:t>
        <a:bodyPr/>
        <a:lstStyle/>
        <a:p>
          <a:r>
            <a:rPr lang="en-IN" dirty="0"/>
            <a:t>Words, the text detection application will be a basic application based on the most preferred mobile OS i.e. Android and will provide a feature to detect a printed data and translate it.</a:t>
          </a:r>
          <a:endParaRPr lang="en-US" dirty="0"/>
        </a:p>
      </dgm:t>
    </dgm:pt>
    <dgm:pt modelId="{125EE377-FFDA-4FF1-BAD0-7E6CD7E59262}" type="parTrans" cxnId="{355A5257-64A7-45DB-B249-184786F1E051}">
      <dgm:prSet/>
      <dgm:spPr/>
      <dgm:t>
        <a:bodyPr/>
        <a:lstStyle/>
        <a:p>
          <a:endParaRPr lang="en-US"/>
        </a:p>
      </dgm:t>
    </dgm:pt>
    <dgm:pt modelId="{935E5A73-6EAD-404E-8110-7AC325A1FE9A}" type="sibTrans" cxnId="{355A5257-64A7-45DB-B249-184786F1E051}">
      <dgm:prSet/>
      <dgm:spPr/>
      <dgm:t>
        <a:bodyPr/>
        <a:lstStyle/>
        <a:p>
          <a:endParaRPr lang="en-US"/>
        </a:p>
      </dgm:t>
    </dgm:pt>
    <dgm:pt modelId="{F18E216E-ED24-4F47-8275-D4C263EF6DAF}">
      <dgm:prSet/>
      <dgm:spPr/>
      <dgm:t>
        <a:bodyPr/>
        <a:lstStyle/>
        <a:p>
          <a:r>
            <a:rPr lang="en-IN" dirty="0"/>
            <a:t>Here we are developing a text detector application with an idea to gain knowledge using the technology in hands, about the things around us and understanding every detail possible, getting fast and accurate results keeping the future technology in mind.</a:t>
          </a:r>
          <a:endParaRPr lang="en-US" dirty="0"/>
        </a:p>
      </dgm:t>
    </dgm:pt>
    <dgm:pt modelId="{6D08BD03-3B6E-4D55-9F93-7DF86DF7A65D}" type="parTrans" cxnId="{267DDB4A-5115-449A-8860-D15A22559A67}">
      <dgm:prSet/>
      <dgm:spPr/>
      <dgm:t>
        <a:bodyPr/>
        <a:lstStyle/>
        <a:p>
          <a:endParaRPr lang="en-US"/>
        </a:p>
      </dgm:t>
    </dgm:pt>
    <dgm:pt modelId="{E8EFD5AF-84D5-4BF1-967E-3CAE64DD6723}" type="sibTrans" cxnId="{267DDB4A-5115-449A-8860-D15A22559A67}">
      <dgm:prSet/>
      <dgm:spPr/>
      <dgm:t>
        <a:bodyPr/>
        <a:lstStyle/>
        <a:p>
          <a:endParaRPr lang="en-US"/>
        </a:p>
      </dgm:t>
    </dgm:pt>
    <dgm:pt modelId="{FA3CD118-DB53-4584-943C-78060BBC2726}" type="pres">
      <dgm:prSet presAssocID="{B678A2B7-A500-4A9A-8F0C-858F19C12E41}" presName="hierChild1" presStyleCnt="0">
        <dgm:presLayoutVars>
          <dgm:orgChart val="1"/>
          <dgm:chPref val="1"/>
          <dgm:dir/>
          <dgm:animOne val="branch"/>
          <dgm:animLvl val="lvl"/>
          <dgm:resizeHandles/>
        </dgm:presLayoutVars>
      </dgm:prSet>
      <dgm:spPr/>
    </dgm:pt>
    <dgm:pt modelId="{618239A8-2623-4162-9E6C-B40696C80B2A}" type="pres">
      <dgm:prSet presAssocID="{B970DD77-B2BE-4A41-A936-27937488EB07}" presName="hierRoot1" presStyleCnt="0">
        <dgm:presLayoutVars>
          <dgm:hierBranch val="init"/>
        </dgm:presLayoutVars>
      </dgm:prSet>
      <dgm:spPr/>
    </dgm:pt>
    <dgm:pt modelId="{181E5EC4-C79F-4D0F-9470-B4B21964A8AD}" type="pres">
      <dgm:prSet presAssocID="{B970DD77-B2BE-4A41-A936-27937488EB07}" presName="rootComposite1" presStyleCnt="0"/>
      <dgm:spPr/>
    </dgm:pt>
    <dgm:pt modelId="{5CABDA93-FA73-44D3-A430-2E6A9B6ADC11}" type="pres">
      <dgm:prSet presAssocID="{B970DD77-B2BE-4A41-A936-27937488EB07}" presName="rootText1" presStyleLbl="node0" presStyleIdx="0" presStyleCnt="2" custScaleX="131200">
        <dgm:presLayoutVars>
          <dgm:chPref val="3"/>
        </dgm:presLayoutVars>
      </dgm:prSet>
      <dgm:spPr/>
    </dgm:pt>
    <dgm:pt modelId="{A205D9FB-69E4-4F65-8C5E-FB8B8433C9A5}" type="pres">
      <dgm:prSet presAssocID="{B970DD77-B2BE-4A41-A936-27937488EB07}" presName="rootConnector1" presStyleLbl="node1" presStyleIdx="0" presStyleCnt="0"/>
      <dgm:spPr/>
    </dgm:pt>
    <dgm:pt modelId="{A0E66F6D-CA15-4B0B-BD70-EE620884AB4A}" type="pres">
      <dgm:prSet presAssocID="{B970DD77-B2BE-4A41-A936-27937488EB07}" presName="hierChild2" presStyleCnt="0"/>
      <dgm:spPr/>
    </dgm:pt>
    <dgm:pt modelId="{A5620E4B-CFC6-4FC5-AE8D-34116066E35C}" type="pres">
      <dgm:prSet presAssocID="{B970DD77-B2BE-4A41-A936-27937488EB07}" presName="hierChild3" presStyleCnt="0"/>
      <dgm:spPr/>
    </dgm:pt>
    <dgm:pt modelId="{BB658054-1705-46CB-9ADF-D34173384BF5}" type="pres">
      <dgm:prSet presAssocID="{F18E216E-ED24-4F47-8275-D4C263EF6DAF}" presName="hierRoot1" presStyleCnt="0">
        <dgm:presLayoutVars>
          <dgm:hierBranch val="init"/>
        </dgm:presLayoutVars>
      </dgm:prSet>
      <dgm:spPr/>
    </dgm:pt>
    <dgm:pt modelId="{D95469A0-C057-435D-AB30-1290FC9F67E4}" type="pres">
      <dgm:prSet presAssocID="{F18E216E-ED24-4F47-8275-D4C263EF6DAF}" presName="rootComposite1" presStyleCnt="0"/>
      <dgm:spPr/>
    </dgm:pt>
    <dgm:pt modelId="{8DD0A52C-15B7-4165-BC36-36FE39CA3871}" type="pres">
      <dgm:prSet presAssocID="{F18E216E-ED24-4F47-8275-D4C263EF6DAF}" presName="rootText1" presStyleLbl="node0" presStyleIdx="1" presStyleCnt="2" custScaleX="132356">
        <dgm:presLayoutVars>
          <dgm:chPref val="3"/>
        </dgm:presLayoutVars>
      </dgm:prSet>
      <dgm:spPr/>
    </dgm:pt>
    <dgm:pt modelId="{6411459B-A422-4C4B-94C0-4F5CFD100376}" type="pres">
      <dgm:prSet presAssocID="{F18E216E-ED24-4F47-8275-D4C263EF6DAF}" presName="rootConnector1" presStyleLbl="node1" presStyleIdx="0" presStyleCnt="0"/>
      <dgm:spPr/>
    </dgm:pt>
    <dgm:pt modelId="{91348901-B4DE-4FDD-958B-34A66803927F}" type="pres">
      <dgm:prSet presAssocID="{F18E216E-ED24-4F47-8275-D4C263EF6DAF}" presName="hierChild2" presStyleCnt="0"/>
      <dgm:spPr/>
    </dgm:pt>
    <dgm:pt modelId="{ED4A44DA-CD15-4C0A-82B0-1E3D4C406CE2}" type="pres">
      <dgm:prSet presAssocID="{F18E216E-ED24-4F47-8275-D4C263EF6DAF}" presName="hierChild3" presStyleCnt="0"/>
      <dgm:spPr/>
    </dgm:pt>
  </dgm:ptLst>
  <dgm:cxnLst>
    <dgm:cxn modelId="{465F530E-50E7-494B-B21A-96E7AAE553F4}" type="presOf" srcId="{B678A2B7-A500-4A9A-8F0C-858F19C12E41}" destId="{FA3CD118-DB53-4584-943C-78060BBC2726}" srcOrd="0" destOrd="0" presId="urn:microsoft.com/office/officeart/2009/3/layout/HorizontalOrganizationChart"/>
    <dgm:cxn modelId="{E75BF23C-47B8-4500-B143-C282E6340CD7}" type="presOf" srcId="{B970DD77-B2BE-4A41-A936-27937488EB07}" destId="{5CABDA93-FA73-44D3-A430-2E6A9B6ADC11}" srcOrd="0" destOrd="0" presId="urn:microsoft.com/office/officeart/2009/3/layout/HorizontalOrganizationChart"/>
    <dgm:cxn modelId="{267DDB4A-5115-449A-8860-D15A22559A67}" srcId="{B678A2B7-A500-4A9A-8F0C-858F19C12E41}" destId="{F18E216E-ED24-4F47-8275-D4C263EF6DAF}" srcOrd="1" destOrd="0" parTransId="{6D08BD03-3B6E-4D55-9F93-7DF86DF7A65D}" sibTransId="{E8EFD5AF-84D5-4BF1-967E-3CAE64DD6723}"/>
    <dgm:cxn modelId="{355A5257-64A7-45DB-B249-184786F1E051}" srcId="{B678A2B7-A500-4A9A-8F0C-858F19C12E41}" destId="{B970DD77-B2BE-4A41-A936-27937488EB07}" srcOrd="0" destOrd="0" parTransId="{125EE377-FFDA-4FF1-BAD0-7E6CD7E59262}" sibTransId="{935E5A73-6EAD-404E-8110-7AC325A1FE9A}"/>
    <dgm:cxn modelId="{656A2B8D-6C44-4188-82B7-961244E81F48}" type="presOf" srcId="{F18E216E-ED24-4F47-8275-D4C263EF6DAF}" destId="{6411459B-A422-4C4B-94C0-4F5CFD100376}" srcOrd="1" destOrd="0" presId="urn:microsoft.com/office/officeart/2009/3/layout/HorizontalOrganizationChart"/>
    <dgm:cxn modelId="{6C4580B5-16F0-447A-8A20-F7A71F4EDAB4}" type="presOf" srcId="{B970DD77-B2BE-4A41-A936-27937488EB07}" destId="{A205D9FB-69E4-4F65-8C5E-FB8B8433C9A5}" srcOrd="1" destOrd="0" presId="urn:microsoft.com/office/officeart/2009/3/layout/HorizontalOrganizationChart"/>
    <dgm:cxn modelId="{44DB15BA-D381-429E-92DB-2BB27CFE267F}" type="presOf" srcId="{F18E216E-ED24-4F47-8275-D4C263EF6DAF}" destId="{8DD0A52C-15B7-4165-BC36-36FE39CA3871}" srcOrd="0" destOrd="0" presId="urn:microsoft.com/office/officeart/2009/3/layout/HorizontalOrganizationChart"/>
    <dgm:cxn modelId="{C205D168-CF46-4098-82D6-F137BC0C3EC7}" type="presParOf" srcId="{FA3CD118-DB53-4584-943C-78060BBC2726}" destId="{618239A8-2623-4162-9E6C-B40696C80B2A}" srcOrd="0" destOrd="0" presId="urn:microsoft.com/office/officeart/2009/3/layout/HorizontalOrganizationChart"/>
    <dgm:cxn modelId="{6A024276-6E54-4949-8B28-4EB0E14290F2}" type="presParOf" srcId="{618239A8-2623-4162-9E6C-B40696C80B2A}" destId="{181E5EC4-C79F-4D0F-9470-B4B21964A8AD}" srcOrd="0" destOrd="0" presId="urn:microsoft.com/office/officeart/2009/3/layout/HorizontalOrganizationChart"/>
    <dgm:cxn modelId="{4B28FFC3-B021-41FC-80D6-6B75D8E9D739}" type="presParOf" srcId="{181E5EC4-C79F-4D0F-9470-B4B21964A8AD}" destId="{5CABDA93-FA73-44D3-A430-2E6A9B6ADC11}" srcOrd="0" destOrd="0" presId="urn:microsoft.com/office/officeart/2009/3/layout/HorizontalOrganizationChart"/>
    <dgm:cxn modelId="{34C58437-0535-4C00-B756-1187E2ABC866}" type="presParOf" srcId="{181E5EC4-C79F-4D0F-9470-B4B21964A8AD}" destId="{A205D9FB-69E4-4F65-8C5E-FB8B8433C9A5}" srcOrd="1" destOrd="0" presId="urn:microsoft.com/office/officeart/2009/3/layout/HorizontalOrganizationChart"/>
    <dgm:cxn modelId="{3A0C64D3-E618-4537-94C5-0257C6E118A3}" type="presParOf" srcId="{618239A8-2623-4162-9E6C-B40696C80B2A}" destId="{A0E66F6D-CA15-4B0B-BD70-EE620884AB4A}" srcOrd="1" destOrd="0" presId="urn:microsoft.com/office/officeart/2009/3/layout/HorizontalOrganizationChart"/>
    <dgm:cxn modelId="{4B364B19-7784-4C2C-9D92-BB45F162E2B8}" type="presParOf" srcId="{618239A8-2623-4162-9E6C-B40696C80B2A}" destId="{A5620E4B-CFC6-4FC5-AE8D-34116066E35C}" srcOrd="2" destOrd="0" presId="urn:microsoft.com/office/officeart/2009/3/layout/HorizontalOrganizationChart"/>
    <dgm:cxn modelId="{6098EFD9-0CCA-4B16-9883-BC20D4D0E271}" type="presParOf" srcId="{FA3CD118-DB53-4584-943C-78060BBC2726}" destId="{BB658054-1705-46CB-9ADF-D34173384BF5}" srcOrd="1" destOrd="0" presId="urn:microsoft.com/office/officeart/2009/3/layout/HorizontalOrganizationChart"/>
    <dgm:cxn modelId="{210FFB14-9CFC-4792-8694-36C01BA33518}" type="presParOf" srcId="{BB658054-1705-46CB-9ADF-D34173384BF5}" destId="{D95469A0-C057-435D-AB30-1290FC9F67E4}" srcOrd="0" destOrd="0" presId="urn:microsoft.com/office/officeart/2009/3/layout/HorizontalOrganizationChart"/>
    <dgm:cxn modelId="{68C48FC3-4A63-4723-B99B-5245279E5015}" type="presParOf" srcId="{D95469A0-C057-435D-AB30-1290FC9F67E4}" destId="{8DD0A52C-15B7-4165-BC36-36FE39CA3871}" srcOrd="0" destOrd="0" presId="urn:microsoft.com/office/officeart/2009/3/layout/HorizontalOrganizationChart"/>
    <dgm:cxn modelId="{F4FC86D4-FE02-4B74-972B-5D5906AEB4BB}" type="presParOf" srcId="{D95469A0-C057-435D-AB30-1290FC9F67E4}" destId="{6411459B-A422-4C4B-94C0-4F5CFD100376}" srcOrd="1" destOrd="0" presId="urn:microsoft.com/office/officeart/2009/3/layout/HorizontalOrganizationChart"/>
    <dgm:cxn modelId="{E9257F18-B058-4DCB-8F28-EA336213C975}" type="presParOf" srcId="{BB658054-1705-46CB-9ADF-D34173384BF5}" destId="{91348901-B4DE-4FDD-958B-34A66803927F}" srcOrd="1" destOrd="0" presId="urn:microsoft.com/office/officeart/2009/3/layout/HorizontalOrganizationChart"/>
    <dgm:cxn modelId="{55C67AF3-88F0-4530-8A37-3DD9B0E64536}" type="presParOf" srcId="{BB658054-1705-46CB-9ADF-D34173384BF5}" destId="{ED4A44DA-CD15-4C0A-82B0-1E3D4C406CE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BFE68-C480-48DE-9F60-C4EDED6237F6}" type="doc">
      <dgm:prSet loTypeId="urn:microsoft.com/office/officeart/2005/8/layout/hProcess9" loCatId="process" qsTypeId="urn:microsoft.com/office/officeart/2005/8/quickstyle/simple1" qsCatId="simple" csTypeId="urn:microsoft.com/office/officeart/2005/8/colors/accent1_2" csCatId="accent1" phldr="1"/>
      <dgm:spPr/>
    </dgm:pt>
    <dgm:pt modelId="{B272C8DE-282F-4B31-A937-42CA8CFF1461}">
      <dgm:prSet phldrT="[Text]"/>
      <dgm:spPr/>
      <dgm:t>
        <a:bodyPr/>
        <a:lstStyle/>
        <a:p>
          <a:r>
            <a:rPr lang="en-US" dirty="0"/>
            <a:t>Make a new android project and make a layout and connect it using java</a:t>
          </a:r>
        </a:p>
      </dgm:t>
    </dgm:pt>
    <dgm:pt modelId="{194F9C56-6F9F-4116-B8E0-7245BA688339}" type="parTrans" cxnId="{5FCE1CB3-3B1C-4D5B-98B9-AF62B87E4161}">
      <dgm:prSet/>
      <dgm:spPr/>
      <dgm:t>
        <a:bodyPr/>
        <a:lstStyle/>
        <a:p>
          <a:endParaRPr lang="en-US"/>
        </a:p>
      </dgm:t>
    </dgm:pt>
    <dgm:pt modelId="{3F384FBB-30B2-490B-ACDF-AA8D2B0E01CE}" type="sibTrans" cxnId="{5FCE1CB3-3B1C-4D5B-98B9-AF62B87E4161}">
      <dgm:prSet/>
      <dgm:spPr/>
      <dgm:t>
        <a:bodyPr/>
        <a:lstStyle/>
        <a:p>
          <a:endParaRPr lang="en-US"/>
        </a:p>
      </dgm:t>
    </dgm:pt>
    <dgm:pt modelId="{28682D00-4EF9-464B-9DB2-E38D0EBA159D}">
      <dgm:prSet phldrT="[Text]"/>
      <dgm:spPr/>
      <dgm:t>
        <a:bodyPr/>
        <a:lstStyle/>
        <a:p>
          <a:r>
            <a:rPr lang="en-US" dirty="0"/>
            <a:t>Use the text recognition API </a:t>
          </a:r>
        </a:p>
      </dgm:t>
    </dgm:pt>
    <dgm:pt modelId="{64683382-4EB9-402B-ABD4-0D14C0FA32E7}" type="parTrans" cxnId="{7C0B91C9-494D-4B67-A756-241398912D15}">
      <dgm:prSet/>
      <dgm:spPr/>
      <dgm:t>
        <a:bodyPr/>
        <a:lstStyle/>
        <a:p>
          <a:endParaRPr lang="en-US"/>
        </a:p>
      </dgm:t>
    </dgm:pt>
    <dgm:pt modelId="{DF97F7B3-750D-4750-ADB1-FD9A2503AFCE}" type="sibTrans" cxnId="{7C0B91C9-494D-4B67-A756-241398912D15}">
      <dgm:prSet/>
      <dgm:spPr/>
      <dgm:t>
        <a:bodyPr/>
        <a:lstStyle/>
        <a:p>
          <a:endParaRPr lang="en-US"/>
        </a:p>
      </dgm:t>
    </dgm:pt>
    <dgm:pt modelId="{5FA37A2C-282A-4918-8C36-A419B3BF243F}">
      <dgm:prSet phldrT="[Text]"/>
      <dgm:spPr/>
      <dgm:t>
        <a:bodyPr/>
        <a:lstStyle/>
        <a:p>
          <a:r>
            <a:rPr lang="en-US" dirty="0"/>
            <a:t>Text the app and generate the .</a:t>
          </a:r>
          <a:r>
            <a:rPr lang="en-US" dirty="0" err="1"/>
            <a:t>apk</a:t>
          </a:r>
          <a:r>
            <a:rPr lang="en-US" dirty="0"/>
            <a:t> file </a:t>
          </a:r>
        </a:p>
      </dgm:t>
    </dgm:pt>
    <dgm:pt modelId="{8F3AC854-C495-45EE-9FA2-E91D0CAFB361}" type="parTrans" cxnId="{CEB505F1-468A-4B4B-AAFD-1A74372BAF77}">
      <dgm:prSet/>
      <dgm:spPr/>
      <dgm:t>
        <a:bodyPr/>
        <a:lstStyle/>
        <a:p>
          <a:endParaRPr lang="en-US"/>
        </a:p>
      </dgm:t>
    </dgm:pt>
    <dgm:pt modelId="{EC1FC004-6C5B-4D6F-94AA-D3A57CE1F18F}" type="sibTrans" cxnId="{CEB505F1-468A-4B4B-AAFD-1A74372BAF77}">
      <dgm:prSet/>
      <dgm:spPr/>
      <dgm:t>
        <a:bodyPr/>
        <a:lstStyle/>
        <a:p>
          <a:endParaRPr lang="en-US"/>
        </a:p>
      </dgm:t>
    </dgm:pt>
    <dgm:pt modelId="{4F1AA219-7E05-4958-A7EA-D0BB6FF07979}" type="pres">
      <dgm:prSet presAssocID="{9EFBFE68-C480-48DE-9F60-C4EDED6237F6}" presName="CompostProcess" presStyleCnt="0">
        <dgm:presLayoutVars>
          <dgm:dir/>
          <dgm:resizeHandles val="exact"/>
        </dgm:presLayoutVars>
      </dgm:prSet>
      <dgm:spPr/>
    </dgm:pt>
    <dgm:pt modelId="{01D7A6EF-7AFF-4197-BEF2-2FDB71B111B2}" type="pres">
      <dgm:prSet presAssocID="{9EFBFE68-C480-48DE-9F60-C4EDED6237F6}" presName="arrow" presStyleLbl="bgShp" presStyleIdx="0" presStyleCnt="1"/>
      <dgm:spPr/>
    </dgm:pt>
    <dgm:pt modelId="{8FAB7642-FB53-47BC-9023-CE951DEA37E3}" type="pres">
      <dgm:prSet presAssocID="{9EFBFE68-C480-48DE-9F60-C4EDED6237F6}" presName="linearProcess" presStyleCnt="0"/>
      <dgm:spPr/>
    </dgm:pt>
    <dgm:pt modelId="{409FF658-0B1E-4F71-881C-29F7388DCF27}" type="pres">
      <dgm:prSet presAssocID="{B272C8DE-282F-4B31-A937-42CA8CFF1461}" presName="textNode" presStyleLbl="node1" presStyleIdx="0" presStyleCnt="3">
        <dgm:presLayoutVars>
          <dgm:bulletEnabled val="1"/>
        </dgm:presLayoutVars>
      </dgm:prSet>
      <dgm:spPr/>
    </dgm:pt>
    <dgm:pt modelId="{A82D5DBA-2BC9-4AD4-AC51-F4C2298D9CA7}" type="pres">
      <dgm:prSet presAssocID="{3F384FBB-30B2-490B-ACDF-AA8D2B0E01CE}" presName="sibTrans" presStyleCnt="0"/>
      <dgm:spPr/>
    </dgm:pt>
    <dgm:pt modelId="{0AE10F67-B5B3-4616-9406-1081D186CCFB}" type="pres">
      <dgm:prSet presAssocID="{28682D00-4EF9-464B-9DB2-E38D0EBA159D}" presName="textNode" presStyleLbl="node1" presStyleIdx="1" presStyleCnt="3">
        <dgm:presLayoutVars>
          <dgm:bulletEnabled val="1"/>
        </dgm:presLayoutVars>
      </dgm:prSet>
      <dgm:spPr/>
    </dgm:pt>
    <dgm:pt modelId="{9310991D-759A-4F03-A1D5-77A2936BFA68}" type="pres">
      <dgm:prSet presAssocID="{DF97F7B3-750D-4750-ADB1-FD9A2503AFCE}" presName="sibTrans" presStyleCnt="0"/>
      <dgm:spPr/>
    </dgm:pt>
    <dgm:pt modelId="{2C8AD27A-9072-457A-876D-DC7F48B977DE}" type="pres">
      <dgm:prSet presAssocID="{5FA37A2C-282A-4918-8C36-A419B3BF243F}" presName="textNode" presStyleLbl="node1" presStyleIdx="2" presStyleCnt="3">
        <dgm:presLayoutVars>
          <dgm:bulletEnabled val="1"/>
        </dgm:presLayoutVars>
      </dgm:prSet>
      <dgm:spPr/>
    </dgm:pt>
  </dgm:ptLst>
  <dgm:cxnLst>
    <dgm:cxn modelId="{B88CB938-5883-4CEF-B808-260135BEAEE8}" type="presOf" srcId="{28682D00-4EF9-464B-9DB2-E38D0EBA159D}" destId="{0AE10F67-B5B3-4616-9406-1081D186CCFB}" srcOrd="0" destOrd="0" presId="urn:microsoft.com/office/officeart/2005/8/layout/hProcess9"/>
    <dgm:cxn modelId="{4571E065-6298-45E6-BD90-E24326848933}" type="presOf" srcId="{5FA37A2C-282A-4918-8C36-A419B3BF243F}" destId="{2C8AD27A-9072-457A-876D-DC7F48B977DE}" srcOrd="0" destOrd="0" presId="urn:microsoft.com/office/officeart/2005/8/layout/hProcess9"/>
    <dgm:cxn modelId="{7DB89590-9C97-4602-B40D-09523444AD3A}" type="presOf" srcId="{9EFBFE68-C480-48DE-9F60-C4EDED6237F6}" destId="{4F1AA219-7E05-4958-A7EA-D0BB6FF07979}" srcOrd="0" destOrd="0" presId="urn:microsoft.com/office/officeart/2005/8/layout/hProcess9"/>
    <dgm:cxn modelId="{5FCE1CB3-3B1C-4D5B-98B9-AF62B87E4161}" srcId="{9EFBFE68-C480-48DE-9F60-C4EDED6237F6}" destId="{B272C8DE-282F-4B31-A937-42CA8CFF1461}" srcOrd="0" destOrd="0" parTransId="{194F9C56-6F9F-4116-B8E0-7245BA688339}" sibTransId="{3F384FBB-30B2-490B-ACDF-AA8D2B0E01CE}"/>
    <dgm:cxn modelId="{B09729B9-0205-41A9-9D3F-691DB73BB111}" type="presOf" srcId="{B272C8DE-282F-4B31-A937-42CA8CFF1461}" destId="{409FF658-0B1E-4F71-881C-29F7388DCF27}" srcOrd="0" destOrd="0" presId="urn:microsoft.com/office/officeart/2005/8/layout/hProcess9"/>
    <dgm:cxn modelId="{7C0B91C9-494D-4B67-A756-241398912D15}" srcId="{9EFBFE68-C480-48DE-9F60-C4EDED6237F6}" destId="{28682D00-4EF9-464B-9DB2-E38D0EBA159D}" srcOrd="1" destOrd="0" parTransId="{64683382-4EB9-402B-ABD4-0D14C0FA32E7}" sibTransId="{DF97F7B3-750D-4750-ADB1-FD9A2503AFCE}"/>
    <dgm:cxn modelId="{CEB505F1-468A-4B4B-AAFD-1A74372BAF77}" srcId="{9EFBFE68-C480-48DE-9F60-C4EDED6237F6}" destId="{5FA37A2C-282A-4918-8C36-A419B3BF243F}" srcOrd="2" destOrd="0" parTransId="{8F3AC854-C495-45EE-9FA2-E91D0CAFB361}" sibTransId="{EC1FC004-6C5B-4D6F-94AA-D3A57CE1F18F}"/>
    <dgm:cxn modelId="{C641C16D-6623-4C2F-A516-85B7CC8BABFD}" type="presParOf" srcId="{4F1AA219-7E05-4958-A7EA-D0BB6FF07979}" destId="{01D7A6EF-7AFF-4197-BEF2-2FDB71B111B2}" srcOrd="0" destOrd="0" presId="urn:microsoft.com/office/officeart/2005/8/layout/hProcess9"/>
    <dgm:cxn modelId="{C96263E6-3F8F-4688-AED9-192D8A3067B6}" type="presParOf" srcId="{4F1AA219-7E05-4958-A7EA-D0BB6FF07979}" destId="{8FAB7642-FB53-47BC-9023-CE951DEA37E3}" srcOrd="1" destOrd="0" presId="urn:microsoft.com/office/officeart/2005/8/layout/hProcess9"/>
    <dgm:cxn modelId="{844FBD19-930B-4BE7-91B5-AEEDDFDB531D}" type="presParOf" srcId="{8FAB7642-FB53-47BC-9023-CE951DEA37E3}" destId="{409FF658-0B1E-4F71-881C-29F7388DCF27}" srcOrd="0" destOrd="0" presId="urn:microsoft.com/office/officeart/2005/8/layout/hProcess9"/>
    <dgm:cxn modelId="{6E1CA238-2E80-48D0-9A21-50ED2204FE2D}" type="presParOf" srcId="{8FAB7642-FB53-47BC-9023-CE951DEA37E3}" destId="{A82D5DBA-2BC9-4AD4-AC51-F4C2298D9CA7}" srcOrd="1" destOrd="0" presId="urn:microsoft.com/office/officeart/2005/8/layout/hProcess9"/>
    <dgm:cxn modelId="{E8F363B0-BE79-41E0-AF03-1EFC1EBD3D33}" type="presParOf" srcId="{8FAB7642-FB53-47BC-9023-CE951DEA37E3}" destId="{0AE10F67-B5B3-4616-9406-1081D186CCFB}" srcOrd="2" destOrd="0" presId="urn:microsoft.com/office/officeart/2005/8/layout/hProcess9"/>
    <dgm:cxn modelId="{14660570-81AF-4A75-AF48-649E2FC027A3}" type="presParOf" srcId="{8FAB7642-FB53-47BC-9023-CE951DEA37E3}" destId="{9310991D-759A-4F03-A1D5-77A2936BFA68}" srcOrd="3" destOrd="0" presId="urn:microsoft.com/office/officeart/2005/8/layout/hProcess9"/>
    <dgm:cxn modelId="{05B59F3D-59A4-4C4B-9ED2-AD7A465F4F6A}" type="presParOf" srcId="{8FAB7642-FB53-47BC-9023-CE951DEA37E3}" destId="{2C8AD27A-9072-457A-876D-DC7F48B977D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CA7FE-2C81-4615-8FEC-23C65A05CB51}">
      <dsp:nvSpPr>
        <dsp:cNvPr id="0" name=""/>
        <dsp:cNvSpPr/>
      </dsp:nvSpPr>
      <dsp:spPr>
        <a:xfrm>
          <a:off x="0" y="222891"/>
          <a:ext cx="9618133" cy="1158299"/>
        </a:xfrm>
        <a:prstGeom prst="roundRect">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WORDS is an Android application designed with perfection to ease the cross Cultural communication.</a:t>
          </a:r>
        </a:p>
      </dsp:txBody>
      <dsp:txXfrm>
        <a:off x="56543" y="279434"/>
        <a:ext cx="9505047" cy="1045213"/>
      </dsp:txXfrm>
    </dsp:sp>
    <dsp:sp modelId="{3D742EE6-56F6-4BAC-AC7D-E3638E013086}">
      <dsp:nvSpPr>
        <dsp:cNvPr id="0" name=""/>
        <dsp:cNvSpPr/>
      </dsp:nvSpPr>
      <dsp:spPr>
        <a:xfrm>
          <a:off x="0" y="1467591"/>
          <a:ext cx="9618133" cy="1158299"/>
        </a:xfrm>
        <a:prstGeom prst="roundRect">
          <a:avLst/>
        </a:prstGeom>
        <a:gradFill rotWithShape="0">
          <a:gsLst>
            <a:gs pos="0">
              <a:schemeClr val="accent5">
                <a:hueOff val="-1307943"/>
                <a:satOff val="7781"/>
                <a:lumOff val="3137"/>
                <a:alphaOff val="0"/>
                <a:tint val="65000"/>
                <a:lumMod val="110000"/>
              </a:schemeClr>
            </a:gs>
            <a:gs pos="88000">
              <a:schemeClr val="accent5">
                <a:hueOff val="-1307943"/>
                <a:satOff val="7781"/>
                <a:lumOff val="313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Words consists of the camera enabled scanner for the real-time scanning of the printed document.</a:t>
          </a:r>
        </a:p>
      </dsp:txBody>
      <dsp:txXfrm>
        <a:off x="56543" y="1524134"/>
        <a:ext cx="9505047" cy="1045213"/>
      </dsp:txXfrm>
    </dsp:sp>
    <dsp:sp modelId="{932ED4EC-8E0A-4764-94D7-8A4F36AB029E}">
      <dsp:nvSpPr>
        <dsp:cNvPr id="0" name=""/>
        <dsp:cNvSpPr/>
      </dsp:nvSpPr>
      <dsp:spPr>
        <a:xfrm>
          <a:off x="0" y="2712291"/>
          <a:ext cx="9618133" cy="1158299"/>
        </a:xfrm>
        <a:prstGeom prst="roundRect">
          <a:avLst/>
        </a:prstGeom>
        <a:gradFill rotWithShape="0">
          <a:gsLst>
            <a:gs pos="0">
              <a:schemeClr val="accent5">
                <a:hueOff val="-2615887"/>
                <a:satOff val="15563"/>
                <a:lumOff val="6274"/>
                <a:alphaOff val="0"/>
                <a:tint val="65000"/>
                <a:lumMod val="110000"/>
              </a:schemeClr>
            </a:gs>
            <a:gs pos="88000">
              <a:schemeClr val="accent5">
                <a:hueOff val="-2615887"/>
                <a:satOff val="15563"/>
                <a:lumOff val="6274"/>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Simple UI makes it  user friendly applcation</a:t>
          </a:r>
        </a:p>
      </dsp:txBody>
      <dsp:txXfrm>
        <a:off x="56543" y="2768834"/>
        <a:ext cx="9505047" cy="1045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116EF-C957-4933-B405-08C22E104747}">
      <dsp:nvSpPr>
        <dsp:cNvPr id="0" name=""/>
        <dsp:cNvSpPr/>
      </dsp:nvSpPr>
      <dsp:spPr>
        <a:xfrm>
          <a:off x="166422" y="213153"/>
          <a:ext cx="6274954" cy="4461756"/>
        </a:xfrm>
        <a:prstGeom prst="pie">
          <a:avLst>
            <a:gd name="adj1" fmla="val 16200000"/>
            <a:gd name="adj2" fmla="val 5400000"/>
          </a:avLst>
        </a:prstGeom>
        <a:solidFill>
          <a:schemeClr val="accent2">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The fast-growing world is full of knowledge and young curious minds full of questions, all we need is to reduce the gap as much as possible. Capturing the information is the innovation to create a new path to understand and develop a whole new pool of facts  </a:t>
          </a:r>
          <a:endParaRPr lang="en-US" sz="1300" kern="1200" dirty="0"/>
        </a:p>
      </dsp:txBody>
      <dsp:txXfrm>
        <a:off x="3595237" y="1381709"/>
        <a:ext cx="2241055" cy="2124645"/>
      </dsp:txXfrm>
    </dsp:sp>
    <dsp:sp modelId="{4DD85A4D-4AB8-4270-8C1F-54E0023B1047}">
      <dsp:nvSpPr>
        <dsp:cNvPr id="0" name=""/>
        <dsp:cNvSpPr/>
      </dsp:nvSpPr>
      <dsp:spPr>
        <a:xfrm>
          <a:off x="135693" y="159796"/>
          <a:ext cx="5945367" cy="4568470"/>
        </a:xfrm>
        <a:prstGeom prst="pie">
          <a:avLst>
            <a:gd name="adj1" fmla="val 5400000"/>
            <a:gd name="adj2" fmla="val 16200000"/>
          </a:avLst>
        </a:prstGeom>
        <a:solidFill>
          <a:schemeClr val="accent1">
            <a:lumMod val="75000"/>
          </a:schemeClr>
        </a:solidFill>
        <a:ln w="19050" cap="rnd"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The concept of the text detection is the part of the capturing information which will help gaining knowledge by using the scanned data as translating it, learn new words, easy web search.</a:t>
          </a:r>
          <a:endParaRPr lang="en-US" sz="1300" kern="1200" dirty="0"/>
        </a:p>
      </dsp:txBody>
      <dsp:txXfrm>
        <a:off x="708996" y="1356300"/>
        <a:ext cx="2123345" cy="2175462"/>
      </dsp:txXfrm>
    </dsp:sp>
    <dsp:sp modelId="{68CA550C-33FC-4044-BE89-C5B8C9349779}">
      <dsp:nvSpPr>
        <dsp:cNvPr id="0" name=""/>
        <dsp:cNvSpPr/>
      </dsp:nvSpPr>
      <dsp:spPr>
        <a:xfrm>
          <a:off x="-106302" y="66068"/>
          <a:ext cx="6801387" cy="4752808"/>
        </a:xfrm>
        <a:prstGeom prst="circularArrow">
          <a:avLst>
            <a:gd name="adj1" fmla="val 5085"/>
            <a:gd name="adj2" fmla="val 327528"/>
            <a:gd name="adj3" fmla="val 5072472"/>
            <a:gd name="adj4" fmla="val 16200000"/>
            <a:gd name="adj5" fmla="val 5932"/>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D9B8DF-AD8C-4A8B-8A49-0B784C7448FC}">
      <dsp:nvSpPr>
        <dsp:cNvPr id="0" name=""/>
        <dsp:cNvSpPr/>
      </dsp:nvSpPr>
      <dsp:spPr>
        <a:xfrm>
          <a:off x="-76561" y="66223"/>
          <a:ext cx="6353751" cy="4751562"/>
        </a:xfrm>
        <a:prstGeom prst="circularArrow">
          <a:avLst>
            <a:gd name="adj1" fmla="val 5085"/>
            <a:gd name="adj2" fmla="val 327528"/>
            <a:gd name="adj3" fmla="val 15872472"/>
            <a:gd name="adj4" fmla="val 5400000"/>
            <a:gd name="adj5" fmla="val 5932"/>
          </a:avLst>
        </a:prstGeom>
        <a:solidFill>
          <a:schemeClr val="accent2">
            <a:shade val="90000"/>
            <a:hueOff val="563780"/>
            <a:satOff val="-21301"/>
            <a:lumOff val="3685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BDA93-FA73-44D3-A430-2E6A9B6ADC11}">
      <dsp:nvSpPr>
        <dsp:cNvPr id="0" name=""/>
        <dsp:cNvSpPr/>
      </dsp:nvSpPr>
      <dsp:spPr>
        <a:xfrm>
          <a:off x="1126142" y="1537"/>
          <a:ext cx="7301515" cy="1697379"/>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Words, the text detection application will be a basic application based on the most preferred mobile OS i.e. Android and will provide a feature to detect a printed data and translate it.</a:t>
          </a:r>
          <a:endParaRPr lang="en-US" sz="2300" kern="1200" dirty="0"/>
        </a:p>
      </dsp:txBody>
      <dsp:txXfrm>
        <a:off x="1126142" y="1537"/>
        <a:ext cx="7301515" cy="1697379"/>
      </dsp:txXfrm>
    </dsp:sp>
    <dsp:sp modelId="{8DD0A52C-15B7-4165-BC36-36FE39CA3871}">
      <dsp:nvSpPr>
        <dsp:cNvPr id="0" name=""/>
        <dsp:cNvSpPr/>
      </dsp:nvSpPr>
      <dsp:spPr>
        <a:xfrm>
          <a:off x="1126142" y="2394564"/>
          <a:ext cx="7365848" cy="169737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Here we are developing a text detector application with an idea to gain knowledge using the technology in hands, about the things around us and understanding every detail possible, getting fast and accurate results keeping the future technology in mind.</a:t>
          </a:r>
          <a:endParaRPr lang="en-US" sz="2300" kern="1200" dirty="0"/>
        </a:p>
      </dsp:txBody>
      <dsp:txXfrm>
        <a:off x="1126142" y="2394564"/>
        <a:ext cx="7365848" cy="1697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7A6EF-7AFF-4197-BEF2-2FDB71B111B2}">
      <dsp:nvSpPr>
        <dsp:cNvPr id="0" name=""/>
        <dsp:cNvSpPr/>
      </dsp:nvSpPr>
      <dsp:spPr>
        <a:xfrm>
          <a:off x="644723" y="0"/>
          <a:ext cx="7306865" cy="3881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FF658-0B1E-4F71-881C-29F7388DCF27}">
      <dsp:nvSpPr>
        <dsp:cNvPr id="0" name=""/>
        <dsp:cNvSpPr/>
      </dsp:nvSpPr>
      <dsp:spPr>
        <a:xfrm>
          <a:off x="9234"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Make a new android project and make a layout and connect it using java</a:t>
          </a:r>
        </a:p>
      </dsp:txBody>
      <dsp:txXfrm>
        <a:off x="85024" y="1240221"/>
        <a:ext cx="2615357" cy="1400994"/>
      </dsp:txXfrm>
    </dsp:sp>
    <dsp:sp modelId="{0AE10F67-B5B3-4616-9406-1081D186CCFB}">
      <dsp:nvSpPr>
        <dsp:cNvPr id="0" name=""/>
        <dsp:cNvSpPr/>
      </dsp:nvSpPr>
      <dsp:spPr>
        <a:xfrm>
          <a:off x="2914687"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 the text recognition API </a:t>
          </a:r>
        </a:p>
      </dsp:txBody>
      <dsp:txXfrm>
        <a:off x="2990477" y="1240221"/>
        <a:ext cx="2615357" cy="1400994"/>
      </dsp:txXfrm>
    </dsp:sp>
    <dsp:sp modelId="{2C8AD27A-9072-457A-876D-DC7F48B977DE}">
      <dsp:nvSpPr>
        <dsp:cNvPr id="0" name=""/>
        <dsp:cNvSpPr/>
      </dsp:nvSpPr>
      <dsp:spPr>
        <a:xfrm>
          <a:off x="5820139" y="1164431"/>
          <a:ext cx="2766937"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Text the app and generate the .</a:t>
          </a:r>
          <a:r>
            <a:rPr lang="en-US" sz="2100" kern="1200" dirty="0" err="1"/>
            <a:t>apk</a:t>
          </a:r>
          <a:r>
            <a:rPr lang="en-US" sz="2100" kern="1200" dirty="0"/>
            <a:t> file </a:t>
          </a:r>
        </a:p>
      </dsp:txBody>
      <dsp:txXfrm>
        <a:off x="5895929" y="1240221"/>
        <a:ext cx="2615357"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18-Feb-18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18-Feb-18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18-Feb-18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developers.google.com/" TargetMode="External"/><Relationship Id="rId1" Type="http://schemas.openxmlformats.org/officeDocument/2006/relationships/slideLayout" Target="../slideLayouts/slideLayout2.xml"/><Relationship Id="rId6" Type="http://schemas.openxmlformats.org/officeDocument/2006/relationships/hyperlink" Target="http://www.mobilevision.com/" TargetMode="External"/><Relationship Id="rId5" Type="http://schemas.openxmlformats.org/officeDocument/2006/relationships/hyperlink" Target="http://www.wikipedia.com/" TargetMode="External"/><Relationship Id="rId4" Type="http://schemas.openxmlformats.org/officeDocument/2006/relationships/hyperlink" Target="http://www.azu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2AD80D-F2BE-49B8-9977-E2459D095CF8}"/>
              </a:ext>
            </a:extLst>
          </p:cNvPr>
          <p:cNvPicPr>
            <a:picLocks noChangeAspect="1"/>
          </p:cNvPicPr>
          <p:nvPr/>
        </p:nvPicPr>
        <p:blipFill>
          <a:blip r:embed="rId2"/>
          <a:stretch>
            <a:fillRect/>
          </a:stretch>
        </p:blipFill>
        <p:spPr>
          <a:xfrm>
            <a:off x="1943099" y="1009650"/>
            <a:ext cx="5290344" cy="4095750"/>
          </a:xfrm>
          <a:prstGeom prst="rect">
            <a:avLst/>
          </a:prstGeom>
        </p:spPr>
      </p:pic>
    </p:spTree>
    <p:extLst>
      <p:ext uri="{BB962C8B-B14F-4D97-AF65-F5344CB8AC3E}">
        <p14:creationId xmlns:p14="http://schemas.microsoft.com/office/powerpoint/2010/main" val="379441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209C9DA-6E0D-46D9-8275-C52222D8CC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076B89-2CEE-4D2F-8ACD-72621EBE3E09}"/>
              </a:ext>
            </a:extLst>
          </p:cNvPr>
          <p:cNvSpPr>
            <a:spLocks noGrp="1"/>
          </p:cNvSpPr>
          <p:nvPr>
            <p:ph type="title"/>
          </p:nvPr>
        </p:nvSpPr>
        <p:spPr>
          <a:xfrm>
            <a:off x="1286933" y="609600"/>
            <a:ext cx="10197494" cy="1099457"/>
          </a:xfrm>
        </p:spPr>
        <p:txBody>
          <a:bodyPr>
            <a:normAutofit/>
          </a:bodyPr>
          <a:lstStyle/>
          <a:p>
            <a:r>
              <a:rPr lang="en-US" dirty="0"/>
              <a:t>INTRODUCTION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56324134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92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09C7-3E31-4652-9A69-6D4F8C9DE19C}"/>
              </a:ext>
            </a:extLst>
          </p:cNvPr>
          <p:cNvSpPr>
            <a:spLocks noGrp="1"/>
          </p:cNvSpPr>
          <p:nvPr>
            <p:ph type="title"/>
          </p:nvPr>
        </p:nvSpPr>
        <p:spPr>
          <a:xfrm>
            <a:off x="3220509" y="742950"/>
            <a:ext cx="4098852" cy="775317"/>
          </a:xfrm>
        </p:spPr>
        <p:txBody>
          <a:bodyPr/>
          <a:lstStyle/>
          <a:p>
            <a:r>
              <a:rPr lang="en-US" dirty="0"/>
              <a:t>Text Recognition</a:t>
            </a:r>
          </a:p>
        </p:txBody>
      </p:sp>
      <p:sp>
        <p:nvSpPr>
          <p:cNvPr id="3" name="Content Placeholder 2">
            <a:extLst>
              <a:ext uri="{FF2B5EF4-FFF2-40B4-BE49-F238E27FC236}">
                <a16:creationId xmlns:a16="http://schemas.microsoft.com/office/drawing/2014/main" id="{BCD1052C-F412-4D99-B67E-A277E1C3A979}"/>
              </a:ext>
            </a:extLst>
          </p:cNvPr>
          <p:cNvSpPr>
            <a:spLocks noGrp="1"/>
          </p:cNvSpPr>
          <p:nvPr>
            <p:ph idx="1"/>
          </p:nvPr>
        </p:nvSpPr>
        <p:spPr>
          <a:xfrm>
            <a:off x="744009" y="2846390"/>
            <a:ext cx="8596668" cy="1468436"/>
          </a:xfrm>
        </p:spPr>
        <p:txBody>
          <a:bodyPr>
            <a:normAutofit fontScale="85000" lnSpcReduction="10000"/>
          </a:bodyPr>
          <a:lstStyle/>
          <a:p>
            <a:pPr marL="0" indent="0">
              <a:lnSpc>
                <a:spcPct val="150000"/>
              </a:lnSpc>
              <a:buNone/>
            </a:pPr>
            <a:r>
              <a:rPr lang="en-IN" dirty="0"/>
              <a:t>Text recognition is the process of detecting text in images and video streams and recognizing the text contained therein. Once detected, the recognizer then determines the actual text in each block and segments it into lines and words. The Text API detects text in Latin based languages (French, German, English, etc.), in real-time, on device.</a:t>
            </a:r>
            <a:endParaRPr lang="en-US" dirty="0"/>
          </a:p>
          <a:p>
            <a:endParaRPr lang="en-US" dirty="0"/>
          </a:p>
        </p:txBody>
      </p:sp>
    </p:spTree>
    <p:extLst>
      <p:ext uri="{BB962C8B-B14F-4D97-AF65-F5344CB8AC3E}">
        <p14:creationId xmlns:p14="http://schemas.microsoft.com/office/powerpoint/2010/main" val="151989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24C6BC13-FB1E-48CC-B421-3D06039728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C4EC8-6A54-4F6E-82DC-95DDC947ED88}"/>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Problem Statement</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148646376"/>
              </p:ext>
            </p:extLst>
          </p:nvPr>
        </p:nvGraphicFramePr>
        <p:xfrm>
          <a:off x="4968285" y="944565"/>
          <a:ext cx="6577071" cy="488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49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209C9DA-6E0D-46D9-8275-C52222D8CC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174303-44DC-4E75-A438-725E8260DAB9}"/>
              </a:ext>
            </a:extLst>
          </p:cNvPr>
          <p:cNvSpPr>
            <a:spLocks noGrp="1"/>
          </p:cNvSpPr>
          <p:nvPr>
            <p:ph type="title"/>
          </p:nvPr>
        </p:nvSpPr>
        <p:spPr>
          <a:xfrm>
            <a:off x="1286933" y="609600"/>
            <a:ext cx="10197494" cy="1099457"/>
          </a:xfrm>
        </p:spPr>
        <p:txBody>
          <a:bodyPr>
            <a:normAutofit/>
          </a:bodyPr>
          <a:lstStyle/>
          <a:p>
            <a:r>
              <a:rPr lang="en-US" dirty="0"/>
              <a:t>Project Objective and Scope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219564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70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7A77-A5E1-4BF0-A540-A33563BD4003}"/>
              </a:ext>
            </a:extLst>
          </p:cNvPr>
          <p:cNvSpPr>
            <a:spLocks noGrp="1"/>
          </p:cNvSpPr>
          <p:nvPr>
            <p:ph type="title"/>
          </p:nvPr>
        </p:nvSpPr>
        <p:spPr>
          <a:xfrm>
            <a:off x="3498851" y="565212"/>
            <a:ext cx="2953633" cy="739806"/>
          </a:xfrm>
        </p:spPr>
        <p:txBody>
          <a:bodyPr/>
          <a:lstStyle/>
          <a:p>
            <a:r>
              <a:rPr lang="en-US" dirty="0"/>
              <a:t>Methodology</a:t>
            </a:r>
          </a:p>
        </p:txBody>
      </p:sp>
      <p:graphicFrame>
        <p:nvGraphicFramePr>
          <p:cNvPr id="4" name="Content Placeholder 3">
            <a:extLst>
              <a:ext uri="{FF2B5EF4-FFF2-40B4-BE49-F238E27FC236}">
                <a16:creationId xmlns:a16="http://schemas.microsoft.com/office/drawing/2014/main" id="{CE2BD3FC-E52F-4509-B92C-2D3B9D2670F3}"/>
              </a:ext>
            </a:extLst>
          </p:cNvPr>
          <p:cNvGraphicFramePr>
            <a:graphicFrameLocks noGrp="1"/>
          </p:cNvGraphicFramePr>
          <p:nvPr>
            <p:ph idx="1"/>
            <p:extLst>
              <p:ext uri="{D42A27DB-BD31-4B8C-83A1-F6EECF244321}">
                <p14:modId xmlns:p14="http://schemas.microsoft.com/office/powerpoint/2010/main" val="29467545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19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9E2F-6D67-4749-841B-2322E266FA9A}"/>
              </a:ext>
            </a:extLst>
          </p:cNvPr>
          <p:cNvSpPr>
            <a:spLocks noGrp="1"/>
          </p:cNvSpPr>
          <p:nvPr>
            <p:ph type="title"/>
          </p:nvPr>
        </p:nvSpPr>
        <p:spPr/>
        <p:txBody>
          <a:bodyPr/>
          <a:lstStyle/>
          <a:p>
            <a:r>
              <a:rPr lang="en-US" dirty="0"/>
              <a:t>Modules </a:t>
            </a:r>
          </a:p>
        </p:txBody>
      </p:sp>
      <p:sp>
        <p:nvSpPr>
          <p:cNvPr id="3" name="Content Placeholder 2">
            <a:extLst>
              <a:ext uri="{FF2B5EF4-FFF2-40B4-BE49-F238E27FC236}">
                <a16:creationId xmlns:a16="http://schemas.microsoft.com/office/drawing/2014/main" id="{86956B04-A94F-4EC2-8ECF-51843CEA14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141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647C-1CC1-4CAA-847F-B22A9E2A5A2E}"/>
              </a:ext>
            </a:extLst>
          </p:cNvPr>
          <p:cNvSpPr>
            <a:spLocks noGrp="1"/>
          </p:cNvSpPr>
          <p:nvPr>
            <p:ph type="title"/>
          </p:nvPr>
        </p:nvSpPr>
        <p:spPr/>
        <p:txBody>
          <a:bodyPr/>
          <a:lstStyle/>
          <a:p>
            <a:r>
              <a:rPr lang="en-US" dirty="0"/>
              <a:t>Hardware and Software Requirements</a:t>
            </a:r>
          </a:p>
        </p:txBody>
      </p:sp>
      <p:sp>
        <p:nvSpPr>
          <p:cNvPr id="3" name="Content Placeholder 2">
            <a:extLst>
              <a:ext uri="{FF2B5EF4-FFF2-40B4-BE49-F238E27FC236}">
                <a16:creationId xmlns:a16="http://schemas.microsoft.com/office/drawing/2014/main" id="{725C0F89-03C9-4DB0-A69F-6DA4CEA13048}"/>
              </a:ext>
            </a:extLst>
          </p:cNvPr>
          <p:cNvSpPr>
            <a:spLocks noGrp="1"/>
          </p:cNvSpPr>
          <p:nvPr>
            <p:ph idx="1"/>
          </p:nvPr>
        </p:nvSpPr>
        <p:spPr/>
        <p:txBody>
          <a:bodyPr/>
          <a:lstStyle/>
          <a:p>
            <a:r>
              <a:rPr lang="en-US" dirty="0"/>
              <a:t>Hardware Requirements</a:t>
            </a:r>
          </a:p>
          <a:p>
            <a:pPr marL="0" lvl="0" indent="0">
              <a:buNone/>
            </a:pPr>
            <a:r>
              <a:rPr lang="en-IN" dirty="0"/>
              <a:t>                 Minimum of 4GB RAM,</a:t>
            </a:r>
            <a:endParaRPr lang="en-US" dirty="0"/>
          </a:p>
          <a:p>
            <a:pPr marL="0" lvl="0" indent="0">
              <a:buNone/>
            </a:pPr>
            <a:r>
              <a:rPr lang="en-IN" dirty="0"/>
              <a:t>                 Processor (2.0GHz or higher)</a:t>
            </a:r>
            <a:endParaRPr lang="en-US" dirty="0"/>
          </a:p>
          <a:p>
            <a:pPr marL="0" lvl="0" indent="0">
              <a:buNone/>
            </a:pPr>
            <a:r>
              <a:rPr lang="en-IN" dirty="0"/>
              <a:t>                 At least 500GB of secondary storage</a:t>
            </a:r>
            <a:endParaRPr lang="en-US" dirty="0"/>
          </a:p>
          <a:p>
            <a:pPr marL="0" indent="0">
              <a:buNone/>
            </a:pPr>
            <a:endParaRPr lang="en-US" dirty="0"/>
          </a:p>
          <a:p>
            <a:r>
              <a:rPr lang="en-US" dirty="0"/>
              <a:t>Software Requirements</a:t>
            </a:r>
          </a:p>
          <a:p>
            <a:pPr marL="0" lvl="0" indent="0">
              <a:buNone/>
            </a:pPr>
            <a:r>
              <a:rPr lang="en-US" dirty="0"/>
              <a:t>                  </a:t>
            </a:r>
            <a:r>
              <a:rPr lang="en-IN" dirty="0"/>
              <a:t>Any Latest Software, Such as Windows (8 or higher) or Linux or MacOS</a:t>
            </a:r>
            <a:endParaRPr lang="en-US" dirty="0"/>
          </a:p>
          <a:p>
            <a:pPr marL="0" lvl="0" indent="0">
              <a:buNone/>
            </a:pPr>
            <a:r>
              <a:rPr lang="en-IN" dirty="0"/>
              <a:t>                  Android Studio (v 3.0.1)</a:t>
            </a:r>
            <a:endParaRPr lang="en-US" dirty="0"/>
          </a:p>
          <a:p>
            <a:pPr marL="0" indent="0">
              <a:buNone/>
            </a:pPr>
            <a:endParaRPr lang="en-US" dirty="0"/>
          </a:p>
        </p:txBody>
      </p:sp>
    </p:spTree>
    <p:extLst>
      <p:ext uri="{BB962C8B-B14F-4D97-AF65-F5344CB8AC3E}">
        <p14:creationId xmlns:p14="http://schemas.microsoft.com/office/powerpoint/2010/main" val="61373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D915-A65E-43B6-9041-C7767EC6F91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6A07505-AD6B-476C-A37D-E2CE14689E82}"/>
              </a:ext>
            </a:extLst>
          </p:cNvPr>
          <p:cNvSpPr>
            <a:spLocks noGrp="1"/>
          </p:cNvSpPr>
          <p:nvPr>
            <p:ph idx="1"/>
          </p:nvPr>
        </p:nvSpPr>
        <p:spPr/>
        <p:txBody>
          <a:bodyPr/>
          <a:lstStyle/>
          <a:p>
            <a:pPr lvl="0"/>
            <a:r>
              <a:rPr lang="en-IN" u="sng" dirty="0">
                <a:hlinkClick r:id="rId2"/>
              </a:rPr>
              <a:t>https://developers.google.com/</a:t>
            </a:r>
            <a:endParaRPr lang="en-US" dirty="0"/>
          </a:p>
          <a:p>
            <a:pPr lvl="0"/>
            <a:r>
              <a:rPr lang="en-IN" u="sng" dirty="0">
                <a:hlinkClick r:id="rId3"/>
              </a:rPr>
              <a:t>www.github.com</a:t>
            </a:r>
            <a:endParaRPr lang="en-US" dirty="0"/>
          </a:p>
          <a:p>
            <a:pPr lvl="0"/>
            <a:r>
              <a:rPr lang="en-IN" u="sng" dirty="0">
                <a:hlinkClick r:id="rId4"/>
              </a:rPr>
              <a:t>www.azure.com</a:t>
            </a:r>
            <a:r>
              <a:rPr lang="en-IN" dirty="0"/>
              <a:t>	</a:t>
            </a:r>
            <a:endParaRPr lang="en-US" dirty="0"/>
          </a:p>
          <a:p>
            <a:pPr lvl="0"/>
            <a:r>
              <a:rPr lang="en-IN" u="sng" dirty="0">
                <a:hlinkClick r:id="rId5"/>
              </a:rPr>
              <a:t>www.wikipedia.com</a:t>
            </a:r>
            <a:endParaRPr lang="en-US" dirty="0"/>
          </a:p>
          <a:p>
            <a:pPr lvl="0"/>
            <a:r>
              <a:rPr lang="en-IN" u="sng" dirty="0">
                <a:hlinkClick r:id="rId6"/>
              </a:rPr>
              <a:t>www.mobilevision.com</a:t>
            </a:r>
            <a:endParaRPr lang="en-US" dirty="0"/>
          </a:p>
          <a:p>
            <a:endParaRPr lang="en-US" dirty="0"/>
          </a:p>
        </p:txBody>
      </p:sp>
    </p:spTree>
    <p:extLst>
      <p:ext uri="{BB962C8B-B14F-4D97-AF65-F5344CB8AC3E}">
        <p14:creationId xmlns:p14="http://schemas.microsoft.com/office/powerpoint/2010/main" val="2166134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276</TotalTime>
  <Words>377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PowerPoint Presentation</vt:lpstr>
      <vt:lpstr>INTRODUCTION</vt:lpstr>
      <vt:lpstr>Text Recognition</vt:lpstr>
      <vt:lpstr>Problem Statement</vt:lpstr>
      <vt:lpstr>Project Objective and Scope</vt:lpstr>
      <vt:lpstr>Methodology</vt:lpstr>
      <vt:lpstr>Modules </vt:lpstr>
      <vt:lpstr>Hardware and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dua</dc:creator>
  <cp:lastModifiedBy>Tanmay Srivastava</cp:lastModifiedBy>
  <cp:revision>9</cp:revision>
  <dcterms:created xsi:type="dcterms:W3CDTF">2018-02-18T06:47:09Z</dcterms:created>
  <dcterms:modified xsi:type="dcterms:W3CDTF">2018-02-18T11:24:06Z</dcterms:modified>
</cp:coreProperties>
</file>