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4" r:id="rId4"/>
    <p:sldId id="261" r:id="rId5"/>
    <p:sldId id="263" r:id="rId6"/>
    <p:sldId id="265" r:id="rId7"/>
    <p:sldId id="267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A8C6C-F0C0-F4F9-DE28-BB8C21906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B30BE7-F908-96E9-A52E-09A74F8BE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32AE02-B311-D21F-DDD1-4077D887A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2D43-4E13-4C6B-816F-DC0749EFB127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4C0DB8-FF62-D22D-89FD-9193D44F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6EA166-1AE6-CE84-3926-D28E72CD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7B02-55FF-43AC-93B2-6D390043BF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21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3B4D9-09E5-5752-0FDE-803DC3AB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7B42C5-5D52-521E-CFF9-8AB2DB91F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734EA0-9E51-A948-A950-00C4C6EE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2D43-4E13-4C6B-816F-DC0749EFB127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0E0E6C-FC7B-7564-B420-904DF096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026F9B-5015-2AA1-C218-81CC541F6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7B02-55FF-43AC-93B2-6D390043BF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75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CE8BA6-9495-11B5-D8C8-712DEE581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9A4431-0EFC-863C-DA9C-7B91D6E38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6915BA-CCF4-42AA-2377-1BB7FFD2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2D43-4E13-4C6B-816F-DC0749EFB127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59C2DF-01BD-F344-786E-7641966C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C8DF2E-790D-C513-F7D7-174E7F31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7B02-55FF-43AC-93B2-6D390043BF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86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20AE7-08CE-5C76-CE8A-235FC3EE2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E674FB-AFF0-C346-A923-AAF5FD9DD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43A5F8-DD02-FF87-055D-5514B8AD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2D43-4E13-4C6B-816F-DC0749EFB127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DDE502-B9E0-7653-0DBD-BDAAF35B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48D1C0-DF73-9480-0595-2D20BFD0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7B02-55FF-43AC-93B2-6D390043BF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55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0F1C7-FD73-D990-B54D-E2F965D9B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79B2F2-6426-3E91-DC79-CE6E1015F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67BB84-45C3-3DF5-39A3-9AA23694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2D43-4E13-4C6B-816F-DC0749EFB127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496B80-E1A3-BAF5-CFF9-CAAD083C3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3C3784-F14F-2C89-5D68-C9A755DD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7B02-55FF-43AC-93B2-6D390043BF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8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F4F9A-9A8C-A75C-277B-3928C971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8DDBAD-CEC0-688A-446C-2BA74125A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190D8F-AE7F-55AC-F2A6-80096796A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A1E1EE-536D-5CE7-49E1-905B25B17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2D43-4E13-4C6B-816F-DC0749EFB127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C8F881-12DA-D865-DC05-4E3E7AFB1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5EEA47-2078-8A9F-722D-FCCA4BFA6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7B02-55FF-43AC-93B2-6D390043BF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18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04560-61F3-7EE1-5CFF-E51182FA3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ECDF86-26AF-1FF5-9A0B-DB3EE7466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93A62C-F7B0-3F28-A878-E185ACB7E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5F7B8C7-6019-6A97-0265-3572F1C3E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D00D039-835D-5DDE-AE67-2258DBCEE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7E5A56A-F6E3-AA9F-5646-EF1DBCC2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2D43-4E13-4C6B-816F-DC0749EFB127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47DBF58-A826-6B5A-FDC4-68A063D7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07791F-8718-659A-B839-B0ADBCF2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7B02-55FF-43AC-93B2-6D390043BF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61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4CA7F-780A-BC78-361D-0F7C8F595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75C5D99-157D-3EE5-9B1E-EDCFC8FB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2D43-4E13-4C6B-816F-DC0749EFB127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D59B120-9499-FD61-73B8-5B028E1A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7C7647-1B15-E5CA-8E27-183D4780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7B02-55FF-43AC-93B2-6D390043BF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7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92CFD02-F205-094F-2299-6C317D707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2D43-4E13-4C6B-816F-DC0749EFB127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206C82-7D6B-7ECC-D61A-F528C6DBB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909C62-D2A3-B6A4-BFE1-DDB1D8C9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7B02-55FF-43AC-93B2-6D390043BF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02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C4DBA-AA8C-D48B-C346-EA7CD995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23CDB1-06C6-0167-8EEC-EA1F56D3B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22DE13-D516-7B53-6D73-6DFCFB751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861469-6ABC-CC85-96E4-070B8502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2D43-4E13-4C6B-816F-DC0749EFB127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43A3FC-4B12-DEEC-B17F-E5A19770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7CFA93-387C-8314-F0F5-0380AE5C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7B02-55FF-43AC-93B2-6D390043BF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99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9BFD3-5114-8637-1991-DDAB61D61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3791A23-2D21-1300-A2C7-DE6637A44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D79048-204A-DFAB-64FC-4B7BC34E2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1B26AE-5075-2E97-2899-A10699BE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2D43-4E13-4C6B-816F-DC0749EFB127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3A81CA-726B-3CCC-161F-A9595896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FB1B13-E26B-7D7B-2CF5-252E4D16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7B02-55FF-43AC-93B2-6D390043BF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42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06BAE9-A98A-0EDD-89D4-DCDA9BA4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B2B9EE-BE78-21A7-4D89-5F08DD4B3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F02E31-7CC7-9409-6F27-41767275E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E2D43-4E13-4C6B-816F-DC0749EFB127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4B0D7E-0C0E-5F9A-3A6C-A5C7083DB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49646A-5EFE-CB80-6E57-1A44D3559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97B02-55FF-43AC-93B2-6D390043BF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76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CB81C-0AA4-143B-46B2-4FC818BF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Proxy – O que é?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2C1F7-53C5-1478-514E-B87BC168A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 Proxy nada mais é do que um objeto que “finge” ser outro objeto real que é acessado pelo cliente.</a:t>
            </a:r>
          </a:p>
          <a:p>
            <a:endParaRPr lang="pt-BR" dirty="0"/>
          </a:p>
          <a:p>
            <a:r>
              <a:rPr lang="pt-BR" dirty="0"/>
              <a:t>Ele atua como um substituto de outro objeto para controlar o acesso este mesmo objeto.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r>
              <a:rPr lang="pt-BR" dirty="0"/>
              <a:t>O Proxy recebe os pedidos do cliente, faz alguma atividade além do pedido e repassa a solicitação para o objeto real.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Ele tem as mesmas interfaces do objeto real, por isso ele pode se passar por este objeto.</a:t>
            </a:r>
          </a:p>
        </p:txBody>
      </p:sp>
    </p:spTree>
    <p:extLst>
      <p:ext uri="{BB962C8B-B14F-4D97-AF65-F5344CB8AC3E}">
        <p14:creationId xmlns:p14="http://schemas.microsoft.com/office/powerpoint/2010/main" val="316170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CB81C-0AA4-143B-46B2-4FC818BF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Proxy – Quando é usado?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2C1F7-53C5-1478-514E-B87BC168A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pt-BR" dirty="0"/>
              <a:t>Gerenciamento de Cache;</a:t>
            </a:r>
          </a:p>
          <a:p>
            <a:pPr lvl="1"/>
            <a:r>
              <a:rPr lang="pt-BR" dirty="0"/>
              <a:t>Evita que o objeto real seja acessado caso a resposta já esteja armazenada na memória do computado.</a:t>
            </a:r>
          </a:p>
          <a:p>
            <a:pPr lvl="1"/>
            <a:endParaRPr lang="pt-BR" dirty="0"/>
          </a:p>
          <a:p>
            <a:r>
              <a:rPr lang="pt-BR" dirty="0"/>
              <a:t>Controle de acesso;</a:t>
            </a:r>
          </a:p>
          <a:p>
            <a:pPr lvl="1"/>
            <a:r>
              <a:rPr lang="pt-BR" dirty="0"/>
              <a:t>Verifica se o cliente que está acessando o método tem autenticação / permissão.</a:t>
            </a:r>
          </a:p>
          <a:p>
            <a:pPr lvl="1"/>
            <a:endParaRPr lang="pt-BR" dirty="0"/>
          </a:p>
          <a:p>
            <a:r>
              <a:rPr lang="pt-BR" dirty="0"/>
              <a:t>Geração de Logs;</a:t>
            </a:r>
          </a:p>
          <a:p>
            <a:pPr lvl="1"/>
            <a:r>
              <a:rPr lang="pt-BR" dirty="0"/>
              <a:t>Cria Logs sobre o acesso do objeto real, armazenando dados sobre a requisição.</a:t>
            </a:r>
          </a:p>
        </p:txBody>
      </p:sp>
    </p:spTree>
    <p:extLst>
      <p:ext uri="{BB962C8B-B14F-4D97-AF65-F5344CB8AC3E}">
        <p14:creationId xmlns:p14="http://schemas.microsoft.com/office/powerpoint/2010/main" val="29294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CB81C-0AA4-143B-46B2-4FC818BF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Proxy – Quando é usado?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2C1F7-53C5-1478-514E-B87BC168A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pt-BR" dirty="0"/>
              <a:t>Lazy Instantiation;</a:t>
            </a:r>
          </a:p>
          <a:p>
            <a:pPr lvl="1"/>
            <a:r>
              <a:rPr lang="pt-BR" dirty="0"/>
              <a:t>Faz algum objeto ser instanciado apenas na sua 1ª vez de uso.</a:t>
            </a:r>
          </a:p>
          <a:p>
            <a:pPr lvl="1"/>
            <a:endParaRPr lang="pt-BR" dirty="0"/>
          </a:p>
          <a:p>
            <a:r>
              <a:rPr lang="pt-BR" dirty="0"/>
              <a:t>Distribuição de serviços;</a:t>
            </a:r>
          </a:p>
          <a:p>
            <a:pPr lvl="1"/>
            <a:r>
              <a:rPr lang="pt-BR" dirty="0"/>
              <a:t>Pode distribuir a requisição para vários outro.</a:t>
            </a:r>
          </a:p>
          <a:p>
            <a:pPr lvl="1"/>
            <a:endParaRPr lang="pt-BR" dirty="0"/>
          </a:p>
          <a:p>
            <a:r>
              <a:rPr lang="pt-BR" dirty="0"/>
              <a:t>Outros...</a:t>
            </a:r>
          </a:p>
          <a:p>
            <a:pPr lvl="1"/>
            <a:r>
              <a:rPr lang="pt-BR" dirty="0"/>
              <a:t>Interceptar o pedido do servidor e realizar outras atividades.</a:t>
            </a:r>
          </a:p>
        </p:txBody>
      </p:sp>
    </p:spTree>
    <p:extLst>
      <p:ext uri="{BB962C8B-B14F-4D97-AF65-F5344CB8AC3E}">
        <p14:creationId xmlns:p14="http://schemas.microsoft.com/office/powerpoint/2010/main" val="273633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CB81C-0AA4-143B-46B2-4FC818BF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Proxy – Tipos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2C1F7-53C5-1478-514E-B87BC168A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Proxy Virtual – Controla o acesso de recursos de alto custo ao ser acessado ou instanciado;</a:t>
            </a:r>
          </a:p>
          <a:p>
            <a:endParaRPr lang="pt-BR" dirty="0"/>
          </a:p>
          <a:p>
            <a:r>
              <a:rPr lang="pt-BR" dirty="0"/>
              <a:t>Proxy Remoto – Controla o acesso de outro sistemas (subsistemas no mesmo computador ou em servidores remotos);</a:t>
            </a:r>
          </a:p>
          <a:p>
            <a:endParaRPr lang="pt-BR" dirty="0"/>
          </a:p>
          <a:p>
            <a:r>
              <a:rPr lang="pt-BR" dirty="0"/>
              <a:t>Proxy Acesso (Proteção) – Controla os acessos que precisão de autenticação;</a:t>
            </a:r>
          </a:p>
          <a:p>
            <a:endParaRPr lang="pt-BR" dirty="0"/>
          </a:p>
          <a:p>
            <a:r>
              <a:rPr lang="pt-BR" dirty="0"/>
              <a:t>Proxy Inteligente (Mais usado) – Controla o objeto real mas também faz outras tarefas em conjunto.</a:t>
            </a:r>
          </a:p>
        </p:txBody>
      </p:sp>
    </p:spTree>
    <p:extLst>
      <p:ext uri="{BB962C8B-B14F-4D97-AF65-F5344CB8AC3E}">
        <p14:creationId xmlns:p14="http://schemas.microsoft.com/office/powerpoint/2010/main" val="289430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CB81C-0AA4-143B-46B2-4FC818BF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Proxy – Vantagens e Desvantagens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2C1F7-53C5-1478-514E-B87BC168A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numCol="1"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dirty="0"/>
              <a:t>Vantagens</a:t>
            </a:r>
          </a:p>
          <a:p>
            <a:pPr algn="just"/>
            <a:r>
              <a:rPr lang="pt-BR" dirty="0"/>
              <a:t>O cliente não precisa ter conhecimento se está usando proxy ou não;</a:t>
            </a:r>
          </a:p>
          <a:p>
            <a:pPr algn="just"/>
            <a:r>
              <a:rPr lang="pt-BR" dirty="0"/>
              <a:t>O Proxy respeita o princípio SOLID, podendo ser substituído por outro Proxy;</a:t>
            </a:r>
          </a:p>
          <a:p>
            <a:pPr algn="just"/>
            <a:r>
              <a:rPr lang="pt-BR" dirty="0"/>
              <a:t>O Proxy, em alguns casos, funciona mesmo que o objeto real esteja </a:t>
            </a:r>
            <a:r>
              <a:rPr lang="pt-BR" dirty="0" err="1"/>
              <a:t>indiponível</a:t>
            </a:r>
            <a:r>
              <a:rPr lang="pt-BR" dirty="0"/>
              <a:t>.;</a:t>
            </a:r>
          </a:p>
          <a:p>
            <a:pPr algn="just"/>
            <a:r>
              <a:rPr lang="pt-BR" dirty="0"/>
              <a:t>É possível controlar o tempo de vida dos objetos reais dentro do Proxy;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3D8D89D-68C3-AB67-0367-3ABD7511F1D9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2600" dirty="0"/>
              <a:t>Desvantagens</a:t>
            </a:r>
          </a:p>
          <a:p>
            <a:pPr algn="just"/>
            <a:r>
              <a:rPr lang="pt-BR" sz="2600" dirty="0"/>
              <a:t>Cria mais classes dentro do sistema, aumentando a complexidade do mesmo.</a:t>
            </a:r>
          </a:p>
        </p:txBody>
      </p:sp>
    </p:spTree>
    <p:extLst>
      <p:ext uri="{BB962C8B-B14F-4D97-AF65-F5344CB8AC3E}">
        <p14:creationId xmlns:p14="http://schemas.microsoft.com/office/powerpoint/2010/main" val="24990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CB81C-0AA4-143B-46B2-4FC818BF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Proxy – Exemplo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2C1F7-53C5-1478-514E-B87BC168A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Segue o exemplo em Java do problema e da solução:</a:t>
            </a:r>
          </a:p>
        </p:txBody>
      </p:sp>
    </p:spTree>
    <p:extLst>
      <p:ext uri="{BB962C8B-B14F-4D97-AF65-F5344CB8AC3E}">
        <p14:creationId xmlns:p14="http://schemas.microsoft.com/office/powerpoint/2010/main" val="230916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CB81C-0AA4-143B-46B2-4FC818BF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Proxy – Situações Reais de Uso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2C1F7-53C5-1478-514E-B87BC168A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Netflix: Usa o padrão Proxy para os servidores armazenarem o Cache com os conteúdos mais populares de certas regiões permitindo transmitir rapidamente com menos interrupções;</a:t>
            </a:r>
          </a:p>
          <a:p>
            <a:endParaRPr lang="pt-BR" dirty="0"/>
          </a:p>
          <a:p>
            <a:r>
              <a:rPr lang="pt-BR" dirty="0"/>
              <a:t>Google Drive: Usa o padrão Proxy para armazenarem o Cache com os arquivos abertamente compartilhados que são frequentemente acessados pelos usuários, diminuindo o tempo de transferência de arquivos na rede;</a:t>
            </a:r>
          </a:p>
          <a:p>
            <a:endParaRPr lang="pt-BR" dirty="0"/>
          </a:p>
          <a:p>
            <a:r>
              <a:rPr lang="pt-BR" dirty="0"/>
              <a:t>Dropbox: Usa o padrão Proxy para proteger a privacidade do usuários, mascarando o IP real do usuário, protegendo não só a privacidade como também a segurança no armazenamento dos dados.</a:t>
            </a:r>
          </a:p>
          <a:p>
            <a:endParaRPr lang="pt-BR" dirty="0"/>
          </a:p>
          <a:p>
            <a:r>
              <a:rPr lang="pt-BR" dirty="0" err="1"/>
              <a:t>Squid</a:t>
            </a:r>
            <a:r>
              <a:rPr lang="pt-BR" dirty="0"/>
              <a:t> Proxy: Usa o padrão Proxy no seu aplicativo </a:t>
            </a:r>
            <a:r>
              <a:rPr lang="pt-BR" dirty="0" err="1"/>
              <a:t>Squid</a:t>
            </a:r>
            <a:r>
              <a:rPr lang="pt-BR" dirty="0"/>
              <a:t> Proxy com o intuito de melhorar o desempenho da rede dos seus usuários, fazendo o acesso a sites mais rápidos e eficientes.</a:t>
            </a:r>
          </a:p>
        </p:txBody>
      </p:sp>
    </p:spTree>
    <p:extLst>
      <p:ext uri="{BB962C8B-B14F-4D97-AF65-F5344CB8AC3E}">
        <p14:creationId xmlns:p14="http://schemas.microsoft.com/office/powerpoint/2010/main" val="15573634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497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Proxy – O que é?</vt:lpstr>
      <vt:lpstr>Proxy – Quando é usado?</vt:lpstr>
      <vt:lpstr>Proxy – Quando é usado?</vt:lpstr>
      <vt:lpstr>Proxy – Tipos</vt:lpstr>
      <vt:lpstr>Proxy – Vantagens e Desvantagens</vt:lpstr>
      <vt:lpstr>Proxy – Exemplo</vt:lpstr>
      <vt:lpstr>Proxy – Situações Reais de Uso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Proxy</dc:title>
  <dc:creator>LEONARDO VALADAO DE OLIVEIRA 751</dc:creator>
  <cp:lastModifiedBy>LEONARDO VALADAO DE OLIVEIRA</cp:lastModifiedBy>
  <cp:revision>4</cp:revision>
  <dcterms:created xsi:type="dcterms:W3CDTF">2023-04-16T13:48:43Z</dcterms:created>
  <dcterms:modified xsi:type="dcterms:W3CDTF">2023-04-19T16:07:27Z</dcterms:modified>
</cp:coreProperties>
</file>