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A8C6C-F0C0-F4F9-DE28-BB8C2190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30BE7-F908-96E9-A52E-09A74F8B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2AE02-B311-D21F-DDD1-4077D88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C0DB8-FF62-D22D-89FD-9193D44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EA166-1AE6-CE84-3926-D28E72CD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3B4D9-09E5-5752-0FDE-803DC3AB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B42C5-5D52-521E-CFF9-8AB2DB91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34EA0-9E51-A948-A950-00C4C6EE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E0E6C-FC7B-7564-B420-904DF09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26F9B-5015-2AA1-C218-81CC541F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75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CE8BA6-9495-11B5-D8C8-712DEE58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A4431-0EFC-863C-DA9C-7B91D6E3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915BA-CCF4-42AA-2377-1BB7FFD2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9C2DF-01BD-F344-786E-7641966C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8DF2E-790D-C513-F7D7-174E7F3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6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20AE7-08CE-5C76-CE8A-235FC3EE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674FB-AFF0-C346-A923-AAF5FD9D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3A5F8-DD02-FF87-055D-5514B8AD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DE502-B9E0-7653-0DBD-BDAAF35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8D1C0-DF73-9480-0595-2D20BFD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5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F1C7-FD73-D990-B54D-E2F965D9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9B2F2-6426-3E91-DC79-CE6E1015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7BB84-45C3-3DF5-39A3-9AA23694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96B80-E1A3-BAF5-CFF9-CAAD083C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C3784-F14F-2C89-5D68-C9A755D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F4F9A-9A8C-A75C-277B-3928C971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DDBAD-CEC0-688A-446C-2BA74125A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90D8F-AE7F-55AC-F2A6-80096796A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1E1EE-536D-5CE7-49E1-905B25B1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8F881-12DA-D865-DC05-4E3E7AFB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EEA47-2078-8A9F-722D-FCCA4BFA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04560-61F3-7EE1-5CFF-E51182FA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ECDF86-26AF-1FF5-9A0B-DB3EE746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3A62C-F7B0-3F28-A878-E185ACB7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F7B8C7-6019-6A97-0265-3572F1C3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00D039-835D-5DDE-AE67-2258DBCE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E5A56A-F6E3-AA9F-5646-EF1DBCC2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7DBF58-A826-6B5A-FDC4-68A063D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7791F-8718-659A-B839-B0ADBCF2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CA7F-780A-BC78-361D-0F7C8F5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C5D99-157D-3EE5-9B1E-EDCFC8FB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59B120-9499-FD61-73B8-5B028E1A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7C7647-1B15-E5CA-8E27-183D4780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2CFD02-F205-094F-2299-6C317D7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206C82-7D6B-7ECC-D61A-F528C6DB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09C62-D2A3-B6A4-BFE1-DDB1D8C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2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C4DBA-AA8C-D48B-C346-EA7CD995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3CDB1-06C6-0167-8EEC-EA1F56D3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22DE13-D516-7B53-6D73-6DFCFB75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61469-6ABC-CC85-96E4-070B850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3A3FC-4B12-DEEC-B17F-E5A1977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7CFA93-387C-8314-F0F5-0380AE5C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BFD3-5114-8637-1991-DDAB61D6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91A23-2D21-1300-A2C7-DE6637A44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D79048-204A-DFAB-64FC-4B7BC34E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B26AE-5075-2E97-2899-A10699B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A81CA-726B-3CCC-161F-A9595896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B1B13-E26B-7D7B-2CF5-252E4D16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06BAE9-A98A-0EDD-89D4-DCDA9BA4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2B9EE-BE78-21A7-4D89-5F08DD4B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02E31-7CC7-9409-6F27-41767275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2D43-4E13-4C6B-816F-DC0749EFB127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B0D7E-0C0E-5F9A-3A6C-A5C7083DB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9646A-5EFE-CB80-6E57-1A44D355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O que é?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Proxy nada mais é do que um objeto que “finge” ser outro objeto real que é acessado pelo cliente.</a:t>
            </a:r>
          </a:p>
          <a:p>
            <a:endParaRPr lang="pt-BR" dirty="0"/>
          </a:p>
          <a:p>
            <a:r>
              <a:rPr lang="pt-BR" dirty="0"/>
              <a:t>Ele atua como um substituto de outro objeto para controlar o acesso este mesmo objeto.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O Proxy recebe os pedidos do cliente, faz alguma atividade além do pedido e repassa a solicitação para o objeto real.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Ele tem as mesmas interfaces do objeto real, por isso ele pode se passar por este objeto.</a:t>
            </a:r>
          </a:p>
        </p:txBody>
      </p:sp>
    </p:spTree>
    <p:extLst>
      <p:ext uri="{BB962C8B-B14F-4D97-AF65-F5344CB8AC3E}">
        <p14:creationId xmlns:p14="http://schemas.microsoft.com/office/powerpoint/2010/main" val="31617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Gerenciamento de Cache;</a:t>
            </a:r>
          </a:p>
          <a:p>
            <a:pPr lvl="1"/>
            <a:r>
              <a:rPr lang="pt-BR" dirty="0"/>
              <a:t>Evita que o objeto real seja acessado caso a resposta já esteja armazenada na memória do computado.</a:t>
            </a:r>
          </a:p>
          <a:p>
            <a:pPr lvl="1"/>
            <a:endParaRPr lang="pt-BR" dirty="0"/>
          </a:p>
          <a:p>
            <a:r>
              <a:rPr lang="pt-BR" dirty="0"/>
              <a:t>Controle de acesso;</a:t>
            </a:r>
          </a:p>
          <a:p>
            <a:pPr lvl="1"/>
            <a:r>
              <a:rPr lang="pt-BR" dirty="0"/>
              <a:t>Verifica se o cliente que está acessando o método tem autenticação / permissão.</a:t>
            </a:r>
          </a:p>
          <a:p>
            <a:pPr lvl="1"/>
            <a:endParaRPr lang="pt-BR" dirty="0"/>
          </a:p>
          <a:p>
            <a:r>
              <a:rPr lang="pt-BR" dirty="0"/>
              <a:t>Geração de Logs;</a:t>
            </a:r>
          </a:p>
          <a:p>
            <a:pPr lvl="1"/>
            <a:r>
              <a:rPr lang="pt-BR" dirty="0"/>
              <a:t>Cria Logs sobre o acesso do objeto real, armazenando dados sobre a requisição.</a:t>
            </a:r>
          </a:p>
        </p:txBody>
      </p:sp>
    </p:spTree>
    <p:extLst>
      <p:ext uri="{BB962C8B-B14F-4D97-AF65-F5344CB8AC3E}">
        <p14:creationId xmlns:p14="http://schemas.microsoft.com/office/powerpoint/2010/main" val="2929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Lazy Instantiation;</a:t>
            </a:r>
          </a:p>
          <a:p>
            <a:pPr lvl="1"/>
            <a:r>
              <a:rPr lang="pt-BR" dirty="0"/>
              <a:t>Faz algum objeto ser instanciado apenas na sua 1ª vez de uso.</a:t>
            </a:r>
          </a:p>
          <a:p>
            <a:pPr lvl="1"/>
            <a:endParaRPr lang="pt-BR" dirty="0"/>
          </a:p>
          <a:p>
            <a:r>
              <a:rPr lang="pt-BR" dirty="0"/>
              <a:t>Distribuição de serviços;</a:t>
            </a:r>
          </a:p>
          <a:p>
            <a:pPr lvl="1"/>
            <a:r>
              <a:rPr lang="pt-BR" dirty="0"/>
              <a:t>Pode distribuir a requisição para vários outro.</a:t>
            </a:r>
          </a:p>
          <a:p>
            <a:pPr lvl="1"/>
            <a:endParaRPr lang="pt-BR" dirty="0"/>
          </a:p>
          <a:p>
            <a:r>
              <a:rPr lang="pt-BR" dirty="0"/>
              <a:t>Outros...</a:t>
            </a:r>
          </a:p>
          <a:p>
            <a:pPr lvl="1"/>
            <a:r>
              <a:rPr lang="pt-BR" dirty="0"/>
              <a:t>Interceptar o pedido do servidor e realizar outras atividades.</a:t>
            </a:r>
          </a:p>
        </p:txBody>
      </p:sp>
    </p:spTree>
    <p:extLst>
      <p:ext uri="{BB962C8B-B14F-4D97-AF65-F5344CB8AC3E}">
        <p14:creationId xmlns:p14="http://schemas.microsoft.com/office/powerpoint/2010/main" val="27363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Tipos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Proxy Virtual – Controla o acesso de recursos de alto custo ao ser acessado ou instanciado;</a:t>
            </a:r>
          </a:p>
          <a:p>
            <a:endParaRPr lang="pt-BR" dirty="0"/>
          </a:p>
          <a:p>
            <a:r>
              <a:rPr lang="pt-BR" dirty="0"/>
              <a:t>Proxy Remoto – Controla o acesso de outro sistemas (subsistemas no mesmo computador ou em servidores remotos);</a:t>
            </a:r>
          </a:p>
          <a:p>
            <a:endParaRPr lang="pt-BR" dirty="0"/>
          </a:p>
          <a:p>
            <a:r>
              <a:rPr lang="pt-BR" dirty="0"/>
              <a:t>Proxy Acesso (Proteção) – Controla os acessos que precisão de autenticação;</a:t>
            </a:r>
          </a:p>
          <a:p>
            <a:endParaRPr lang="pt-BR" dirty="0"/>
          </a:p>
          <a:p>
            <a:r>
              <a:rPr lang="pt-BR" dirty="0"/>
              <a:t>Proxy Inteligente (Mais usado) – Controla o objeto real mas também faz outras tarefas em conjunto.</a:t>
            </a:r>
          </a:p>
        </p:txBody>
      </p:sp>
    </p:spTree>
    <p:extLst>
      <p:ext uri="{BB962C8B-B14F-4D97-AF65-F5344CB8AC3E}">
        <p14:creationId xmlns:p14="http://schemas.microsoft.com/office/powerpoint/2010/main" val="28943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Vantagens e Desvantagens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Vantagens</a:t>
            </a:r>
          </a:p>
          <a:p>
            <a:pPr algn="just"/>
            <a:r>
              <a:rPr lang="pt-BR" dirty="0"/>
              <a:t>O cliente não precisa ter conhecimento se está usando proxy ou não;</a:t>
            </a:r>
          </a:p>
          <a:p>
            <a:pPr algn="just"/>
            <a:r>
              <a:rPr lang="pt-BR" dirty="0"/>
              <a:t>O Proxy respeita o princípio SOLID, podendo ser substituído por outro Proxy;</a:t>
            </a:r>
          </a:p>
          <a:p>
            <a:pPr algn="just"/>
            <a:r>
              <a:rPr lang="pt-BR" dirty="0"/>
              <a:t>O Proxy, em alguns casos, funciona mesmo que o objeto real esteja </a:t>
            </a:r>
            <a:r>
              <a:rPr lang="pt-BR" dirty="0" err="1"/>
              <a:t>indiponível</a:t>
            </a:r>
            <a:r>
              <a:rPr lang="pt-BR" dirty="0"/>
              <a:t>.;</a:t>
            </a:r>
          </a:p>
          <a:p>
            <a:pPr algn="just"/>
            <a:r>
              <a:rPr lang="pt-BR" dirty="0"/>
              <a:t>É possível controlar o tempo de vida dos objetos reais dentro do Proxy;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3D8D89D-68C3-AB67-0367-3ABD7511F1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/>
              <a:t>Desvantagens</a:t>
            </a:r>
          </a:p>
          <a:p>
            <a:pPr algn="just"/>
            <a:r>
              <a:rPr lang="pt-BR" sz="2600" dirty="0"/>
              <a:t>Cria mais classes dentro do sistema, aumentando a complexidade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2499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Segue o exemplo em Java do problema e da solução:</a:t>
            </a:r>
          </a:p>
        </p:txBody>
      </p:sp>
    </p:spTree>
    <p:extLst>
      <p:ext uri="{BB962C8B-B14F-4D97-AF65-F5344CB8AC3E}">
        <p14:creationId xmlns:p14="http://schemas.microsoft.com/office/powerpoint/2010/main" val="2309165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362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Proxy – O que é?</vt:lpstr>
      <vt:lpstr>Proxy – Quando é usado?</vt:lpstr>
      <vt:lpstr>Proxy – Quando é usado?</vt:lpstr>
      <vt:lpstr>Proxy – Tipos</vt:lpstr>
      <vt:lpstr>Proxy – Vantagens e Desvantagens</vt:lpstr>
      <vt:lpstr>Proxy –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LEONARDO VALADAO DE OLIVEIRA 751</dc:creator>
  <cp:lastModifiedBy>LEONARDO VALADAO DE OLIVEIRA 751</cp:lastModifiedBy>
  <cp:revision>3</cp:revision>
  <dcterms:created xsi:type="dcterms:W3CDTF">2023-04-16T13:48:43Z</dcterms:created>
  <dcterms:modified xsi:type="dcterms:W3CDTF">2023-04-16T23:39:25Z</dcterms:modified>
</cp:coreProperties>
</file>