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85375"/>
          </a:xfrm>
        </p:spPr>
        <p:txBody>
          <a:bodyPr/>
          <a:lstStyle/>
          <a:p>
            <a:r>
              <a:rPr lang="pt-BR" dirty="0" smtClean="0"/>
              <a:t>BIBLIO POLIUM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788229"/>
            <a:ext cx="6831673" cy="1907177"/>
          </a:xfrm>
        </p:spPr>
        <p:txBody>
          <a:bodyPr>
            <a:normAutofit/>
          </a:bodyPr>
          <a:lstStyle/>
          <a:p>
            <a:r>
              <a:rPr lang="pt-BR" dirty="0" smtClean="0"/>
              <a:t>Leonardo Valadão de Oliveira</a:t>
            </a:r>
          </a:p>
          <a:p>
            <a:r>
              <a:rPr lang="pt-BR" dirty="0" smtClean="0"/>
              <a:t>Saulo de Sousa da Silva</a:t>
            </a:r>
          </a:p>
          <a:p>
            <a:r>
              <a:rPr lang="pt-BR" dirty="0" smtClean="0"/>
              <a:t>Matheus Gabriel Caldas Brandt</a:t>
            </a:r>
          </a:p>
          <a:p>
            <a:r>
              <a:rPr lang="pt-BR" dirty="0" smtClean="0"/>
              <a:t>João Victor Virote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07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0" y="2286000"/>
            <a:ext cx="5406100" cy="35814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261495"/>
            <a:ext cx="9783540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Contexto da aplicação:</a:t>
            </a:r>
          </a:p>
          <a:p>
            <a:pPr lvl="1"/>
            <a:r>
              <a:rPr lang="pt-BR" dirty="0" smtClean="0"/>
              <a:t>Sistema de ponto de </a:t>
            </a:r>
            <a:r>
              <a:rPr lang="pt-BR" dirty="0"/>
              <a:t>vendas </a:t>
            </a:r>
            <a:r>
              <a:rPr lang="pt-BR" dirty="0" smtClean="0"/>
              <a:t>voltado </a:t>
            </a:r>
            <a:r>
              <a:rPr lang="pt-BR" dirty="0"/>
              <a:t>a livrarias e revistarias que realizam a venda de livros, apostilas, revistas e </a:t>
            </a:r>
            <a:r>
              <a:rPr lang="pt-BR" dirty="0" smtClean="0"/>
              <a:t>jornais.</a:t>
            </a:r>
          </a:p>
          <a:p>
            <a:r>
              <a:rPr lang="pt-BR" dirty="0" smtClean="0"/>
              <a:t>Justificativa e Motivação:</a:t>
            </a:r>
          </a:p>
          <a:p>
            <a:pPr lvl="1"/>
            <a:r>
              <a:rPr lang="pt-BR" dirty="0" smtClean="0"/>
              <a:t>Muitos </a:t>
            </a:r>
            <a:r>
              <a:rPr lang="pt-BR" dirty="0"/>
              <a:t>sistemas exigem que o usuário (vendedor) tenha que cadastrar produtos vindo do fornecedor de forma manual, cadastrando produto por produto. Isso demanda muito tempo e se torna um processo exaustivo e desgastante. </a:t>
            </a:r>
            <a:endParaRPr lang="pt-BR" dirty="0" smtClean="0"/>
          </a:p>
          <a:p>
            <a:r>
              <a:rPr lang="pt-BR" dirty="0" smtClean="0"/>
              <a:t>Objetivo da Aplicação:</a:t>
            </a:r>
          </a:p>
          <a:p>
            <a:pPr lvl="1"/>
            <a:r>
              <a:rPr lang="pt-BR" i="0" dirty="0"/>
              <a:t>Aplicação que permite o cadastro de produtos por meio de um sistema semiautomático para agilizar o trabalho do usuário.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12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pt-BR" b="1" dirty="0" smtClean="0"/>
              <a:t>[RF001] - Registrar</a:t>
            </a:r>
            <a:r>
              <a:rPr lang="pt-BR" b="1" dirty="0"/>
              <a:t>, modificar e apagar um produto do sistema. </a:t>
            </a:r>
            <a:endParaRPr lang="pt-BR" b="1" dirty="0" smtClean="0"/>
          </a:p>
          <a:p>
            <a:pPr lvl="1"/>
            <a:r>
              <a:rPr lang="pt-BR" b="1" dirty="0" smtClean="0"/>
              <a:t>Prioridade: </a:t>
            </a:r>
            <a:r>
              <a:rPr lang="pt-BR" dirty="0" smtClean="0"/>
              <a:t>Essencial.</a:t>
            </a:r>
          </a:p>
          <a:p>
            <a:pPr lvl="2"/>
            <a:r>
              <a:rPr lang="pt-BR" dirty="0"/>
              <a:t>O sistema deve permitir realizar o cadastro de produtos em uma única tela</a:t>
            </a:r>
            <a:r>
              <a:rPr lang="pt-BR" dirty="0" smtClean="0"/>
              <a:t>.</a:t>
            </a:r>
          </a:p>
          <a:p>
            <a:pPr lvl="2"/>
            <a:endParaRPr lang="pt-BR" b="1" dirty="0"/>
          </a:p>
          <a:p>
            <a:r>
              <a:rPr lang="pt-BR" b="1" dirty="0"/>
              <a:t>[RF002] </a:t>
            </a:r>
            <a:r>
              <a:rPr lang="pt-BR" b="1" dirty="0" smtClean="0"/>
              <a:t>– Registrar</a:t>
            </a:r>
            <a:r>
              <a:rPr lang="pt-BR" b="1" dirty="0"/>
              <a:t>, modificar e apagar um cliente do sistema. </a:t>
            </a:r>
            <a:endParaRPr lang="pt-BR" b="1" dirty="0" smtClean="0"/>
          </a:p>
          <a:p>
            <a:pPr lvl="1"/>
            <a:r>
              <a:rPr lang="pt-BR" b="1" dirty="0"/>
              <a:t>Prioridade: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permitir realizar o cadastro de clientes em uma única tela</a:t>
            </a:r>
            <a:r>
              <a:rPr lang="pt-BR" dirty="0" smtClean="0"/>
              <a:t>.</a:t>
            </a:r>
          </a:p>
          <a:p>
            <a:pPr lvl="2"/>
            <a:endParaRPr lang="pt-BR" dirty="0"/>
          </a:p>
          <a:p>
            <a:r>
              <a:rPr lang="pt-BR" b="1" dirty="0" smtClean="0"/>
              <a:t>[</a:t>
            </a:r>
            <a:r>
              <a:rPr lang="pt-BR" b="1" dirty="0"/>
              <a:t>RF003] </a:t>
            </a:r>
            <a:r>
              <a:rPr lang="pt-BR" b="1" dirty="0" smtClean="0"/>
              <a:t>- Registrar</a:t>
            </a:r>
            <a:r>
              <a:rPr lang="pt-BR" b="1" dirty="0"/>
              <a:t>, modificar e apagar um funcionário do sistema. </a:t>
            </a:r>
            <a:endParaRPr lang="pt-BR" b="1" dirty="0" smtClean="0"/>
          </a:p>
          <a:p>
            <a:pPr lvl="1"/>
            <a:r>
              <a:rPr lang="pt-BR" b="1" dirty="0"/>
              <a:t>Prioridade: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permitir realizar o cadastro de funcionários em uma única tela.</a:t>
            </a:r>
          </a:p>
        </p:txBody>
      </p:sp>
    </p:spTree>
    <p:extLst>
      <p:ext uri="{BB962C8B-B14F-4D97-AF65-F5344CB8AC3E}">
        <p14:creationId xmlns:p14="http://schemas.microsoft.com/office/powerpoint/2010/main" val="17764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[RF004] Registrar, modificar e apagar uma venda do sistema.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permitir realizar a venda de produtos em uma única tela</a:t>
            </a:r>
            <a:r>
              <a:rPr lang="pt-BR" dirty="0" smtClean="0"/>
              <a:t>.</a:t>
            </a:r>
          </a:p>
          <a:p>
            <a:pPr lvl="2"/>
            <a:endParaRPr lang="pt-BR" dirty="0"/>
          </a:p>
          <a:p>
            <a:r>
              <a:rPr lang="pt-BR" b="1" dirty="0"/>
              <a:t>[RF005] Realizar o controle do estoque dos produtos.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realizar o controle de estoque dos produtos, recalculando a quantidade de produtos a cada venda criada, modificada ou excluída no sistema</a:t>
            </a:r>
            <a:r>
              <a:rPr lang="pt-BR" dirty="0" smtClean="0"/>
              <a:t>.</a:t>
            </a:r>
          </a:p>
          <a:p>
            <a:pPr lvl="2"/>
            <a:endParaRPr lang="pt-BR" dirty="0" smtClean="0"/>
          </a:p>
          <a:p>
            <a:r>
              <a:rPr lang="pt-BR" b="1" dirty="0"/>
              <a:t>[RF006] Bloquear a exclusão de algum produto, cliente ou funcionário caso ele tenha alguma venda.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Importante.</a:t>
            </a:r>
          </a:p>
          <a:p>
            <a:pPr lvl="2"/>
            <a:r>
              <a:rPr lang="pt-BR" dirty="0"/>
              <a:t>O sistema deve bloquear a exclusão de algum produto, cliente ou venda caso ele esteja ligado a alguma venda.</a:t>
            </a:r>
          </a:p>
        </p:txBody>
      </p:sp>
    </p:spTree>
    <p:extLst>
      <p:ext uri="{BB962C8B-B14F-4D97-AF65-F5344CB8AC3E}">
        <p14:creationId xmlns:p14="http://schemas.microsoft.com/office/powerpoint/2010/main" val="4720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[RF007] Realizar pesquisas de produtos, clientes, funcionários e vendas por nome.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permitir realizar a pesquisa de produtos, clientes, funcionários e vendas pelo nome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/>
              <a:t>[RF008] Exibir gráfico das vendas dos últimos 5 meses.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Desejável.</a:t>
            </a:r>
          </a:p>
          <a:p>
            <a:pPr lvl="2"/>
            <a:r>
              <a:rPr lang="pt-BR" dirty="0"/>
              <a:t>O sistema deve ser capaz de exibir um gráfico dos últimos 5 meses, indicando o total de vendas, a média de vendas nos 5 meses e a moda do mês que mais houve vendas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/>
              <a:t>[RF009] Listar os produtos, clientes, funcionários e vendas na janela principal.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Essencial.</a:t>
            </a:r>
          </a:p>
          <a:p>
            <a:pPr lvl="2"/>
            <a:r>
              <a:rPr lang="pt-BR" dirty="0"/>
              <a:t>O sistema deve listar em tabelas os produtos, clientes, funcionários e vendas com as informações de cada um na janela principal.</a:t>
            </a:r>
          </a:p>
        </p:txBody>
      </p:sp>
    </p:spTree>
    <p:extLst>
      <p:ext uri="{BB962C8B-B14F-4D97-AF65-F5344CB8AC3E}">
        <p14:creationId xmlns:p14="http://schemas.microsoft.com/office/powerpoint/2010/main" val="59538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r>
              <a:rPr lang="pt-BR" b="1" dirty="0"/>
              <a:t>[RF010] Automatização do registro de produtos por RPA.</a:t>
            </a:r>
          </a:p>
          <a:p>
            <a:pPr lvl="1"/>
            <a:r>
              <a:rPr lang="pt-BR" b="1" dirty="0" smtClean="0"/>
              <a:t>Prioridade</a:t>
            </a:r>
            <a:r>
              <a:rPr lang="pt-BR" b="1" dirty="0"/>
              <a:t>: </a:t>
            </a:r>
            <a:r>
              <a:rPr lang="pt-BR" dirty="0"/>
              <a:t>Importante.</a:t>
            </a:r>
          </a:p>
          <a:p>
            <a:pPr lvl="2"/>
            <a:r>
              <a:rPr lang="pt-BR" dirty="0"/>
              <a:t>O sistema deve ser capaz de registrar produtos com o uso de um robô não atendido de RPA da </a:t>
            </a:r>
            <a:r>
              <a:rPr lang="pt-BR" dirty="0" err="1"/>
              <a:t>UiPath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1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652917"/>
          </a:xfrm>
        </p:spPr>
        <p:txBody>
          <a:bodyPr/>
          <a:lstStyle/>
          <a:p>
            <a:r>
              <a:rPr lang="pt-BR" dirty="0" smtClean="0"/>
              <a:t>Aplicativo</a:t>
            </a:r>
            <a:br>
              <a:rPr lang="pt-BR" dirty="0" smtClean="0"/>
            </a:br>
            <a:r>
              <a:rPr lang="pt-BR" dirty="0" err="1" smtClean="0"/>
              <a:t>biblio</a:t>
            </a:r>
            <a:r>
              <a:rPr lang="pt-BR" dirty="0" smtClean="0"/>
              <a:t> </a:t>
            </a:r>
            <a:r>
              <a:rPr lang="pt-BR" dirty="0" err="1" smtClean="0"/>
              <a:t>polium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5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247969"/>
          </a:xfrm>
        </p:spPr>
        <p:txBody>
          <a:bodyPr/>
          <a:lstStyle/>
          <a:p>
            <a:r>
              <a:rPr lang="pt-BR" dirty="0"/>
              <a:t>b</a:t>
            </a:r>
            <a:r>
              <a:rPr lang="pt-BR" dirty="0" smtClean="0"/>
              <a:t>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44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418680"/>
            <a:ext cx="9088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26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125</TotalTime>
  <Words>511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BIBLIO POLIUM</vt:lpstr>
      <vt:lpstr>INTRODUÇÃO</vt:lpstr>
      <vt:lpstr>REQUISITOS FUNCIONAIS</vt:lpstr>
      <vt:lpstr>REQUISITOS FUNCIONAIS</vt:lpstr>
      <vt:lpstr>REQUISITOS FUNCIONAIS</vt:lpstr>
      <vt:lpstr>REQUISITOS FUNCIONAIS</vt:lpstr>
      <vt:lpstr>Aplicativo biblio polium</vt:lpstr>
      <vt:lpstr>banco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 POLIUM</dc:title>
  <dc:creator>LEONARDO VALADAO DE OLIVEIRA</dc:creator>
  <cp:lastModifiedBy>Erica</cp:lastModifiedBy>
  <cp:revision>7</cp:revision>
  <dcterms:created xsi:type="dcterms:W3CDTF">2021-12-09T18:24:23Z</dcterms:created>
  <dcterms:modified xsi:type="dcterms:W3CDTF">2021-12-09T20:55:19Z</dcterms:modified>
</cp:coreProperties>
</file>