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7" r:id="rId6"/>
    <p:sldId id="268" r:id="rId7"/>
    <p:sldId id="269" r:id="rId8"/>
    <p:sldId id="270" r:id="rId9"/>
    <p:sldId id="271" r:id="rId10"/>
    <p:sldId id="272" r:id="rId11"/>
    <p:sldId id="273" r:id="rId12"/>
    <p:sldId id="274" r:id="rId13"/>
    <p:sldId id="275" r:id="rId14"/>
    <p:sldId id="276" r:id="rId15"/>
    <p:sldId id="277" r:id="rId16"/>
    <p:sldId id="278" r:id="rId17"/>
    <p:sldId id="302" r:id="rId18"/>
    <p:sldId id="303" r:id="rId19"/>
    <p:sldId id="304"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256" r:id="rId44"/>
    <p:sldId id="258" r:id="rId45"/>
    <p:sldId id="259" r:id="rId46"/>
    <p:sldId id="263" r:id="rId47"/>
    <p:sldId id="264" r:id="rId48"/>
    <p:sldId id="265" r:id="rId49"/>
    <p:sldId id="266" r:id="rId50"/>
    <p:sldId id="308" r:id="rId51"/>
    <p:sldId id="310" r:id="rId52"/>
    <p:sldId id="309" r:id="rId53"/>
    <p:sldId id="311" r:id="rId54"/>
    <p:sldId id="312" r:id="rId55"/>
    <p:sldId id="305" r:id="rId56"/>
    <p:sldId id="306" r:id="rId57"/>
    <p:sldId id="307"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AA5A7-8A30-4846-B135-C9B81F9A9718}" v="1390" dt="2021-05-29T13:33:34.657"/>
    <p1510:client id="{BEE2078D-E174-41B1-993C-61C6557DDACF}" v="1715" dt="2021-05-29T12:28:25.317"/>
    <p1510:client id="{FE0A9BC7-50C4-4A73-AAC4-D3715A2A1751}" v="2" dt="2021-05-29T13:35:53.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仁瑀 張" userId="28746b4b487da455" providerId="LiveId" clId="{C4D6BFA8-B467-4C36-AC48-E6ED8CC25105}"/>
    <pc:docChg chg="undo custSel addSld modSld">
      <pc:chgData name="仁瑀 張" userId="28746b4b487da455" providerId="LiveId" clId="{C4D6BFA8-B467-4C36-AC48-E6ED8CC25105}" dt="2021-05-29T12:32:47.922" v="30" actId="14100"/>
      <pc:docMkLst>
        <pc:docMk/>
      </pc:docMkLst>
      <pc:sldChg chg="modSp mod">
        <pc:chgData name="仁瑀 張" userId="28746b4b487da455" providerId="LiveId" clId="{C4D6BFA8-B467-4C36-AC48-E6ED8CC25105}" dt="2021-05-29T12:32:47.922" v="30" actId="14100"/>
        <pc:sldMkLst>
          <pc:docMk/>
          <pc:sldMk cId="1267106151" sldId="257"/>
        </pc:sldMkLst>
        <pc:spChg chg="mod">
          <ac:chgData name="仁瑀 張" userId="28746b4b487da455" providerId="LiveId" clId="{C4D6BFA8-B467-4C36-AC48-E6ED8CC25105}" dt="2021-05-29T12:32:47.922" v="30" actId="14100"/>
          <ac:spMkLst>
            <pc:docMk/>
            <pc:sldMk cId="1267106151" sldId="257"/>
            <ac:spMk id="4" creationId="{248D74CC-0914-48A3-A2CD-74BEEF372296}"/>
          </ac:spMkLst>
        </pc:spChg>
      </pc:sldChg>
      <pc:sldChg chg="add">
        <pc:chgData name="仁瑀 張" userId="28746b4b487da455" providerId="LiveId" clId="{C4D6BFA8-B467-4C36-AC48-E6ED8CC25105}" dt="2021-05-29T12:11:08.658" v="0"/>
        <pc:sldMkLst>
          <pc:docMk/>
          <pc:sldMk cId="2337474531" sldId="276"/>
        </pc:sldMkLst>
      </pc:sldChg>
      <pc:sldChg chg="add">
        <pc:chgData name="仁瑀 張" userId="28746b4b487da455" providerId="LiveId" clId="{C4D6BFA8-B467-4C36-AC48-E6ED8CC25105}" dt="2021-05-29T12:11:12.584" v="1"/>
        <pc:sldMkLst>
          <pc:docMk/>
          <pc:sldMk cId="1410228826" sldId="277"/>
        </pc:sldMkLst>
      </pc:sldChg>
      <pc:sldChg chg="add">
        <pc:chgData name="仁瑀 張" userId="28746b4b487da455" providerId="LiveId" clId="{C4D6BFA8-B467-4C36-AC48-E6ED8CC25105}" dt="2021-05-29T12:11:14.133" v="2"/>
        <pc:sldMkLst>
          <pc:docMk/>
          <pc:sldMk cId="3946643949" sldId="278"/>
        </pc:sldMkLst>
      </pc:sldChg>
      <pc:sldChg chg="add">
        <pc:chgData name="仁瑀 張" userId="28746b4b487da455" providerId="LiveId" clId="{C4D6BFA8-B467-4C36-AC48-E6ED8CC25105}" dt="2021-05-29T12:11:16.270" v="3"/>
        <pc:sldMkLst>
          <pc:docMk/>
          <pc:sldMk cId="1171760920" sldId="279"/>
        </pc:sldMkLst>
      </pc:sldChg>
      <pc:sldChg chg="add">
        <pc:chgData name="仁瑀 張" userId="28746b4b487da455" providerId="LiveId" clId="{C4D6BFA8-B467-4C36-AC48-E6ED8CC25105}" dt="2021-05-29T12:11:17.037" v="4"/>
        <pc:sldMkLst>
          <pc:docMk/>
          <pc:sldMk cId="3626213336" sldId="280"/>
        </pc:sldMkLst>
      </pc:sldChg>
      <pc:sldChg chg="add">
        <pc:chgData name="仁瑀 張" userId="28746b4b487da455" providerId="LiveId" clId="{C4D6BFA8-B467-4C36-AC48-E6ED8CC25105}" dt="2021-05-29T12:11:17.601" v="5"/>
        <pc:sldMkLst>
          <pc:docMk/>
          <pc:sldMk cId="1398612842" sldId="281"/>
        </pc:sldMkLst>
      </pc:sldChg>
      <pc:sldChg chg="add">
        <pc:chgData name="仁瑀 張" userId="28746b4b487da455" providerId="LiveId" clId="{C4D6BFA8-B467-4C36-AC48-E6ED8CC25105}" dt="2021-05-29T12:11:18.061" v="6"/>
        <pc:sldMkLst>
          <pc:docMk/>
          <pc:sldMk cId="14579166" sldId="282"/>
        </pc:sldMkLst>
      </pc:sldChg>
      <pc:sldChg chg="add">
        <pc:chgData name="仁瑀 張" userId="28746b4b487da455" providerId="LiveId" clId="{C4D6BFA8-B467-4C36-AC48-E6ED8CC25105}" dt="2021-05-29T12:11:18.495" v="7"/>
        <pc:sldMkLst>
          <pc:docMk/>
          <pc:sldMk cId="3225609677" sldId="283"/>
        </pc:sldMkLst>
      </pc:sldChg>
      <pc:sldChg chg="add">
        <pc:chgData name="仁瑀 張" userId="28746b4b487da455" providerId="LiveId" clId="{C4D6BFA8-B467-4C36-AC48-E6ED8CC25105}" dt="2021-05-29T12:11:19.654" v="8"/>
        <pc:sldMkLst>
          <pc:docMk/>
          <pc:sldMk cId="2939149264" sldId="284"/>
        </pc:sldMkLst>
      </pc:sldChg>
      <pc:sldChg chg="add">
        <pc:chgData name="仁瑀 張" userId="28746b4b487da455" providerId="LiveId" clId="{C4D6BFA8-B467-4C36-AC48-E6ED8CC25105}" dt="2021-05-29T12:11:20.054" v="9"/>
        <pc:sldMkLst>
          <pc:docMk/>
          <pc:sldMk cId="1492633263" sldId="285"/>
        </pc:sldMkLst>
      </pc:sldChg>
      <pc:sldChg chg="add">
        <pc:chgData name="仁瑀 張" userId="28746b4b487da455" providerId="LiveId" clId="{C4D6BFA8-B467-4C36-AC48-E6ED8CC25105}" dt="2021-05-29T12:11:20.470" v="10"/>
        <pc:sldMkLst>
          <pc:docMk/>
          <pc:sldMk cId="3312060515" sldId="286"/>
        </pc:sldMkLst>
      </pc:sldChg>
      <pc:sldChg chg="add">
        <pc:chgData name="仁瑀 張" userId="28746b4b487da455" providerId="LiveId" clId="{C4D6BFA8-B467-4C36-AC48-E6ED8CC25105}" dt="2021-05-29T12:11:20.852" v="11"/>
        <pc:sldMkLst>
          <pc:docMk/>
          <pc:sldMk cId="745819813" sldId="287"/>
        </pc:sldMkLst>
      </pc:sldChg>
      <pc:sldChg chg="add">
        <pc:chgData name="仁瑀 張" userId="28746b4b487da455" providerId="LiveId" clId="{C4D6BFA8-B467-4C36-AC48-E6ED8CC25105}" dt="2021-05-29T12:11:22.734" v="12"/>
        <pc:sldMkLst>
          <pc:docMk/>
          <pc:sldMk cId="1115982912" sldId="288"/>
        </pc:sldMkLst>
      </pc:sldChg>
      <pc:sldChg chg="add">
        <pc:chgData name="仁瑀 張" userId="28746b4b487da455" providerId="LiveId" clId="{C4D6BFA8-B467-4C36-AC48-E6ED8CC25105}" dt="2021-05-29T12:11:23.196" v="13"/>
        <pc:sldMkLst>
          <pc:docMk/>
          <pc:sldMk cId="540258700" sldId="289"/>
        </pc:sldMkLst>
      </pc:sldChg>
      <pc:sldChg chg="add">
        <pc:chgData name="仁瑀 張" userId="28746b4b487da455" providerId="LiveId" clId="{C4D6BFA8-B467-4C36-AC48-E6ED8CC25105}" dt="2021-05-29T12:11:23.613" v="14"/>
        <pc:sldMkLst>
          <pc:docMk/>
          <pc:sldMk cId="2957883277" sldId="290"/>
        </pc:sldMkLst>
      </pc:sldChg>
      <pc:sldChg chg="add">
        <pc:chgData name="仁瑀 張" userId="28746b4b487da455" providerId="LiveId" clId="{C4D6BFA8-B467-4C36-AC48-E6ED8CC25105}" dt="2021-05-29T12:11:24.030" v="15"/>
        <pc:sldMkLst>
          <pc:docMk/>
          <pc:sldMk cId="510570198" sldId="291"/>
        </pc:sldMkLst>
      </pc:sldChg>
      <pc:sldChg chg="add">
        <pc:chgData name="仁瑀 張" userId="28746b4b487da455" providerId="LiveId" clId="{C4D6BFA8-B467-4C36-AC48-E6ED8CC25105}" dt="2021-05-29T12:11:24.432" v="16"/>
        <pc:sldMkLst>
          <pc:docMk/>
          <pc:sldMk cId="204800652" sldId="292"/>
        </pc:sldMkLst>
      </pc:sldChg>
      <pc:sldChg chg="add">
        <pc:chgData name="仁瑀 張" userId="28746b4b487da455" providerId="LiveId" clId="{C4D6BFA8-B467-4C36-AC48-E6ED8CC25105}" dt="2021-05-29T12:11:24.926" v="17"/>
        <pc:sldMkLst>
          <pc:docMk/>
          <pc:sldMk cId="2024979752" sldId="293"/>
        </pc:sldMkLst>
      </pc:sldChg>
      <pc:sldChg chg="add">
        <pc:chgData name="仁瑀 張" userId="28746b4b487da455" providerId="LiveId" clId="{C4D6BFA8-B467-4C36-AC48-E6ED8CC25105}" dt="2021-05-29T12:11:26.324" v="18"/>
        <pc:sldMkLst>
          <pc:docMk/>
          <pc:sldMk cId="3253336017" sldId="294"/>
        </pc:sldMkLst>
      </pc:sldChg>
      <pc:sldChg chg="add">
        <pc:chgData name="仁瑀 張" userId="28746b4b487da455" providerId="LiveId" clId="{C4D6BFA8-B467-4C36-AC48-E6ED8CC25105}" dt="2021-05-29T12:11:26.816" v="19"/>
        <pc:sldMkLst>
          <pc:docMk/>
          <pc:sldMk cId="3977450828" sldId="295"/>
        </pc:sldMkLst>
      </pc:sldChg>
      <pc:sldChg chg="add">
        <pc:chgData name="仁瑀 張" userId="28746b4b487da455" providerId="LiveId" clId="{C4D6BFA8-B467-4C36-AC48-E6ED8CC25105}" dt="2021-05-29T12:11:27.191" v="20"/>
        <pc:sldMkLst>
          <pc:docMk/>
          <pc:sldMk cId="656520236" sldId="296"/>
        </pc:sldMkLst>
      </pc:sldChg>
      <pc:sldChg chg="add">
        <pc:chgData name="仁瑀 張" userId="28746b4b487da455" providerId="LiveId" clId="{C4D6BFA8-B467-4C36-AC48-E6ED8CC25105}" dt="2021-05-29T12:11:27.599" v="21"/>
        <pc:sldMkLst>
          <pc:docMk/>
          <pc:sldMk cId="4259774281" sldId="297"/>
        </pc:sldMkLst>
      </pc:sldChg>
      <pc:sldChg chg="add">
        <pc:chgData name="仁瑀 張" userId="28746b4b487da455" providerId="LiveId" clId="{C4D6BFA8-B467-4C36-AC48-E6ED8CC25105}" dt="2021-05-29T12:11:28.009" v="22"/>
        <pc:sldMkLst>
          <pc:docMk/>
          <pc:sldMk cId="184398984" sldId="298"/>
        </pc:sldMkLst>
      </pc:sldChg>
      <pc:sldChg chg="add">
        <pc:chgData name="仁瑀 張" userId="28746b4b487da455" providerId="LiveId" clId="{C4D6BFA8-B467-4C36-AC48-E6ED8CC25105}" dt="2021-05-29T12:11:28.373" v="23"/>
        <pc:sldMkLst>
          <pc:docMk/>
          <pc:sldMk cId="1687985474" sldId="299"/>
        </pc:sldMkLst>
      </pc:sldChg>
      <pc:sldChg chg="add">
        <pc:chgData name="仁瑀 張" userId="28746b4b487da455" providerId="LiveId" clId="{C4D6BFA8-B467-4C36-AC48-E6ED8CC25105}" dt="2021-05-29T12:11:29.400" v="24"/>
        <pc:sldMkLst>
          <pc:docMk/>
          <pc:sldMk cId="477661578" sldId="300"/>
        </pc:sldMkLst>
      </pc:sldChg>
      <pc:sldChg chg="add">
        <pc:chgData name="仁瑀 張" userId="28746b4b487da455" providerId="LiveId" clId="{C4D6BFA8-B467-4C36-AC48-E6ED8CC25105}" dt="2021-05-29T12:11:30.356" v="25"/>
        <pc:sldMkLst>
          <pc:docMk/>
          <pc:sldMk cId="4119361719" sldId="301"/>
        </pc:sldMkLst>
      </pc:sldChg>
    </pc:docChg>
  </pc:docChgLst>
  <pc:docChgLst>
    <pc:chgData name="彥翔 陳" userId="884f0fc568ec12d6" providerId="Windows Live" clId="Web-{BEE2078D-E174-41B1-993C-61C6557DDACF}"/>
    <pc:docChg chg="addSld delSld modSld sldOrd">
      <pc:chgData name="彥翔 陳" userId="884f0fc568ec12d6" providerId="Windows Live" clId="Web-{BEE2078D-E174-41B1-993C-61C6557DDACF}" dt="2021-05-29T12:28:25.317" v="895" actId="20577"/>
      <pc:docMkLst>
        <pc:docMk/>
      </pc:docMkLst>
      <pc:sldChg chg="modSp ord">
        <pc:chgData name="彥翔 陳" userId="884f0fc568ec12d6" providerId="Windows Live" clId="Web-{BEE2078D-E174-41B1-993C-61C6557DDACF}" dt="2021-05-29T11:05:41.259" v="51"/>
        <pc:sldMkLst>
          <pc:docMk/>
          <pc:sldMk cId="4214090079" sldId="256"/>
        </pc:sldMkLst>
        <pc:spChg chg="mod">
          <ac:chgData name="彥翔 陳" userId="884f0fc568ec12d6" providerId="Windows Live" clId="Web-{BEE2078D-E174-41B1-993C-61C6557DDACF}" dt="2021-05-29T11:02:14.780" v="48" actId="20577"/>
          <ac:spMkLst>
            <pc:docMk/>
            <pc:sldMk cId="4214090079" sldId="256"/>
            <ac:spMk id="2" creationId="{7C28A9BE-BE4F-4E84-897E-897084B53FEC}"/>
          </ac:spMkLst>
        </pc:spChg>
        <pc:spChg chg="mod">
          <ac:chgData name="彥翔 陳" userId="884f0fc568ec12d6" providerId="Windows Live" clId="Web-{BEE2078D-E174-41B1-993C-61C6557DDACF}" dt="2021-05-29T11:02:08.530" v="32" actId="20577"/>
          <ac:spMkLst>
            <pc:docMk/>
            <pc:sldMk cId="4214090079" sldId="256"/>
            <ac:spMk id="3" creationId="{FFB14BC2-8457-4036-951F-78C444F22498}"/>
          </ac:spMkLst>
        </pc:spChg>
      </pc:sldChg>
      <pc:sldChg chg="modSp new">
        <pc:chgData name="彥翔 陳" userId="884f0fc568ec12d6" providerId="Windows Live" clId="Web-{BEE2078D-E174-41B1-993C-61C6557DDACF}" dt="2021-05-29T11:08:01.063" v="57" actId="20577"/>
        <pc:sldMkLst>
          <pc:docMk/>
          <pc:sldMk cId="1267106151" sldId="257"/>
        </pc:sldMkLst>
        <pc:spChg chg="mod">
          <ac:chgData name="彥翔 陳" userId="884f0fc568ec12d6" providerId="Windows Live" clId="Web-{BEE2078D-E174-41B1-993C-61C6557DDACF}" dt="2021-05-29T11:08:01.063" v="57" actId="20577"/>
          <ac:spMkLst>
            <pc:docMk/>
            <pc:sldMk cId="1267106151" sldId="257"/>
            <ac:spMk id="4" creationId="{248D74CC-0914-48A3-A2CD-74BEEF372296}"/>
          </ac:spMkLst>
        </pc:spChg>
      </pc:sldChg>
      <pc:sldChg chg="modSp">
        <pc:chgData name="彥翔 陳" userId="884f0fc568ec12d6" providerId="Windows Live" clId="Web-{BEE2078D-E174-41B1-993C-61C6557DDACF}" dt="2021-05-29T11:23:33.203" v="265" actId="20577"/>
        <pc:sldMkLst>
          <pc:docMk/>
          <pc:sldMk cId="2750586373" sldId="260"/>
        </pc:sldMkLst>
        <pc:spChg chg="mod">
          <ac:chgData name="彥翔 陳" userId="884f0fc568ec12d6" providerId="Windows Live" clId="Web-{BEE2078D-E174-41B1-993C-61C6557DDACF}" dt="2021-05-29T11:08:41.440" v="59" actId="20577"/>
          <ac:spMkLst>
            <pc:docMk/>
            <pc:sldMk cId="2750586373" sldId="260"/>
            <ac:spMk id="2" creationId="{7C792379-9E37-4769-A2E5-51BB341EAF2A}"/>
          </ac:spMkLst>
        </pc:spChg>
        <pc:spChg chg="mod">
          <ac:chgData name="彥翔 陳" userId="884f0fc568ec12d6" providerId="Windows Live" clId="Web-{BEE2078D-E174-41B1-993C-61C6557DDACF}" dt="2021-05-29T11:23:33.203" v="265" actId="20577"/>
          <ac:spMkLst>
            <pc:docMk/>
            <pc:sldMk cId="2750586373" sldId="260"/>
            <ac:spMk id="3" creationId="{CA460C09-7729-4CFB-AACA-678FEF711D57}"/>
          </ac:spMkLst>
        </pc:spChg>
      </pc:sldChg>
      <pc:sldChg chg="modSp new">
        <pc:chgData name="彥翔 陳" userId="884f0fc568ec12d6" providerId="Windows Live" clId="Web-{BEE2078D-E174-41B1-993C-61C6557DDACF}" dt="2021-05-29T11:26:41.634" v="291" actId="20577"/>
        <pc:sldMkLst>
          <pc:docMk/>
          <pc:sldMk cId="1946137677" sldId="261"/>
        </pc:sldMkLst>
        <pc:spChg chg="mod">
          <ac:chgData name="彥翔 陳" userId="884f0fc568ec12d6" providerId="Windows Live" clId="Web-{BEE2078D-E174-41B1-993C-61C6557DDACF}" dt="2021-05-29T11:23:43.672" v="268" actId="20577"/>
          <ac:spMkLst>
            <pc:docMk/>
            <pc:sldMk cId="1946137677" sldId="261"/>
            <ac:spMk id="2" creationId="{B81523E4-87AA-4F7C-9321-53D77966188B}"/>
          </ac:spMkLst>
        </pc:spChg>
        <pc:spChg chg="mod">
          <ac:chgData name="彥翔 陳" userId="884f0fc568ec12d6" providerId="Windows Live" clId="Web-{BEE2078D-E174-41B1-993C-61C6557DDACF}" dt="2021-05-29T11:26:41.634" v="291" actId="20577"/>
          <ac:spMkLst>
            <pc:docMk/>
            <pc:sldMk cId="1946137677" sldId="261"/>
            <ac:spMk id="3" creationId="{1263942C-97FE-4DA3-9160-DAD0AE49A03E}"/>
          </ac:spMkLst>
        </pc:spChg>
      </pc:sldChg>
      <pc:sldChg chg="modSp new">
        <pc:chgData name="彥翔 陳" userId="884f0fc568ec12d6" providerId="Windows Live" clId="Web-{BEE2078D-E174-41B1-993C-61C6557DDACF}" dt="2021-05-29T11:32:06.791" v="322" actId="20577"/>
        <pc:sldMkLst>
          <pc:docMk/>
          <pc:sldMk cId="917549305" sldId="262"/>
        </pc:sldMkLst>
        <pc:spChg chg="mod">
          <ac:chgData name="彥翔 陳" userId="884f0fc568ec12d6" providerId="Windows Live" clId="Web-{BEE2078D-E174-41B1-993C-61C6557DDACF}" dt="2021-05-29T11:27:22.245" v="293" actId="20577"/>
          <ac:spMkLst>
            <pc:docMk/>
            <pc:sldMk cId="917549305" sldId="262"/>
            <ac:spMk id="2" creationId="{EB703926-D3CC-4490-BC39-79C69AADE55F}"/>
          </ac:spMkLst>
        </pc:spChg>
        <pc:spChg chg="mod">
          <ac:chgData name="彥翔 陳" userId="884f0fc568ec12d6" providerId="Windows Live" clId="Web-{BEE2078D-E174-41B1-993C-61C6557DDACF}" dt="2021-05-29T11:32:06.791" v="322" actId="20577"/>
          <ac:spMkLst>
            <pc:docMk/>
            <pc:sldMk cId="917549305" sldId="262"/>
            <ac:spMk id="3" creationId="{65C0969C-B90E-4F6E-873B-2D2BC7055D14}"/>
          </ac:spMkLst>
        </pc:spChg>
      </pc:sldChg>
      <pc:sldChg chg="addSp modSp new">
        <pc:chgData name="彥翔 陳" userId="884f0fc568ec12d6" providerId="Windows Live" clId="Web-{BEE2078D-E174-41B1-993C-61C6557DDACF}" dt="2021-05-29T11:42:48.729" v="372" actId="14100"/>
        <pc:sldMkLst>
          <pc:docMk/>
          <pc:sldMk cId="3340057050" sldId="267"/>
        </pc:sldMkLst>
        <pc:spChg chg="mod">
          <ac:chgData name="彥翔 陳" userId="884f0fc568ec12d6" providerId="Windows Live" clId="Web-{BEE2078D-E174-41B1-993C-61C6557DDACF}" dt="2021-05-29T11:35:02.940" v="325" actId="20577"/>
          <ac:spMkLst>
            <pc:docMk/>
            <pc:sldMk cId="3340057050" sldId="267"/>
            <ac:spMk id="2" creationId="{E47815AF-1E37-446C-AF3F-0D5E46C48479}"/>
          </ac:spMkLst>
        </pc:spChg>
        <pc:spChg chg="mod">
          <ac:chgData name="彥翔 陳" userId="884f0fc568ec12d6" providerId="Windows Live" clId="Web-{BEE2078D-E174-41B1-993C-61C6557DDACF}" dt="2021-05-29T11:40:46.191" v="363" actId="20577"/>
          <ac:spMkLst>
            <pc:docMk/>
            <pc:sldMk cId="3340057050" sldId="267"/>
            <ac:spMk id="3" creationId="{2E656E8A-4B19-4B36-B43C-715705C9EB47}"/>
          </ac:spMkLst>
        </pc:spChg>
        <pc:picChg chg="add mod modCrop">
          <ac:chgData name="彥翔 陳" userId="884f0fc568ec12d6" providerId="Windows Live" clId="Web-{BEE2078D-E174-41B1-993C-61C6557DDACF}" dt="2021-05-29T11:42:48.729" v="372" actId="14100"/>
          <ac:picMkLst>
            <pc:docMk/>
            <pc:sldMk cId="3340057050" sldId="267"/>
            <ac:picMk id="4" creationId="{F06AB731-6190-4192-9192-0159896FFB85}"/>
          </ac:picMkLst>
        </pc:picChg>
      </pc:sldChg>
      <pc:sldChg chg="modSp new">
        <pc:chgData name="彥翔 陳" userId="884f0fc568ec12d6" providerId="Windows Live" clId="Web-{BEE2078D-E174-41B1-993C-61C6557DDACF}" dt="2021-05-29T12:00:23.515" v="634" actId="20577"/>
        <pc:sldMkLst>
          <pc:docMk/>
          <pc:sldMk cId="2438552836" sldId="268"/>
        </pc:sldMkLst>
        <pc:spChg chg="mod">
          <ac:chgData name="彥翔 陳" userId="884f0fc568ec12d6" providerId="Windows Live" clId="Web-{BEE2078D-E174-41B1-993C-61C6557DDACF}" dt="2021-05-29T11:43:03.729" v="375" actId="20577"/>
          <ac:spMkLst>
            <pc:docMk/>
            <pc:sldMk cId="2438552836" sldId="268"/>
            <ac:spMk id="2" creationId="{B2303F73-D011-4B2A-AA39-969B13DA3490}"/>
          </ac:spMkLst>
        </pc:spChg>
        <pc:spChg chg="mod">
          <ac:chgData name="彥翔 陳" userId="884f0fc568ec12d6" providerId="Windows Live" clId="Web-{BEE2078D-E174-41B1-993C-61C6557DDACF}" dt="2021-05-29T12:00:23.515" v="634" actId="20577"/>
          <ac:spMkLst>
            <pc:docMk/>
            <pc:sldMk cId="2438552836" sldId="268"/>
            <ac:spMk id="3" creationId="{78D5E282-A19B-4E63-A343-3AF3CA79B12F}"/>
          </ac:spMkLst>
        </pc:spChg>
      </pc:sldChg>
      <pc:sldChg chg="modSp new">
        <pc:chgData name="彥翔 陳" userId="884f0fc568ec12d6" providerId="Windows Live" clId="Web-{BEE2078D-E174-41B1-993C-61C6557DDACF}" dt="2021-05-29T11:46:26.427" v="429" actId="20577"/>
        <pc:sldMkLst>
          <pc:docMk/>
          <pc:sldMk cId="2346114155" sldId="269"/>
        </pc:sldMkLst>
        <pc:spChg chg="mod">
          <ac:chgData name="彥翔 陳" userId="884f0fc568ec12d6" providerId="Windows Live" clId="Web-{BEE2078D-E174-41B1-993C-61C6557DDACF}" dt="2021-05-29T11:46:06.379" v="424" actId="20577"/>
          <ac:spMkLst>
            <pc:docMk/>
            <pc:sldMk cId="2346114155" sldId="269"/>
            <ac:spMk id="2" creationId="{69BBA0CD-9663-4C9A-B914-7D3B47741F2C}"/>
          </ac:spMkLst>
        </pc:spChg>
        <pc:spChg chg="mod">
          <ac:chgData name="彥翔 陳" userId="884f0fc568ec12d6" providerId="Windows Live" clId="Web-{BEE2078D-E174-41B1-993C-61C6557DDACF}" dt="2021-05-29T11:46:26.427" v="429" actId="20577"/>
          <ac:spMkLst>
            <pc:docMk/>
            <pc:sldMk cId="2346114155" sldId="269"/>
            <ac:spMk id="3" creationId="{44F94631-15D6-4B7E-8929-57F0976E96AE}"/>
          </ac:spMkLst>
        </pc:spChg>
      </pc:sldChg>
      <pc:sldChg chg="modSp new">
        <pc:chgData name="彥翔 陳" userId="884f0fc568ec12d6" providerId="Windows Live" clId="Web-{BEE2078D-E174-41B1-993C-61C6557DDACF}" dt="2021-05-29T12:23:15.927" v="847" actId="20577"/>
        <pc:sldMkLst>
          <pc:docMk/>
          <pc:sldMk cId="2366872729" sldId="270"/>
        </pc:sldMkLst>
        <pc:spChg chg="mod">
          <ac:chgData name="彥翔 陳" userId="884f0fc568ec12d6" providerId="Windows Live" clId="Web-{BEE2078D-E174-41B1-993C-61C6557DDACF}" dt="2021-05-29T11:47:08.476" v="432" actId="20577"/>
          <ac:spMkLst>
            <pc:docMk/>
            <pc:sldMk cId="2366872729" sldId="270"/>
            <ac:spMk id="2" creationId="{0058B671-91B3-46C0-906D-57B322B82A52}"/>
          </ac:spMkLst>
        </pc:spChg>
        <pc:spChg chg="mod">
          <ac:chgData name="彥翔 陳" userId="884f0fc568ec12d6" providerId="Windows Live" clId="Web-{BEE2078D-E174-41B1-993C-61C6557DDACF}" dt="2021-05-29T12:23:15.927" v="847" actId="20577"/>
          <ac:spMkLst>
            <pc:docMk/>
            <pc:sldMk cId="2366872729" sldId="270"/>
            <ac:spMk id="3" creationId="{9FECE4D1-0141-4D9A-87CE-EE85082BFB0F}"/>
          </ac:spMkLst>
        </pc:spChg>
      </pc:sldChg>
      <pc:sldChg chg="addSp modSp new">
        <pc:chgData name="彥翔 陳" userId="884f0fc568ec12d6" providerId="Windows Live" clId="Web-{BEE2078D-E174-41B1-993C-61C6557DDACF}" dt="2021-05-29T11:51:40.958" v="479" actId="20577"/>
        <pc:sldMkLst>
          <pc:docMk/>
          <pc:sldMk cId="1627002877" sldId="271"/>
        </pc:sldMkLst>
        <pc:spChg chg="mod">
          <ac:chgData name="彥翔 陳" userId="884f0fc568ec12d6" providerId="Windows Live" clId="Web-{BEE2078D-E174-41B1-993C-61C6557DDACF}" dt="2021-05-29T11:48:24.636" v="442" actId="20577"/>
          <ac:spMkLst>
            <pc:docMk/>
            <pc:sldMk cId="1627002877" sldId="271"/>
            <ac:spMk id="2" creationId="{CF91698D-F610-4CF3-9A76-9302832E9298}"/>
          </ac:spMkLst>
        </pc:spChg>
        <pc:spChg chg="mod">
          <ac:chgData name="彥翔 陳" userId="884f0fc568ec12d6" providerId="Windows Live" clId="Web-{BEE2078D-E174-41B1-993C-61C6557DDACF}" dt="2021-05-29T11:51:40.958" v="479" actId="20577"/>
          <ac:spMkLst>
            <pc:docMk/>
            <pc:sldMk cId="1627002877" sldId="271"/>
            <ac:spMk id="3" creationId="{7E3FAC24-59CD-4541-80C6-BE6A14E90C8E}"/>
          </ac:spMkLst>
        </pc:spChg>
        <pc:picChg chg="add mod modCrop">
          <ac:chgData name="彥翔 陳" userId="884f0fc568ec12d6" providerId="Windows Live" clId="Web-{BEE2078D-E174-41B1-993C-61C6557DDACF}" dt="2021-05-29T11:49:30.061" v="457" actId="1076"/>
          <ac:picMkLst>
            <pc:docMk/>
            <pc:sldMk cId="1627002877" sldId="271"/>
            <ac:picMk id="4" creationId="{99059AF7-C32E-4C5E-8A1A-ECF0FEE5F827}"/>
          </ac:picMkLst>
        </pc:picChg>
      </pc:sldChg>
      <pc:sldChg chg="addSp modSp new">
        <pc:chgData name="彥翔 陳" userId="884f0fc568ec12d6" providerId="Windows Live" clId="Web-{BEE2078D-E174-41B1-993C-61C6557DDACF}" dt="2021-05-29T11:54:36.717" v="547" actId="1076"/>
        <pc:sldMkLst>
          <pc:docMk/>
          <pc:sldMk cId="3872392984" sldId="272"/>
        </pc:sldMkLst>
        <pc:spChg chg="mod">
          <ac:chgData name="彥翔 陳" userId="884f0fc568ec12d6" providerId="Windows Live" clId="Web-{BEE2078D-E174-41B1-993C-61C6557DDACF}" dt="2021-05-29T11:50:24.642" v="467" actId="20577"/>
          <ac:spMkLst>
            <pc:docMk/>
            <pc:sldMk cId="3872392984" sldId="272"/>
            <ac:spMk id="2" creationId="{5F9F7AB6-10A4-4E93-8B0E-F2A40BCB43D3}"/>
          </ac:spMkLst>
        </pc:spChg>
        <pc:spChg chg="mod">
          <ac:chgData name="彥翔 陳" userId="884f0fc568ec12d6" providerId="Windows Live" clId="Web-{BEE2078D-E174-41B1-993C-61C6557DDACF}" dt="2021-05-29T11:53:44.089" v="541" actId="20577"/>
          <ac:spMkLst>
            <pc:docMk/>
            <pc:sldMk cId="3872392984" sldId="272"/>
            <ac:spMk id="3" creationId="{A195F2B6-C9EE-4E06-B9EB-C365041CC841}"/>
          </ac:spMkLst>
        </pc:spChg>
        <pc:picChg chg="add mod">
          <ac:chgData name="彥翔 陳" userId="884f0fc568ec12d6" providerId="Windows Live" clId="Web-{BEE2078D-E174-41B1-993C-61C6557DDACF}" dt="2021-05-29T11:54:36.717" v="547" actId="1076"/>
          <ac:picMkLst>
            <pc:docMk/>
            <pc:sldMk cId="3872392984" sldId="272"/>
            <ac:picMk id="4" creationId="{838671FF-865D-41DA-AB54-5FA552F9F278}"/>
          </ac:picMkLst>
        </pc:picChg>
      </pc:sldChg>
      <pc:sldChg chg="modSp new">
        <pc:chgData name="彥翔 陳" userId="884f0fc568ec12d6" providerId="Windows Live" clId="Web-{BEE2078D-E174-41B1-993C-61C6557DDACF}" dt="2021-05-29T11:56:37.801" v="588" actId="20577"/>
        <pc:sldMkLst>
          <pc:docMk/>
          <pc:sldMk cId="1526708070" sldId="273"/>
        </pc:sldMkLst>
        <pc:spChg chg="mod">
          <ac:chgData name="彥翔 陳" userId="884f0fc568ec12d6" providerId="Windows Live" clId="Web-{BEE2078D-E174-41B1-993C-61C6557DDACF}" dt="2021-05-29T11:54:45.858" v="550" actId="20577"/>
          <ac:spMkLst>
            <pc:docMk/>
            <pc:sldMk cId="1526708070" sldId="273"/>
            <ac:spMk id="2" creationId="{F05F603D-3358-4DB4-917C-367A5DCC6864}"/>
          </ac:spMkLst>
        </pc:spChg>
        <pc:spChg chg="mod">
          <ac:chgData name="彥翔 陳" userId="884f0fc568ec12d6" providerId="Windows Live" clId="Web-{BEE2078D-E174-41B1-993C-61C6557DDACF}" dt="2021-05-29T11:56:37.801" v="588" actId="20577"/>
          <ac:spMkLst>
            <pc:docMk/>
            <pc:sldMk cId="1526708070" sldId="273"/>
            <ac:spMk id="3" creationId="{A35A3513-47E7-4F1D-9097-9A6CEBC10ACE}"/>
          </ac:spMkLst>
        </pc:spChg>
      </pc:sldChg>
      <pc:sldChg chg="addSp modSp new">
        <pc:chgData name="彥翔 陳" userId="884f0fc568ec12d6" providerId="Windows Live" clId="Web-{BEE2078D-E174-41B1-993C-61C6557DDACF}" dt="2021-05-29T11:59:16.340" v="630" actId="1076"/>
        <pc:sldMkLst>
          <pc:docMk/>
          <pc:sldMk cId="1015730664" sldId="274"/>
        </pc:sldMkLst>
        <pc:spChg chg="mod">
          <ac:chgData name="彥翔 陳" userId="884f0fc568ec12d6" providerId="Windows Live" clId="Web-{BEE2078D-E174-41B1-993C-61C6557DDACF}" dt="2021-05-29T11:58:29.463" v="613" actId="20577"/>
          <ac:spMkLst>
            <pc:docMk/>
            <pc:sldMk cId="1015730664" sldId="274"/>
            <ac:spMk id="2" creationId="{94307B9C-95EC-4578-8E06-1165A8B5EF37}"/>
          </ac:spMkLst>
        </pc:spChg>
        <pc:spChg chg="mod">
          <ac:chgData name="彥翔 陳" userId="884f0fc568ec12d6" providerId="Windows Live" clId="Web-{BEE2078D-E174-41B1-993C-61C6557DDACF}" dt="2021-05-29T11:59:01.527" v="625" actId="20577"/>
          <ac:spMkLst>
            <pc:docMk/>
            <pc:sldMk cId="1015730664" sldId="274"/>
            <ac:spMk id="3" creationId="{B1BCE6D4-F4BC-4F63-A37B-4A3BD4A11588}"/>
          </ac:spMkLst>
        </pc:spChg>
        <pc:picChg chg="add mod">
          <ac:chgData name="彥翔 陳" userId="884f0fc568ec12d6" providerId="Windows Live" clId="Web-{BEE2078D-E174-41B1-993C-61C6557DDACF}" dt="2021-05-29T11:59:16.340" v="630" actId="1076"/>
          <ac:picMkLst>
            <pc:docMk/>
            <pc:sldMk cId="1015730664" sldId="274"/>
            <ac:picMk id="4" creationId="{28BDF328-2E60-4A79-8293-A6DAACE365C0}"/>
          </ac:picMkLst>
        </pc:picChg>
        <pc:picChg chg="add mod">
          <ac:chgData name="彥翔 陳" userId="884f0fc568ec12d6" providerId="Windows Live" clId="Web-{BEE2078D-E174-41B1-993C-61C6557DDACF}" dt="2021-05-29T11:59:09.746" v="629" actId="1076"/>
          <ac:picMkLst>
            <pc:docMk/>
            <pc:sldMk cId="1015730664" sldId="274"/>
            <ac:picMk id="5" creationId="{0A24576A-92D4-45FD-B2E4-34636F29E61E}"/>
          </ac:picMkLst>
        </pc:picChg>
      </pc:sldChg>
      <pc:sldChg chg="addSp delSp modSp new del">
        <pc:chgData name="彥翔 陳" userId="884f0fc568ec12d6" providerId="Windows Live" clId="Web-{BEE2078D-E174-41B1-993C-61C6557DDACF}" dt="2021-05-29T11:58:12.759" v="607"/>
        <pc:sldMkLst>
          <pc:docMk/>
          <pc:sldMk cId="1110279071" sldId="274"/>
        </pc:sldMkLst>
        <pc:spChg chg="mod">
          <ac:chgData name="彥翔 陳" userId="884f0fc568ec12d6" providerId="Windows Live" clId="Web-{BEE2078D-E174-41B1-993C-61C6557DDACF}" dt="2021-05-29T11:56:57.489" v="591" actId="20577"/>
          <ac:spMkLst>
            <pc:docMk/>
            <pc:sldMk cId="1110279071" sldId="274"/>
            <ac:spMk id="2" creationId="{D2B65E70-7661-49AF-87E1-41BA761E1065}"/>
          </ac:spMkLst>
        </pc:spChg>
        <pc:spChg chg="del mod">
          <ac:chgData name="彥翔 陳" userId="884f0fc568ec12d6" providerId="Windows Live" clId="Web-{BEE2078D-E174-41B1-993C-61C6557DDACF}" dt="2021-05-29T11:57:13.428" v="594"/>
          <ac:spMkLst>
            <pc:docMk/>
            <pc:sldMk cId="1110279071" sldId="274"/>
            <ac:spMk id="3" creationId="{3DD412DF-8E33-4D78-95E9-6292CFD2224E}"/>
          </ac:spMkLst>
        </pc:spChg>
        <pc:spChg chg="add mod">
          <ac:chgData name="彥翔 陳" userId="884f0fc568ec12d6" providerId="Windows Live" clId="Web-{BEE2078D-E174-41B1-993C-61C6557DDACF}" dt="2021-05-29T11:57:26.538" v="600" actId="20577"/>
          <ac:spMkLst>
            <pc:docMk/>
            <pc:sldMk cId="1110279071" sldId="274"/>
            <ac:spMk id="6" creationId="{C4394529-6CEA-4D8E-9D3F-F5A0B8F2D6CE}"/>
          </ac:spMkLst>
        </pc:spChg>
        <pc:picChg chg="add del mod ord">
          <ac:chgData name="彥翔 陳" userId="884f0fc568ec12d6" providerId="Windows Live" clId="Web-{BEE2078D-E174-41B1-993C-61C6557DDACF}" dt="2021-05-29T11:57:23.803" v="597"/>
          <ac:picMkLst>
            <pc:docMk/>
            <pc:sldMk cId="1110279071" sldId="274"/>
            <ac:picMk id="4" creationId="{76EF4776-9549-4682-826B-83E636BAE306}"/>
          </ac:picMkLst>
        </pc:picChg>
        <pc:picChg chg="add del mod">
          <ac:chgData name="彥翔 陳" userId="884f0fc568ec12d6" providerId="Windows Live" clId="Web-{BEE2078D-E174-41B1-993C-61C6557DDACF}" dt="2021-05-29T11:57:43.742" v="606"/>
          <ac:picMkLst>
            <pc:docMk/>
            <pc:sldMk cId="1110279071" sldId="274"/>
            <ac:picMk id="7" creationId="{8665C1F5-3D80-4F10-8AFB-056476219750}"/>
          </ac:picMkLst>
        </pc:picChg>
      </pc:sldChg>
      <pc:sldChg chg="addSp modSp new">
        <pc:chgData name="彥翔 陳" userId="884f0fc568ec12d6" providerId="Windows Live" clId="Web-{BEE2078D-E174-41B1-993C-61C6557DDACF}" dt="2021-05-29T12:02:02.614" v="680" actId="1076"/>
        <pc:sldMkLst>
          <pc:docMk/>
          <pc:sldMk cId="4056506201" sldId="275"/>
        </pc:sldMkLst>
        <pc:spChg chg="mod">
          <ac:chgData name="彥翔 陳" userId="884f0fc568ec12d6" providerId="Windows Live" clId="Web-{BEE2078D-E174-41B1-993C-61C6557DDACF}" dt="2021-05-29T12:00:13.405" v="633" actId="20577"/>
          <ac:spMkLst>
            <pc:docMk/>
            <pc:sldMk cId="4056506201" sldId="275"/>
            <ac:spMk id="2" creationId="{314552C1-DAFC-4848-AEAE-734110917954}"/>
          </ac:spMkLst>
        </pc:spChg>
        <pc:spChg chg="mod">
          <ac:chgData name="彥翔 陳" userId="884f0fc568ec12d6" providerId="Windows Live" clId="Web-{BEE2078D-E174-41B1-993C-61C6557DDACF}" dt="2021-05-29T12:01:57.410" v="679" actId="20577"/>
          <ac:spMkLst>
            <pc:docMk/>
            <pc:sldMk cId="4056506201" sldId="275"/>
            <ac:spMk id="3" creationId="{0791B72E-AA9D-452E-B647-02D6334F80FB}"/>
          </ac:spMkLst>
        </pc:spChg>
        <pc:picChg chg="add mod">
          <ac:chgData name="彥翔 陳" userId="884f0fc568ec12d6" providerId="Windows Live" clId="Web-{BEE2078D-E174-41B1-993C-61C6557DDACF}" dt="2021-05-29T12:02:02.614" v="680" actId="1076"/>
          <ac:picMkLst>
            <pc:docMk/>
            <pc:sldMk cId="4056506201" sldId="275"/>
            <ac:picMk id="4" creationId="{89E112DE-D9D0-45FD-9804-D034D6022944}"/>
          </ac:picMkLst>
        </pc:picChg>
      </pc:sldChg>
      <pc:sldChg chg="modSp new">
        <pc:chgData name="彥翔 陳" userId="884f0fc568ec12d6" providerId="Windows Live" clId="Web-{BEE2078D-E174-41B1-993C-61C6557DDACF}" dt="2021-05-29T12:07:02.035" v="736" actId="20577"/>
        <pc:sldMkLst>
          <pc:docMk/>
          <pc:sldMk cId="754718717" sldId="276"/>
        </pc:sldMkLst>
        <pc:spChg chg="mod">
          <ac:chgData name="彥翔 陳" userId="884f0fc568ec12d6" providerId="Windows Live" clId="Web-{BEE2078D-E174-41B1-993C-61C6557DDACF}" dt="2021-05-29T12:02:38.803" v="683" actId="20577"/>
          <ac:spMkLst>
            <pc:docMk/>
            <pc:sldMk cId="754718717" sldId="276"/>
            <ac:spMk id="2" creationId="{C85BCBF7-278D-4FD2-BE83-2DC5A5FC172F}"/>
          </ac:spMkLst>
        </pc:spChg>
        <pc:spChg chg="mod">
          <ac:chgData name="彥翔 陳" userId="884f0fc568ec12d6" providerId="Windows Live" clId="Web-{BEE2078D-E174-41B1-993C-61C6557DDACF}" dt="2021-05-29T12:07:02.035" v="736" actId="20577"/>
          <ac:spMkLst>
            <pc:docMk/>
            <pc:sldMk cId="754718717" sldId="276"/>
            <ac:spMk id="3" creationId="{E3BAC8B6-0889-4F99-9D7A-3E75FC780E23}"/>
          </ac:spMkLst>
        </pc:spChg>
      </pc:sldChg>
      <pc:sldChg chg="addSp modSp new">
        <pc:chgData name="彥翔 陳" userId="884f0fc568ec12d6" providerId="Windows Live" clId="Web-{BEE2078D-E174-41B1-993C-61C6557DDACF}" dt="2021-05-29T12:10:00.716" v="789" actId="20577"/>
        <pc:sldMkLst>
          <pc:docMk/>
          <pc:sldMk cId="1251745623" sldId="277"/>
        </pc:sldMkLst>
        <pc:spChg chg="mod">
          <ac:chgData name="彥翔 陳" userId="884f0fc568ec12d6" providerId="Windows Live" clId="Web-{BEE2078D-E174-41B1-993C-61C6557DDACF}" dt="2021-05-29T12:07:09.879" v="739" actId="20577"/>
          <ac:spMkLst>
            <pc:docMk/>
            <pc:sldMk cId="1251745623" sldId="277"/>
            <ac:spMk id="2" creationId="{573AA312-74A9-47E8-BE33-C2495DF546A1}"/>
          </ac:spMkLst>
        </pc:spChg>
        <pc:spChg chg="mod">
          <ac:chgData name="彥翔 陳" userId="884f0fc568ec12d6" providerId="Windows Live" clId="Web-{BEE2078D-E174-41B1-993C-61C6557DDACF}" dt="2021-05-29T12:10:00.716" v="789" actId="20577"/>
          <ac:spMkLst>
            <pc:docMk/>
            <pc:sldMk cId="1251745623" sldId="277"/>
            <ac:spMk id="3" creationId="{194B926E-6161-42BD-8695-A4BC536F0027}"/>
          </ac:spMkLst>
        </pc:spChg>
        <pc:picChg chg="add mod modCrop">
          <ac:chgData name="彥翔 陳" userId="884f0fc568ec12d6" providerId="Windows Live" clId="Web-{BEE2078D-E174-41B1-993C-61C6557DDACF}" dt="2021-05-29T12:09:46.777" v="784" actId="1076"/>
          <ac:picMkLst>
            <pc:docMk/>
            <pc:sldMk cId="1251745623" sldId="277"/>
            <ac:picMk id="4" creationId="{9ADE1DFC-85E0-4A61-ADF9-C329F3257472}"/>
          </ac:picMkLst>
        </pc:picChg>
        <pc:picChg chg="add mod modCrop">
          <ac:chgData name="彥翔 陳" userId="884f0fc568ec12d6" providerId="Windows Live" clId="Web-{BEE2078D-E174-41B1-993C-61C6557DDACF}" dt="2021-05-29T12:09:52.668" v="787" actId="1076"/>
          <ac:picMkLst>
            <pc:docMk/>
            <pc:sldMk cId="1251745623" sldId="277"/>
            <ac:picMk id="5" creationId="{5DF2FF43-8D0F-40AD-A46D-767044835A26}"/>
          </ac:picMkLst>
        </pc:picChg>
      </pc:sldChg>
      <pc:sldChg chg="addSp modSp new">
        <pc:chgData name="彥翔 陳" userId="884f0fc568ec12d6" providerId="Windows Live" clId="Web-{BEE2078D-E174-41B1-993C-61C6557DDACF}" dt="2021-05-29T12:12:34.973" v="844" actId="20577"/>
        <pc:sldMkLst>
          <pc:docMk/>
          <pc:sldMk cId="2467345944" sldId="278"/>
        </pc:sldMkLst>
        <pc:spChg chg="mod">
          <ac:chgData name="彥翔 陳" userId="884f0fc568ec12d6" providerId="Windows Live" clId="Web-{BEE2078D-E174-41B1-993C-61C6557DDACF}" dt="2021-05-29T12:10:14.623" v="792" actId="20577"/>
          <ac:spMkLst>
            <pc:docMk/>
            <pc:sldMk cId="2467345944" sldId="278"/>
            <ac:spMk id="2" creationId="{A01D58E2-F4BB-4708-8F97-47BC310E4616}"/>
          </ac:spMkLst>
        </pc:spChg>
        <pc:spChg chg="mod">
          <ac:chgData name="彥翔 陳" userId="884f0fc568ec12d6" providerId="Windows Live" clId="Web-{BEE2078D-E174-41B1-993C-61C6557DDACF}" dt="2021-05-29T12:12:34.973" v="844" actId="20577"/>
          <ac:spMkLst>
            <pc:docMk/>
            <pc:sldMk cId="2467345944" sldId="278"/>
            <ac:spMk id="3" creationId="{88C15C13-240C-4FC1-BBAB-E1D1B7A24131}"/>
          </ac:spMkLst>
        </pc:spChg>
        <pc:picChg chg="add mod modCrop">
          <ac:chgData name="彥翔 陳" userId="884f0fc568ec12d6" providerId="Windows Live" clId="Web-{BEE2078D-E174-41B1-993C-61C6557DDACF}" dt="2021-05-29T12:12:13.269" v="834"/>
          <ac:picMkLst>
            <pc:docMk/>
            <pc:sldMk cId="2467345944" sldId="278"/>
            <ac:picMk id="4" creationId="{9058658A-C0C4-4D3E-90F3-F1941CAB2389}"/>
          </ac:picMkLst>
        </pc:picChg>
        <pc:picChg chg="add mod modCrop">
          <ac:chgData name="彥翔 陳" userId="884f0fc568ec12d6" providerId="Windows Live" clId="Web-{BEE2078D-E174-41B1-993C-61C6557DDACF}" dt="2021-05-29T12:12:21.269" v="837" actId="1076"/>
          <ac:picMkLst>
            <pc:docMk/>
            <pc:sldMk cId="2467345944" sldId="278"/>
            <ac:picMk id="5" creationId="{CC2F27BC-BD6A-44BC-B1EB-85081DBF7770}"/>
          </ac:picMkLst>
        </pc:picChg>
      </pc:sldChg>
      <pc:sldChg chg="modSp new">
        <pc:chgData name="彥翔 陳" userId="884f0fc568ec12d6" providerId="Windows Live" clId="Web-{BEE2078D-E174-41B1-993C-61C6557DDACF}" dt="2021-05-29T12:26:40.140" v="863" actId="20577"/>
        <pc:sldMkLst>
          <pc:docMk/>
          <pc:sldMk cId="2688506633" sldId="305"/>
        </pc:sldMkLst>
        <pc:spChg chg="mod">
          <ac:chgData name="彥翔 陳" userId="884f0fc568ec12d6" providerId="Windows Live" clId="Web-{BEE2078D-E174-41B1-993C-61C6557DDACF}" dt="2021-05-29T12:25:53.841" v="849" actId="20577"/>
          <ac:spMkLst>
            <pc:docMk/>
            <pc:sldMk cId="2688506633" sldId="305"/>
            <ac:spMk id="2" creationId="{BA8AAD00-2B5F-4AF2-8AC4-97261E73646C}"/>
          </ac:spMkLst>
        </pc:spChg>
        <pc:spChg chg="mod">
          <ac:chgData name="彥翔 陳" userId="884f0fc568ec12d6" providerId="Windows Live" clId="Web-{BEE2078D-E174-41B1-993C-61C6557DDACF}" dt="2021-05-29T12:26:40.140" v="863" actId="20577"/>
          <ac:spMkLst>
            <pc:docMk/>
            <pc:sldMk cId="2688506633" sldId="305"/>
            <ac:spMk id="3" creationId="{1CC5A55C-1FAE-490B-B8F3-1514B7421E8D}"/>
          </ac:spMkLst>
        </pc:spChg>
      </pc:sldChg>
      <pc:sldChg chg="modSp new">
        <pc:chgData name="彥翔 陳" userId="884f0fc568ec12d6" providerId="Windows Live" clId="Web-{BEE2078D-E174-41B1-993C-61C6557DDACF}" dt="2021-05-29T12:27:44.112" v="883" actId="20577"/>
        <pc:sldMkLst>
          <pc:docMk/>
          <pc:sldMk cId="4075104688" sldId="306"/>
        </pc:sldMkLst>
        <pc:spChg chg="mod">
          <ac:chgData name="彥翔 陳" userId="884f0fc568ec12d6" providerId="Windows Live" clId="Web-{BEE2078D-E174-41B1-993C-61C6557DDACF}" dt="2021-05-29T12:27:44.112" v="883" actId="20577"/>
          <ac:spMkLst>
            <pc:docMk/>
            <pc:sldMk cId="4075104688" sldId="306"/>
            <ac:spMk id="2" creationId="{C076AF25-3075-48D1-BE3F-080843762F4F}"/>
          </ac:spMkLst>
        </pc:spChg>
        <pc:spChg chg="mod">
          <ac:chgData name="彥翔 陳" userId="884f0fc568ec12d6" providerId="Windows Live" clId="Web-{BEE2078D-E174-41B1-993C-61C6557DDACF}" dt="2021-05-29T12:27:33.549" v="880" actId="20577"/>
          <ac:spMkLst>
            <pc:docMk/>
            <pc:sldMk cId="4075104688" sldId="306"/>
            <ac:spMk id="3" creationId="{F4D098F7-B079-4B75-8791-2189DE3BB123}"/>
          </ac:spMkLst>
        </pc:spChg>
      </pc:sldChg>
      <pc:sldChg chg="modSp new">
        <pc:chgData name="彥翔 陳" userId="884f0fc568ec12d6" providerId="Windows Live" clId="Web-{BEE2078D-E174-41B1-993C-61C6557DDACF}" dt="2021-05-29T12:28:25.317" v="895" actId="20577"/>
        <pc:sldMkLst>
          <pc:docMk/>
          <pc:sldMk cId="633734316" sldId="307"/>
        </pc:sldMkLst>
        <pc:spChg chg="mod">
          <ac:chgData name="彥翔 陳" userId="884f0fc568ec12d6" providerId="Windows Live" clId="Web-{BEE2078D-E174-41B1-993C-61C6557DDACF}" dt="2021-05-29T12:27:44.174" v="884" actId="20577"/>
          <ac:spMkLst>
            <pc:docMk/>
            <pc:sldMk cId="633734316" sldId="307"/>
            <ac:spMk id="2" creationId="{360A601A-7802-4CEF-AEEA-F76B9767E9B7}"/>
          </ac:spMkLst>
        </pc:spChg>
        <pc:spChg chg="mod">
          <ac:chgData name="彥翔 陳" userId="884f0fc568ec12d6" providerId="Windows Live" clId="Web-{BEE2078D-E174-41B1-993C-61C6557DDACF}" dt="2021-05-29T12:28:25.317" v="895" actId="20577"/>
          <ac:spMkLst>
            <pc:docMk/>
            <pc:sldMk cId="633734316" sldId="307"/>
            <ac:spMk id="3" creationId="{B56F1636-F56E-444E-87A2-FB74C54F5BCE}"/>
          </ac:spMkLst>
        </pc:spChg>
      </pc:sldChg>
    </pc:docChg>
  </pc:docChgLst>
  <pc:docChgLst>
    <pc:chgData name="來賓使用者" userId="009df493760a5640" providerId="Windows Live" clId="Web-{FE0A9BC7-50C4-4A73-AAC4-D3715A2A1751}"/>
    <pc:docChg chg="modSld">
      <pc:chgData name="來賓使用者" userId="009df493760a5640" providerId="Windows Live" clId="Web-{FE0A9BC7-50C4-4A73-AAC4-D3715A2A1751}" dt="2021-05-29T13:35:53.219" v="0" actId="20577"/>
      <pc:docMkLst>
        <pc:docMk/>
      </pc:docMkLst>
      <pc:sldChg chg="modSp">
        <pc:chgData name="來賓使用者" userId="009df493760a5640" providerId="Windows Live" clId="Web-{FE0A9BC7-50C4-4A73-AAC4-D3715A2A1751}" dt="2021-05-29T13:35:53.219" v="0" actId="20577"/>
        <pc:sldMkLst>
          <pc:docMk/>
          <pc:sldMk cId="2101345306" sldId="308"/>
        </pc:sldMkLst>
        <pc:spChg chg="mod">
          <ac:chgData name="來賓使用者" userId="009df493760a5640" providerId="Windows Live" clId="Web-{FE0A9BC7-50C4-4A73-AAC4-D3715A2A1751}" dt="2021-05-29T13:35:53.219" v="0" actId="20577"/>
          <ac:spMkLst>
            <pc:docMk/>
            <pc:sldMk cId="2101345306" sldId="308"/>
            <ac:spMk id="2" creationId="{8EF87555-7AD4-456D-AF40-3973F96E34C0}"/>
          </ac:spMkLst>
        </pc:spChg>
      </pc:sldChg>
    </pc:docChg>
  </pc:docChgLst>
  <pc:docChgLst>
    <pc:chgData name="kojason0126@gmail.com" userId="009df493760a5640" providerId="LiveId" clId="{B4FAA5A7-8A30-4846-B135-C9B81F9A9718}"/>
    <pc:docChg chg="undo redo custSel addSld modSld sldOrd">
      <pc:chgData name="kojason0126@gmail.com" userId="009df493760a5640" providerId="LiveId" clId="{B4FAA5A7-8A30-4846-B135-C9B81F9A9718}" dt="2021-05-29T13:33:34.657" v="1406" actId="20577"/>
      <pc:docMkLst>
        <pc:docMk/>
      </pc:docMkLst>
      <pc:sldChg chg="modSp mod ord">
        <pc:chgData name="kojason0126@gmail.com" userId="009df493760a5640" providerId="LiveId" clId="{B4FAA5A7-8A30-4846-B135-C9B81F9A9718}" dt="2021-05-29T13:25:22.584" v="1366" actId="20577"/>
        <pc:sldMkLst>
          <pc:docMk/>
          <pc:sldMk cId="4214090079" sldId="256"/>
        </pc:sldMkLst>
        <pc:spChg chg="mod">
          <ac:chgData name="kojason0126@gmail.com" userId="009df493760a5640" providerId="LiveId" clId="{B4FAA5A7-8A30-4846-B135-C9B81F9A9718}" dt="2021-05-29T13:25:22.584" v="1366" actId="20577"/>
          <ac:spMkLst>
            <pc:docMk/>
            <pc:sldMk cId="4214090079" sldId="256"/>
            <ac:spMk id="2" creationId="{7C28A9BE-BE4F-4E84-897E-897084B53FEC}"/>
          </ac:spMkLst>
        </pc:spChg>
      </pc:sldChg>
      <pc:sldChg chg="addSp delSp modSp mod modClrScheme chgLayout">
        <pc:chgData name="kojason0126@gmail.com" userId="009df493760a5640" providerId="LiveId" clId="{B4FAA5A7-8A30-4846-B135-C9B81F9A9718}" dt="2021-05-29T11:06:04.605" v="61" actId="700"/>
        <pc:sldMkLst>
          <pc:docMk/>
          <pc:sldMk cId="1267106151" sldId="257"/>
        </pc:sldMkLst>
        <pc:spChg chg="del mod ord">
          <ac:chgData name="kojason0126@gmail.com" userId="009df493760a5640" providerId="LiveId" clId="{B4FAA5A7-8A30-4846-B135-C9B81F9A9718}" dt="2021-05-29T11:06:04.605" v="61" actId="700"/>
          <ac:spMkLst>
            <pc:docMk/>
            <pc:sldMk cId="1267106151" sldId="257"/>
            <ac:spMk id="2" creationId="{870451FD-6B50-499C-AC7B-13E6DCF8CC38}"/>
          </ac:spMkLst>
        </pc:spChg>
        <pc:spChg chg="del mod ord">
          <ac:chgData name="kojason0126@gmail.com" userId="009df493760a5640" providerId="LiveId" clId="{B4FAA5A7-8A30-4846-B135-C9B81F9A9718}" dt="2021-05-29T11:06:04.605" v="61" actId="700"/>
          <ac:spMkLst>
            <pc:docMk/>
            <pc:sldMk cId="1267106151" sldId="257"/>
            <ac:spMk id="3" creationId="{2ABBD674-E6A1-4EA9-A9AE-831FA9B7EA1E}"/>
          </ac:spMkLst>
        </pc:spChg>
        <pc:spChg chg="add mod ord">
          <ac:chgData name="kojason0126@gmail.com" userId="009df493760a5640" providerId="LiveId" clId="{B4FAA5A7-8A30-4846-B135-C9B81F9A9718}" dt="2021-05-29T11:06:04.605" v="61" actId="700"/>
          <ac:spMkLst>
            <pc:docMk/>
            <pc:sldMk cId="1267106151" sldId="257"/>
            <ac:spMk id="4" creationId="{248D74CC-0914-48A3-A2CD-74BEEF372296}"/>
          </ac:spMkLst>
        </pc:spChg>
        <pc:spChg chg="add mod ord">
          <ac:chgData name="kojason0126@gmail.com" userId="009df493760a5640" providerId="LiveId" clId="{B4FAA5A7-8A30-4846-B135-C9B81F9A9718}" dt="2021-05-29T11:06:04.605" v="61" actId="700"/>
          <ac:spMkLst>
            <pc:docMk/>
            <pc:sldMk cId="1267106151" sldId="257"/>
            <ac:spMk id="5" creationId="{1187565A-9808-4F42-B9F6-0011C6A24E09}"/>
          </ac:spMkLst>
        </pc:spChg>
      </pc:sldChg>
      <pc:sldChg chg="addSp delSp modSp new mod">
        <pc:chgData name="kojason0126@gmail.com" userId="009df493760a5640" providerId="LiveId" clId="{B4FAA5A7-8A30-4846-B135-C9B81F9A9718}" dt="2021-05-29T11:22:22.879" v="217" actId="27636"/>
        <pc:sldMkLst>
          <pc:docMk/>
          <pc:sldMk cId="511999878" sldId="258"/>
        </pc:sldMkLst>
        <pc:spChg chg="mod">
          <ac:chgData name="kojason0126@gmail.com" userId="009df493760a5640" providerId="LiveId" clId="{B4FAA5A7-8A30-4846-B135-C9B81F9A9718}" dt="2021-05-29T11:10:29.687" v="116" actId="20577"/>
          <ac:spMkLst>
            <pc:docMk/>
            <pc:sldMk cId="511999878" sldId="258"/>
            <ac:spMk id="2" creationId="{97B78CF7-FBA8-4625-96E2-5C01FA643832}"/>
          </ac:spMkLst>
        </pc:spChg>
        <pc:spChg chg="mod">
          <ac:chgData name="kojason0126@gmail.com" userId="009df493760a5640" providerId="LiveId" clId="{B4FAA5A7-8A30-4846-B135-C9B81F9A9718}" dt="2021-05-29T11:22:22.879" v="217" actId="27636"/>
          <ac:spMkLst>
            <pc:docMk/>
            <pc:sldMk cId="511999878" sldId="258"/>
            <ac:spMk id="3" creationId="{C71AB616-699C-4F03-A119-4E949CDA9D8D}"/>
          </ac:spMkLst>
        </pc:spChg>
        <pc:spChg chg="add del mod">
          <ac:chgData name="kojason0126@gmail.com" userId="009df493760a5640" providerId="LiveId" clId="{B4FAA5A7-8A30-4846-B135-C9B81F9A9718}" dt="2021-05-29T11:09:44.951" v="81" actId="478"/>
          <ac:spMkLst>
            <pc:docMk/>
            <pc:sldMk cId="511999878" sldId="258"/>
            <ac:spMk id="4" creationId="{64034F95-9482-4035-B15C-D0944FCACB18}"/>
          </ac:spMkLst>
        </pc:spChg>
        <pc:spChg chg="add del">
          <ac:chgData name="kojason0126@gmail.com" userId="009df493760a5640" providerId="LiveId" clId="{B4FAA5A7-8A30-4846-B135-C9B81F9A9718}" dt="2021-05-29T11:09:41.978" v="79" actId="22"/>
          <ac:spMkLst>
            <pc:docMk/>
            <pc:sldMk cId="511999878" sldId="258"/>
            <ac:spMk id="6" creationId="{A9246664-6E1D-48D0-B423-EFE5A6E34A78}"/>
          </ac:spMkLst>
        </pc:spChg>
        <pc:spChg chg="add del">
          <ac:chgData name="kojason0126@gmail.com" userId="009df493760a5640" providerId="LiveId" clId="{B4FAA5A7-8A30-4846-B135-C9B81F9A9718}" dt="2021-05-29T11:14:08.467" v="174"/>
          <ac:spMkLst>
            <pc:docMk/>
            <pc:sldMk cId="511999878" sldId="258"/>
            <ac:spMk id="7" creationId="{767D4E5F-CD13-4212-9C2E-33C16F50E486}"/>
          </ac:spMkLst>
        </pc:spChg>
        <pc:spChg chg="add del">
          <ac:chgData name="kojason0126@gmail.com" userId="009df493760a5640" providerId="LiveId" clId="{B4FAA5A7-8A30-4846-B135-C9B81F9A9718}" dt="2021-05-29T11:14:07.980" v="173" actId="22"/>
          <ac:spMkLst>
            <pc:docMk/>
            <pc:sldMk cId="511999878" sldId="258"/>
            <ac:spMk id="9" creationId="{E3F9DDD9-10C2-4B98-8075-61447A399963}"/>
          </ac:spMkLst>
        </pc:spChg>
      </pc:sldChg>
      <pc:sldChg chg="modSp new mod">
        <pc:chgData name="kojason0126@gmail.com" userId="009df493760a5640" providerId="LiveId" clId="{B4FAA5A7-8A30-4846-B135-C9B81F9A9718}" dt="2021-05-29T11:34:33.274" v="397" actId="20577"/>
        <pc:sldMkLst>
          <pc:docMk/>
          <pc:sldMk cId="357294622" sldId="259"/>
        </pc:sldMkLst>
        <pc:spChg chg="mod">
          <ac:chgData name="kojason0126@gmail.com" userId="009df493760a5640" providerId="LiveId" clId="{B4FAA5A7-8A30-4846-B135-C9B81F9A9718}" dt="2021-05-29T11:23:33.253" v="226" actId="255"/>
          <ac:spMkLst>
            <pc:docMk/>
            <pc:sldMk cId="357294622" sldId="259"/>
            <ac:spMk id="2" creationId="{0DDB0597-8771-4A83-9FC3-76D867B389E8}"/>
          </ac:spMkLst>
        </pc:spChg>
        <pc:spChg chg="mod">
          <ac:chgData name="kojason0126@gmail.com" userId="009df493760a5640" providerId="LiveId" clId="{B4FAA5A7-8A30-4846-B135-C9B81F9A9718}" dt="2021-05-29T11:34:33.274" v="397" actId="20577"/>
          <ac:spMkLst>
            <pc:docMk/>
            <pc:sldMk cId="357294622" sldId="259"/>
            <ac:spMk id="3" creationId="{68206A2F-CE25-4361-B552-5903BC4B6905}"/>
          </ac:spMkLst>
        </pc:spChg>
      </pc:sldChg>
      <pc:sldChg chg="new">
        <pc:chgData name="kojason0126@gmail.com" userId="009df493760a5640" providerId="LiveId" clId="{B4FAA5A7-8A30-4846-B135-C9B81F9A9718}" dt="2021-05-29T11:05:57.023" v="60" actId="680"/>
        <pc:sldMkLst>
          <pc:docMk/>
          <pc:sldMk cId="2750586373" sldId="260"/>
        </pc:sldMkLst>
      </pc:sldChg>
      <pc:sldChg chg="modSp mod">
        <pc:chgData name="kojason0126@gmail.com" userId="009df493760a5640" providerId="LiveId" clId="{B4FAA5A7-8A30-4846-B135-C9B81F9A9718}" dt="2021-05-29T11:42:16.883" v="492" actId="1076"/>
        <pc:sldMkLst>
          <pc:docMk/>
          <pc:sldMk cId="917549305" sldId="262"/>
        </pc:sldMkLst>
        <pc:spChg chg="mod">
          <ac:chgData name="kojason0126@gmail.com" userId="009df493760a5640" providerId="LiveId" clId="{B4FAA5A7-8A30-4846-B135-C9B81F9A9718}" dt="2021-05-29T11:42:16.883" v="492" actId="1076"/>
          <ac:spMkLst>
            <pc:docMk/>
            <pc:sldMk cId="917549305" sldId="262"/>
            <ac:spMk id="3" creationId="{65C0969C-B90E-4F6E-873B-2D2BC7055D14}"/>
          </ac:spMkLst>
        </pc:spChg>
      </pc:sldChg>
      <pc:sldChg chg="modSp new mod">
        <pc:chgData name="kojason0126@gmail.com" userId="009df493760a5640" providerId="LiveId" clId="{B4FAA5A7-8A30-4846-B135-C9B81F9A9718}" dt="2021-05-29T11:48:14.352" v="539" actId="20577"/>
        <pc:sldMkLst>
          <pc:docMk/>
          <pc:sldMk cId="2458192100" sldId="263"/>
        </pc:sldMkLst>
        <pc:spChg chg="mod">
          <ac:chgData name="kojason0126@gmail.com" userId="009df493760a5640" providerId="LiveId" clId="{B4FAA5A7-8A30-4846-B135-C9B81F9A9718}" dt="2021-05-29T11:36:32.901" v="411" actId="20577"/>
          <ac:spMkLst>
            <pc:docMk/>
            <pc:sldMk cId="2458192100" sldId="263"/>
            <ac:spMk id="2" creationId="{9BD0699F-FB34-4B7D-A446-432ECA2654E2}"/>
          </ac:spMkLst>
        </pc:spChg>
        <pc:spChg chg="mod">
          <ac:chgData name="kojason0126@gmail.com" userId="009df493760a5640" providerId="LiveId" clId="{B4FAA5A7-8A30-4846-B135-C9B81F9A9718}" dt="2021-05-29T11:48:14.352" v="539" actId="20577"/>
          <ac:spMkLst>
            <pc:docMk/>
            <pc:sldMk cId="2458192100" sldId="263"/>
            <ac:spMk id="3" creationId="{8A2E3C54-D39F-4573-80B8-84B2C406B87B}"/>
          </ac:spMkLst>
        </pc:spChg>
      </pc:sldChg>
      <pc:sldChg chg="modSp new mod">
        <pc:chgData name="kojason0126@gmail.com" userId="009df493760a5640" providerId="LiveId" clId="{B4FAA5A7-8A30-4846-B135-C9B81F9A9718}" dt="2021-05-29T12:01:38.207" v="773" actId="20577"/>
        <pc:sldMkLst>
          <pc:docMk/>
          <pc:sldMk cId="3615022435" sldId="264"/>
        </pc:sldMkLst>
        <pc:spChg chg="mod">
          <ac:chgData name="kojason0126@gmail.com" userId="009df493760a5640" providerId="LiveId" clId="{B4FAA5A7-8A30-4846-B135-C9B81F9A9718}" dt="2021-05-29T11:49:38.394" v="569" actId="5793"/>
          <ac:spMkLst>
            <pc:docMk/>
            <pc:sldMk cId="3615022435" sldId="264"/>
            <ac:spMk id="2" creationId="{72C57AAB-06C2-4516-A620-CD1EB690BB02}"/>
          </ac:spMkLst>
        </pc:spChg>
        <pc:spChg chg="mod">
          <ac:chgData name="kojason0126@gmail.com" userId="009df493760a5640" providerId="LiveId" clId="{B4FAA5A7-8A30-4846-B135-C9B81F9A9718}" dt="2021-05-29T12:01:38.207" v="773" actId="20577"/>
          <ac:spMkLst>
            <pc:docMk/>
            <pc:sldMk cId="3615022435" sldId="264"/>
            <ac:spMk id="3" creationId="{49CEF7FD-6BEE-4979-9EA8-4D32DB20BB3C}"/>
          </ac:spMkLst>
        </pc:spChg>
      </pc:sldChg>
      <pc:sldChg chg="modSp new mod">
        <pc:chgData name="kojason0126@gmail.com" userId="009df493760a5640" providerId="LiveId" clId="{B4FAA5A7-8A30-4846-B135-C9B81F9A9718}" dt="2021-05-29T12:14:11.617" v="937" actId="20577"/>
        <pc:sldMkLst>
          <pc:docMk/>
          <pc:sldMk cId="3410699796" sldId="265"/>
        </pc:sldMkLst>
        <pc:spChg chg="mod">
          <ac:chgData name="kojason0126@gmail.com" userId="009df493760a5640" providerId="LiveId" clId="{B4FAA5A7-8A30-4846-B135-C9B81F9A9718}" dt="2021-05-29T12:07:27.715" v="851" actId="14100"/>
          <ac:spMkLst>
            <pc:docMk/>
            <pc:sldMk cId="3410699796" sldId="265"/>
            <ac:spMk id="2" creationId="{1AF0F570-B4B8-438F-AB2D-BC20C0C9B984}"/>
          </ac:spMkLst>
        </pc:spChg>
        <pc:spChg chg="mod">
          <ac:chgData name="kojason0126@gmail.com" userId="009df493760a5640" providerId="LiveId" clId="{B4FAA5A7-8A30-4846-B135-C9B81F9A9718}" dt="2021-05-29T12:14:11.617" v="937" actId="20577"/>
          <ac:spMkLst>
            <pc:docMk/>
            <pc:sldMk cId="3410699796" sldId="265"/>
            <ac:spMk id="3" creationId="{E673155D-07E8-4CE4-BA16-33ED10E4B4FF}"/>
          </ac:spMkLst>
        </pc:spChg>
      </pc:sldChg>
      <pc:sldChg chg="addSp delSp modSp new mod">
        <pc:chgData name="kojason0126@gmail.com" userId="009df493760a5640" providerId="LiveId" clId="{B4FAA5A7-8A30-4846-B135-C9B81F9A9718}" dt="2021-05-29T12:30:15.745" v="1050" actId="20577"/>
        <pc:sldMkLst>
          <pc:docMk/>
          <pc:sldMk cId="3812400321" sldId="266"/>
        </pc:sldMkLst>
        <pc:spChg chg="add del mod">
          <ac:chgData name="kojason0126@gmail.com" userId="009df493760a5640" providerId="LiveId" clId="{B4FAA5A7-8A30-4846-B135-C9B81F9A9718}" dt="2021-05-29T12:18:12.591" v="967" actId="20577"/>
          <ac:spMkLst>
            <pc:docMk/>
            <pc:sldMk cId="3812400321" sldId="266"/>
            <ac:spMk id="2" creationId="{2B9F0677-9359-4762-80E3-52AC35BEC637}"/>
          </ac:spMkLst>
        </pc:spChg>
        <pc:spChg chg="mod">
          <ac:chgData name="kojason0126@gmail.com" userId="009df493760a5640" providerId="LiveId" clId="{B4FAA5A7-8A30-4846-B135-C9B81F9A9718}" dt="2021-05-29T12:30:15.745" v="1050" actId="20577"/>
          <ac:spMkLst>
            <pc:docMk/>
            <pc:sldMk cId="3812400321" sldId="266"/>
            <ac:spMk id="3" creationId="{5F65656D-F4D1-43D0-AFC2-A9C0D97348AF}"/>
          </ac:spMkLst>
        </pc:spChg>
        <pc:spChg chg="add del mod">
          <ac:chgData name="kojason0126@gmail.com" userId="009df493760a5640" providerId="LiveId" clId="{B4FAA5A7-8A30-4846-B135-C9B81F9A9718}" dt="2021-05-29T12:14:51.291" v="939"/>
          <ac:spMkLst>
            <pc:docMk/>
            <pc:sldMk cId="3812400321" sldId="266"/>
            <ac:spMk id="4" creationId="{C196D5FE-DD2E-43E1-8C53-F8929AF5DCB5}"/>
          </ac:spMkLst>
        </pc:spChg>
      </pc:sldChg>
      <pc:sldChg chg="modSp mod">
        <pc:chgData name="kojason0126@gmail.com" userId="009df493760a5640" providerId="LiveId" clId="{B4FAA5A7-8A30-4846-B135-C9B81F9A9718}" dt="2021-05-29T11:42:42.828" v="494" actId="1076"/>
        <pc:sldMkLst>
          <pc:docMk/>
          <pc:sldMk cId="3340057050" sldId="267"/>
        </pc:sldMkLst>
        <pc:picChg chg="mod">
          <ac:chgData name="kojason0126@gmail.com" userId="009df493760a5640" providerId="LiveId" clId="{B4FAA5A7-8A30-4846-B135-C9B81F9A9718}" dt="2021-05-29T11:42:42.828" v="494" actId="1076"/>
          <ac:picMkLst>
            <pc:docMk/>
            <pc:sldMk cId="3340057050" sldId="267"/>
            <ac:picMk id="4" creationId="{F06AB731-6190-4192-9192-0159896FFB85}"/>
          </ac:picMkLst>
        </pc:picChg>
      </pc:sldChg>
      <pc:sldChg chg="modSp mod">
        <pc:chgData name="kojason0126@gmail.com" userId="009df493760a5640" providerId="LiveId" clId="{B4FAA5A7-8A30-4846-B135-C9B81F9A9718}" dt="2021-05-29T13:33:34.657" v="1406" actId="20577"/>
        <pc:sldMkLst>
          <pc:docMk/>
          <pc:sldMk cId="633734316" sldId="307"/>
        </pc:sldMkLst>
        <pc:spChg chg="mod">
          <ac:chgData name="kojason0126@gmail.com" userId="009df493760a5640" providerId="LiveId" clId="{B4FAA5A7-8A30-4846-B135-C9B81F9A9718}" dt="2021-05-29T13:33:34.657" v="1406" actId="20577"/>
          <ac:spMkLst>
            <pc:docMk/>
            <pc:sldMk cId="633734316" sldId="307"/>
            <ac:spMk id="3" creationId="{B56F1636-F56E-444E-87A2-FB74C54F5BCE}"/>
          </ac:spMkLst>
        </pc:spChg>
      </pc:sldChg>
      <pc:sldChg chg="modSp new mod">
        <pc:chgData name="kojason0126@gmail.com" userId="009df493760a5640" providerId="LiveId" clId="{B4FAA5A7-8A30-4846-B135-C9B81F9A9718}" dt="2021-05-29T12:36:00.239" v="1118" actId="20577"/>
        <pc:sldMkLst>
          <pc:docMk/>
          <pc:sldMk cId="2101345306" sldId="308"/>
        </pc:sldMkLst>
        <pc:spChg chg="mod">
          <ac:chgData name="kojason0126@gmail.com" userId="009df493760a5640" providerId="LiveId" clId="{B4FAA5A7-8A30-4846-B135-C9B81F9A9718}" dt="2021-05-29T12:36:00.239" v="1118" actId="20577"/>
          <ac:spMkLst>
            <pc:docMk/>
            <pc:sldMk cId="2101345306" sldId="308"/>
            <ac:spMk id="3" creationId="{0E953D55-338A-4FDE-8E8C-C7EA3D361855}"/>
          </ac:spMkLst>
        </pc:spChg>
      </pc:sldChg>
      <pc:sldChg chg="addSp delSp modSp new mod">
        <pc:chgData name="kojason0126@gmail.com" userId="009df493760a5640" providerId="LiveId" clId="{B4FAA5A7-8A30-4846-B135-C9B81F9A9718}" dt="2021-05-29T13:16:18.152" v="1273" actId="22"/>
        <pc:sldMkLst>
          <pc:docMk/>
          <pc:sldMk cId="48572288" sldId="309"/>
        </pc:sldMkLst>
        <pc:spChg chg="mod">
          <ac:chgData name="kojason0126@gmail.com" userId="009df493760a5640" providerId="LiveId" clId="{B4FAA5A7-8A30-4846-B135-C9B81F9A9718}" dt="2021-05-29T13:05:23.332" v="1185"/>
          <ac:spMkLst>
            <pc:docMk/>
            <pc:sldMk cId="48572288" sldId="309"/>
            <ac:spMk id="2" creationId="{5C11A4F6-7F31-41A5-BB08-01468D17B364}"/>
          </ac:spMkLst>
        </pc:spChg>
        <pc:spChg chg="mod">
          <ac:chgData name="kojason0126@gmail.com" userId="009df493760a5640" providerId="LiveId" clId="{B4FAA5A7-8A30-4846-B135-C9B81F9A9718}" dt="2021-05-29T13:15:33.841" v="1271" actId="20577"/>
          <ac:spMkLst>
            <pc:docMk/>
            <pc:sldMk cId="48572288" sldId="309"/>
            <ac:spMk id="3" creationId="{5814BFFE-1457-4159-8A70-19799F63F0B1}"/>
          </ac:spMkLst>
        </pc:spChg>
        <pc:spChg chg="add del">
          <ac:chgData name="kojason0126@gmail.com" userId="009df493760a5640" providerId="LiveId" clId="{B4FAA5A7-8A30-4846-B135-C9B81F9A9718}" dt="2021-05-29T13:16:18.152" v="1273" actId="22"/>
          <ac:spMkLst>
            <pc:docMk/>
            <pc:sldMk cId="48572288" sldId="309"/>
            <ac:spMk id="5" creationId="{3636BE64-5BDF-4DA3-901D-450D2277F0C3}"/>
          </ac:spMkLst>
        </pc:spChg>
      </pc:sldChg>
      <pc:sldChg chg="modSp new mod">
        <pc:chgData name="kojason0126@gmail.com" userId="009df493760a5640" providerId="LiveId" clId="{B4FAA5A7-8A30-4846-B135-C9B81F9A9718}" dt="2021-05-29T13:04:50.408" v="1184" actId="20577"/>
        <pc:sldMkLst>
          <pc:docMk/>
          <pc:sldMk cId="170009511" sldId="310"/>
        </pc:sldMkLst>
        <pc:spChg chg="mod">
          <ac:chgData name="kojason0126@gmail.com" userId="009df493760a5640" providerId="LiveId" clId="{B4FAA5A7-8A30-4846-B135-C9B81F9A9718}" dt="2021-05-29T12:37:20.434" v="1119"/>
          <ac:spMkLst>
            <pc:docMk/>
            <pc:sldMk cId="170009511" sldId="310"/>
            <ac:spMk id="2" creationId="{D7C6E718-D6CC-472E-B136-C9F5BEF9766A}"/>
          </ac:spMkLst>
        </pc:spChg>
        <pc:spChg chg="mod">
          <ac:chgData name="kojason0126@gmail.com" userId="009df493760a5640" providerId="LiveId" clId="{B4FAA5A7-8A30-4846-B135-C9B81F9A9718}" dt="2021-05-29T13:04:50.408" v="1184" actId="20577"/>
          <ac:spMkLst>
            <pc:docMk/>
            <pc:sldMk cId="170009511" sldId="310"/>
            <ac:spMk id="3" creationId="{0CFCE38A-A5D4-4AA1-BE31-7273CC93686F}"/>
          </ac:spMkLst>
        </pc:spChg>
      </pc:sldChg>
      <pc:sldChg chg="modSp new mod">
        <pc:chgData name="kojason0126@gmail.com" userId="009df493760a5640" providerId="LiveId" clId="{B4FAA5A7-8A30-4846-B135-C9B81F9A9718}" dt="2021-05-29T13:21:45.546" v="1342" actId="255"/>
        <pc:sldMkLst>
          <pc:docMk/>
          <pc:sldMk cId="2334065070" sldId="311"/>
        </pc:sldMkLst>
        <pc:spChg chg="mod">
          <ac:chgData name="kojason0126@gmail.com" userId="009df493760a5640" providerId="LiveId" clId="{B4FAA5A7-8A30-4846-B135-C9B81F9A9718}" dt="2021-05-29T13:16:45.763" v="1276"/>
          <ac:spMkLst>
            <pc:docMk/>
            <pc:sldMk cId="2334065070" sldId="311"/>
            <ac:spMk id="2" creationId="{2FB9C9F4-58DD-4CD2-A608-A11051FF88BE}"/>
          </ac:spMkLst>
        </pc:spChg>
        <pc:spChg chg="mod">
          <ac:chgData name="kojason0126@gmail.com" userId="009df493760a5640" providerId="LiveId" clId="{B4FAA5A7-8A30-4846-B135-C9B81F9A9718}" dt="2021-05-29T13:21:45.546" v="1342" actId="255"/>
          <ac:spMkLst>
            <pc:docMk/>
            <pc:sldMk cId="2334065070" sldId="311"/>
            <ac:spMk id="3" creationId="{B657724C-1B61-494A-A9CB-7B765990E57D}"/>
          </ac:spMkLst>
        </pc:spChg>
      </pc:sldChg>
      <pc:sldChg chg="modSp new mod">
        <pc:chgData name="kojason0126@gmail.com" userId="009df493760a5640" providerId="LiveId" clId="{B4FAA5A7-8A30-4846-B135-C9B81F9A9718}" dt="2021-05-29T13:31:25.909" v="1389" actId="20577"/>
        <pc:sldMkLst>
          <pc:docMk/>
          <pc:sldMk cId="4154685886" sldId="312"/>
        </pc:sldMkLst>
        <pc:spChg chg="mod">
          <ac:chgData name="kojason0126@gmail.com" userId="009df493760a5640" providerId="LiveId" clId="{B4FAA5A7-8A30-4846-B135-C9B81F9A9718}" dt="2021-05-29T13:21:56.205" v="1343"/>
          <ac:spMkLst>
            <pc:docMk/>
            <pc:sldMk cId="4154685886" sldId="312"/>
            <ac:spMk id="2" creationId="{A11F5E1D-85EA-44B2-8D46-9A7920F7BEE3}"/>
          </ac:spMkLst>
        </pc:spChg>
        <pc:spChg chg="mod">
          <ac:chgData name="kojason0126@gmail.com" userId="009df493760a5640" providerId="LiveId" clId="{B4FAA5A7-8A30-4846-B135-C9B81F9A9718}" dt="2021-05-29T13:31:25.909" v="1389" actId="20577"/>
          <ac:spMkLst>
            <pc:docMk/>
            <pc:sldMk cId="4154685886" sldId="312"/>
            <ac:spMk id="3" creationId="{910A50EB-BE41-42C2-8E8A-1EFCC7636D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2064F2-1F7E-44AB-9833-C793C051ECE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01ED64-510C-4E6D-AB80-586454285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94B0EFD-2BAA-417E-BA57-764CCF18AF1D}"/>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1F609F67-BC6C-4C26-8FDE-3C15B2FBFE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27F13A-374E-4D07-8F9F-F8547420D2BC}"/>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392951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9A0AD-410F-410F-896C-C3A3F2EBF52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7825A70-3D7D-4347-A51D-1FBD5583674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E15195-3FF2-44DD-A735-9CE990799DC4}"/>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ED54035D-E990-49C7-B149-FD3496F8E9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B3870F-B447-4CFE-BA71-AE7CE803C7FC}"/>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85764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4415ADE-48B2-4343-945E-D4236D5ED8C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C2D69CF-6D13-4993-9115-848F127AE77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4C37AC-B50C-4FFA-9915-4D32369DABFE}"/>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B77FB05B-5BA6-4711-A85C-8F9DEB25BF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42BE9D-CD81-4A14-880F-47281338DA60}"/>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77973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6CB7CE-3A36-4246-B75E-C422A5A3A37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72344-2C04-4FF1-92EF-7BB2C8FF13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C8F0AC-39B7-4137-829B-0A9AB804D4F8}"/>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61EFC29C-CB47-4572-9962-0E8F47298B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26D94DF-7171-4156-AA07-F2BD1852CED4}"/>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384384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6FB08-FF58-4620-ABB6-305D851C47F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BF905A2-CFCD-4AAE-A46C-ED99105D1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09F000-089B-44BD-B3DC-14625678E785}"/>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A2AFB7F4-A1F2-43B5-B6E9-4F269BE67E2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0D3EB61-5DF2-40CA-AD3F-95DF73037BD1}"/>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01654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2750B-DD59-4A29-8230-7839F42D9E6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7374132-BC3F-4B29-9731-99F31E2973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44A9373-3E23-4CAE-9968-5A092EAD28F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A4E682-3B75-4081-B13E-ED39E35733C1}"/>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6" name="頁尾版面配置區 5">
            <a:extLst>
              <a:ext uri="{FF2B5EF4-FFF2-40B4-BE49-F238E27FC236}">
                <a16:creationId xmlns:a16="http://schemas.microsoft.com/office/drawing/2014/main" id="{93E8D17F-9DAD-426D-8395-6D824758287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4DA5B27-D762-43C0-BEB7-A8BAE50429E0}"/>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325577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15956-0A58-4F5A-9536-837361F0217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8B4DECA-FBE2-41B9-923A-A8574EF37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E290FAA-DDA2-4F15-B332-E1CC7A073C5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362103D-500A-4D65-8896-C606DD095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087FD7E-4B66-4E8E-B518-D297D5F698B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DD58AF8-13B0-45D1-B9F2-36EC7B8F0F03}"/>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8" name="頁尾版面配置區 7">
            <a:extLst>
              <a:ext uri="{FF2B5EF4-FFF2-40B4-BE49-F238E27FC236}">
                <a16:creationId xmlns:a16="http://schemas.microsoft.com/office/drawing/2014/main" id="{B33DEDC0-D402-474F-9575-48FC5B7F44E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599D104-8C3E-455C-A7C6-2D911591BCAD}"/>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354965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CC89-CF16-4BF3-9C5D-2E16C1FDE93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2D5C421-17D9-4C96-993C-7388D36D6F93}"/>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4" name="頁尾版面配置區 3">
            <a:extLst>
              <a:ext uri="{FF2B5EF4-FFF2-40B4-BE49-F238E27FC236}">
                <a16:creationId xmlns:a16="http://schemas.microsoft.com/office/drawing/2014/main" id="{0F95D3D2-EEA2-4242-8377-A6AAFDC140B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1ACE2F2-5500-4DFE-8E58-05D2A480F3A2}"/>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4751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76BED2D-9114-4A2B-A796-4E115ECB6B72}"/>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3" name="頁尾版面配置區 2">
            <a:extLst>
              <a:ext uri="{FF2B5EF4-FFF2-40B4-BE49-F238E27FC236}">
                <a16:creationId xmlns:a16="http://schemas.microsoft.com/office/drawing/2014/main" id="{9774AA11-D8E1-466E-84DD-2A6743D12DC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6494468-E2F9-48A8-B365-891CAA44409A}"/>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295038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BA717-E206-499C-B258-56E240DD159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764C484-8651-41D2-B1CB-B02A1A47C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2BBBAA6-B173-489A-B614-9725E353C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E6FFA17-BF38-4D0D-8179-4F5B082B8C0E}"/>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6" name="頁尾版面配置區 5">
            <a:extLst>
              <a:ext uri="{FF2B5EF4-FFF2-40B4-BE49-F238E27FC236}">
                <a16:creationId xmlns:a16="http://schemas.microsoft.com/office/drawing/2014/main" id="{113F4FD1-86AF-44E0-943C-85E0F3E983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8CB156-A076-4A0E-AC4D-98C60812A6B5}"/>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40776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ED458-EB67-4167-9587-39F10AE578C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C80EFB3-0101-447E-BE1D-9AD809D27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27714D6-DB45-4C46-BA76-05139AAFF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09C3940-A74B-4DDA-AECE-6C30221EBFE4}"/>
              </a:ext>
            </a:extLst>
          </p:cNvPr>
          <p:cNvSpPr>
            <a:spLocks noGrp="1"/>
          </p:cNvSpPr>
          <p:nvPr>
            <p:ph type="dt" sz="half" idx="10"/>
          </p:nvPr>
        </p:nvSpPr>
        <p:spPr/>
        <p:txBody>
          <a:bodyPr/>
          <a:lstStyle/>
          <a:p>
            <a:fld id="{6A28E596-B54A-48B3-BC76-26D0DB81C93C}" type="datetimeFigureOut">
              <a:rPr lang="zh-TW" altLang="en-US" smtClean="0"/>
              <a:t>2021/5/29</a:t>
            </a:fld>
            <a:endParaRPr lang="zh-TW" altLang="en-US"/>
          </a:p>
        </p:txBody>
      </p:sp>
      <p:sp>
        <p:nvSpPr>
          <p:cNvPr id="6" name="頁尾版面配置區 5">
            <a:extLst>
              <a:ext uri="{FF2B5EF4-FFF2-40B4-BE49-F238E27FC236}">
                <a16:creationId xmlns:a16="http://schemas.microsoft.com/office/drawing/2014/main" id="{9FDFE0F6-8CB1-4BC5-9ECF-30CC7792068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D894DB-DA17-4BE8-8454-B4373FFF1ABC}"/>
              </a:ext>
            </a:extLst>
          </p:cNvPr>
          <p:cNvSpPr>
            <a:spLocks noGrp="1"/>
          </p:cNvSpPr>
          <p:nvPr>
            <p:ph type="sldNum" sz="quarter" idx="12"/>
          </p:nvPr>
        </p:nvSpPr>
        <p:spPr/>
        <p:txBody>
          <a:body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132381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C02738C-1656-4AEF-A2ED-D767A02DB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B0B08F7-780A-4855-9CAE-AC56D82AD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06566F9-E0C4-4B17-A888-5B9D1ED2D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8E596-B54A-48B3-BC76-26D0DB81C93C}" type="datetimeFigureOut">
              <a:rPr lang="zh-TW" altLang="en-US" smtClean="0"/>
              <a:t>2021/5/29</a:t>
            </a:fld>
            <a:endParaRPr lang="zh-TW" altLang="en-US"/>
          </a:p>
        </p:txBody>
      </p:sp>
      <p:sp>
        <p:nvSpPr>
          <p:cNvPr id="5" name="頁尾版面配置區 4">
            <a:extLst>
              <a:ext uri="{FF2B5EF4-FFF2-40B4-BE49-F238E27FC236}">
                <a16:creationId xmlns:a16="http://schemas.microsoft.com/office/drawing/2014/main" id="{DB216759-83A1-4023-8078-F4B9F7DC4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CD77CA2-B18A-4BF2-9D6F-49F8C963D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A3E8F-4597-45B2-AFBF-6C4AD5F1DCB2}" type="slidenum">
              <a:rPr lang="zh-TW" altLang="en-US" smtClean="0"/>
              <a:t>‹#›</a:t>
            </a:fld>
            <a:endParaRPr lang="zh-TW" altLang="en-US"/>
          </a:p>
        </p:txBody>
      </p:sp>
    </p:spTree>
    <p:extLst>
      <p:ext uri="{BB962C8B-B14F-4D97-AF65-F5344CB8AC3E}">
        <p14:creationId xmlns:p14="http://schemas.microsoft.com/office/powerpoint/2010/main" val="422978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48D74CC-0914-48A3-A2CD-74BEEF372296}"/>
              </a:ext>
            </a:extLst>
          </p:cNvPr>
          <p:cNvSpPr>
            <a:spLocks noGrp="1"/>
          </p:cNvSpPr>
          <p:nvPr>
            <p:ph type="ctrTitle"/>
          </p:nvPr>
        </p:nvSpPr>
        <p:spPr>
          <a:xfrm>
            <a:off x="1524000" y="1122362"/>
            <a:ext cx="9144000" cy="2479675"/>
          </a:xfrm>
        </p:spPr>
        <p:txBody>
          <a:bodyPr>
            <a:normAutofit fontScale="90000"/>
          </a:bodyPr>
          <a:lstStyle/>
          <a:p>
            <a:r>
              <a:rPr lang="en-US" altLang="zh-TW">
                <a:latin typeface="Microsoft JhengHei"/>
                <a:ea typeface="+mj-lt"/>
                <a:cs typeface="+mj-lt"/>
              </a:rPr>
              <a:t>Quantum Walk On Circular Graphs with Search Algorithms</a:t>
            </a:r>
            <a:endParaRPr lang="en-US" altLang="zh-TW">
              <a:latin typeface="Microsoft JhengHei"/>
              <a:ea typeface="Microsoft JhengHei"/>
            </a:endParaRPr>
          </a:p>
        </p:txBody>
      </p:sp>
      <p:sp>
        <p:nvSpPr>
          <p:cNvPr id="5" name="副標題 4">
            <a:extLst>
              <a:ext uri="{FF2B5EF4-FFF2-40B4-BE49-F238E27FC236}">
                <a16:creationId xmlns:a16="http://schemas.microsoft.com/office/drawing/2014/main" id="{1187565A-9808-4F42-B9F6-0011C6A24E0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6710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AB6-10A4-4E93-8B0E-F2A40BCB43D3}"/>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A195F2B6-C9EE-4E06-B9EB-C365041CC841}"/>
              </a:ext>
            </a:extLst>
          </p:cNvPr>
          <p:cNvSpPr>
            <a:spLocks noGrp="1"/>
          </p:cNvSpPr>
          <p:nvPr>
            <p:ph idx="1"/>
          </p:nvPr>
        </p:nvSpPr>
        <p:spPr/>
        <p:txBody>
          <a:bodyPr vert="horz" lIns="91440" tIns="45720" rIns="91440" bIns="45720" rtlCol="0" anchor="t">
            <a:normAutofit/>
          </a:bodyPr>
          <a:lstStyle/>
          <a:p>
            <a:pPr marL="0" indent="0">
              <a:buNone/>
            </a:pPr>
            <a:r>
              <a:rPr lang="en">
                <a:latin typeface="Consolas"/>
              </a:rPr>
              <a:t>  Figure (1) Quantum walk in the loop The loop shown in this figure has 10 vertices.</a:t>
            </a:r>
          </a:p>
          <a:p>
            <a:pPr marL="0" indent="0">
              <a:buNone/>
            </a:pPr>
            <a:r>
              <a:rPr lang="en">
                <a:latin typeface="Consolas"/>
                <a:cs typeface="Calibri" panose="020F0502020204030204"/>
              </a:rPr>
              <a:t>               </a:t>
            </a:r>
          </a:p>
        </p:txBody>
      </p:sp>
      <p:pic>
        <p:nvPicPr>
          <p:cNvPr id="4" name="Picture 4" descr="Shape&#10;&#10;Description automatically generated">
            <a:extLst>
              <a:ext uri="{FF2B5EF4-FFF2-40B4-BE49-F238E27FC236}">
                <a16:creationId xmlns:a16="http://schemas.microsoft.com/office/drawing/2014/main" id="{838671FF-865D-41DA-AB54-5FA552F9F278}"/>
              </a:ext>
            </a:extLst>
          </p:cNvPr>
          <p:cNvPicPr>
            <a:picLocks noChangeAspect="1"/>
          </p:cNvPicPr>
          <p:nvPr/>
        </p:nvPicPr>
        <p:blipFill>
          <a:blip r:embed="rId2"/>
          <a:stretch>
            <a:fillRect/>
          </a:stretch>
        </p:blipFill>
        <p:spPr>
          <a:xfrm>
            <a:off x="4077221" y="2785907"/>
            <a:ext cx="3682652" cy="3530434"/>
          </a:xfrm>
          <a:prstGeom prst="rect">
            <a:avLst/>
          </a:prstGeom>
        </p:spPr>
      </p:pic>
    </p:spTree>
    <p:extLst>
      <p:ext uri="{BB962C8B-B14F-4D97-AF65-F5344CB8AC3E}">
        <p14:creationId xmlns:p14="http://schemas.microsoft.com/office/powerpoint/2010/main" val="387239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603D-3358-4DB4-917C-367A5DCC6864}"/>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A35A3513-47E7-4F1D-9097-9A6CEBC10ACE}"/>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
                <a:latin typeface="Consolas"/>
              </a:rPr>
              <a:t>Example: Discrete quantum walk on the loop</a:t>
            </a:r>
            <a:endParaRPr lang="en-US">
              <a:latin typeface="Calibri" panose="020F0502020204030204"/>
              <a:cs typeface="Calibri" panose="020F0502020204030204"/>
            </a:endParaRPr>
          </a:p>
          <a:p>
            <a:pPr marL="0" indent="0">
              <a:buNone/>
            </a:pPr>
            <a:r>
              <a:rPr lang="en">
                <a:latin typeface="Consolas"/>
              </a:rPr>
              <a:t>
    1. The pedestrian is located at a specific point n in the N-dimensional space (N = 1, and the walker walks along a line from point n)</a:t>
            </a:r>
            <a:endParaRPr lang="en-US">
              <a:latin typeface="Calibri" panose="020F0502020204030204"/>
              <a:cs typeface="Calibri" panose="020F0502020204030204"/>
            </a:endParaRPr>
          </a:p>
          <a:p>
            <a:pPr marL="0" indent="0">
              <a:buNone/>
            </a:pPr>
            <a:r>
              <a:rPr lang="en">
                <a:latin typeface="Consolas"/>
              </a:rPr>
              <a:t>
    2. Generate a random coin with a custom probability to determine which direction the walker will walk in.</a:t>
            </a:r>
            <a:endParaRPr lang="en-US">
              <a:latin typeface="Calibri" panose="020F0502020204030204"/>
              <a:cs typeface="Calibri" panose="020F0502020204030204"/>
            </a:endParaRPr>
          </a:p>
          <a:p>
            <a:pPr marL="0" indent="0">
              <a:buNone/>
            </a:pPr>
            <a:r>
              <a:rPr lang="en">
                <a:latin typeface="Consolas"/>
              </a:rPr>
              <a:t>
    3. The walker moves to the nearest point (n-1) or (n + 1) on the map based on the random coin generated in step 2 (for example, up and down or 0, 1), by adjusting different coins and Converter, looking for fair coins with more symmetrical distribution.</a:t>
            </a:r>
            <a:endParaRPr lang="en-US">
              <a:cs typeface="Calibri" panose="020F0502020204030204"/>
            </a:endParaRPr>
          </a:p>
        </p:txBody>
      </p:sp>
    </p:spTree>
    <p:extLst>
      <p:ext uri="{BB962C8B-B14F-4D97-AF65-F5344CB8AC3E}">
        <p14:creationId xmlns:p14="http://schemas.microsoft.com/office/powerpoint/2010/main" val="152670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7B9C-95EC-4578-8E06-1165A8B5EF37}"/>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B1BCE6D4-F4BC-4F63-A37B-4A3BD4A11588}"/>
              </a:ext>
            </a:extLst>
          </p:cNvPr>
          <p:cNvSpPr>
            <a:spLocks noGrp="1"/>
          </p:cNvSpPr>
          <p:nvPr>
            <p:ph idx="1"/>
          </p:nvPr>
        </p:nvSpPr>
        <p:spPr/>
        <p:txBody>
          <a:bodyPr vert="horz" lIns="91440" tIns="45720" rIns="91440" bIns="45720" rtlCol="0" anchor="t">
            <a:normAutofit/>
          </a:bodyPr>
          <a:lstStyle/>
          <a:p>
            <a:pPr marL="0" indent="0">
              <a:buNone/>
            </a:pPr>
            <a:endParaRPr lang="en">
              <a:latin typeface="Consolas"/>
            </a:endParaRPr>
          </a:p>
          <a:p>
            <a:pPr marL="0" indent="0">
              <a:buNone/>
            </a:pPr>
            <a:endParaRPr lang="en">
              <a:latin typeface="Consolas"/>
            </a:endParaRPr>
          </a:p>
          <a:p>
            <a:pPr marL="0" indent="0">
              <a:buNone/>
            </a:pPr>
            <a:endParaRPr lang="en">
              <a:latin typeface="Consolas"/>
            </a:endParaRPr>
          </a:p>
          <a:p>
            <a:pPr marL="0" indent="0">
              <a:buNone/>
            </a:pPr>
            <a:r>
              <a:rPr lang="en">
                <a:latin typeface="Consolas"/>
              </a:rPr>
              <a:t>   If the probability distributions P0 and P1 at time 0 and 1 are different, it can be proved that the above formula Pt does not converge, and Pt=the following formula</a:t>
            </a:r>
            <a:endParaRPr lang="en-US">
              <a:cs typeface="Calibri" panose="020F0502020204030204"/>
            </a:endParaRPr>
          </a:p>
        </p:txBody>
      </p:sp>
      <p:pic>
        <p:nvPicPr>
          <p:cNvPr id="4" name="Picture 4" descr="A picture containing graphical user interface&#10;&#10;Description automatically generated">
            <a:extLst>
              <a:ext uri="{FF2B5EF4-FFF2-40B4-BE49-F238E27FC236}">
                <a16:creationId xmlns:a16="http://schemas.microsoft.com/office/drawing/2014/main" id="{28BDF328-2E60-4A79-8293-A6DAACE365C0}"/>
              </a:ext>
            </a:extLst>
          </p:cNvPr>
          <p:cNvPicPr>
            <a:picLocks noChangeAspect="1"/>
          </p:cNvPicPr>
          <p:nvPr/>
        </p:nvPicPr>
        <p:blipFill>
          <a:blip r:embed="rId2"/>
          <a:stretch>
            <a:fillRect/>
          </a:stretch>
        </p:blipFill>
        <p:spPr>
          <a:xfrm>
            <a:off x="4212921" y="1825005"/>
            <a:ext cx="3562610" cy="1141194"/>
          </a:xfrm>
          <a:prstGeom prst="rect">
            <a:avLst/>
          </a:prstGeom>
        </p:spPr>
      </p:pic>
      <p:pic>
        <p:nvPicPr>
          <p:cNvPr id="5" name="Picture 5" descr="Diagram, text, schematic&#10;&#10;Description automatically generated">
            <a:extLst>
              <a:ext uri="{FF2B5EF4-FFF2-40B4-BE49-F238E27FC236}">
                <a16:creationId xmlns:a16="http://schemas.microsoft.com/office/drawing/2014/main" id="{0A24576A-92D4-45FD-B2E4-34636F29E61E}"/>
              </a:ext>
            </a:extLst>
          </p:cNvPr>
          <p:cNvPicPr>
            <a:picLocks noChangeAspect="1"/>
          </p:cNvPicPr>
          <p:nvPr/>
        </p:nvPicPr>
        <p:blipFill>
          <a:blip r:embed="rId3"/>
          <a:stretch>
            <a:fillRect/>
          </a:stretch>
        </p:blipFill>
        <p:spPr>
          <a:xfrm>
            <a:off x="4353839" y="4949967"/>
            <a:ext cx="3484323" cy="1347393"/>
          </a:xfrm>
          <a:prstGeom prst="rect">
            <a:avLst/>
          </a:prstGeom>
        </p:spPr>
      </p:pic>
    </p:spTree>
    <p:extLst>
      <p:ext uri="{BB962C8B-B14F-4D97-AF65-F5344CB8AC3E}">
        <p14:creationId xmlns:p14="http://schemas.microsoft.com/office/powerpoint/2010/main" val="101573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52C1-DAFC-4848-AEAE-734110917954}"/>
              </a:ext>
            </a:extLst>
          </p:cNvPr>
          <p:cNvSpPr>
            <a:spLocks noGrp="1"/>
          </p:cNvSpPr>
          <p:nvPr>
            <p:ph type="title"/>
          </p:nvPr>
        </p:nvSpPr>
        <p:spPr/>
        <p:txBody>
          <a:bodyPr/>
          <a:lstStyle/>
          <a:p>
            <a:r>
              <a:rPr lang="en">
                <a:latin typeface="Consolas"/>
              </a:rPr>
              <a:t>Experimental design and methods</a:t>
            </a:r>
            <a:endParaRPr lang="en-US"/>
          </a:p>
        </p:txBody>
      </p:sp>
      <p:sp>
        <p:nvSpPr>
          <p:cNvPr id="3" name="Content Placeholder 2">
            <a:extLst>
              <a:ext uri="{FF2B5EF4-FFF2-40B4-BE49-F238E27FC236}">
                <a16:creationId xmlns:a16="http://schemas.microsoft.com/office/drawing/2014/main" id="{0791B72E-AA9D-452E-B647-02D6334F80FB}"/>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ja-JP" altLang="en-US">
                <a:ea typeface="+mn-lt"/>
                <a:cs typeface="+mn-lt"/>
              </a:rPr>
              <a:t>       (3)</a:t>
            </a:r>
            <a:r>
              <a:rPr lang="en" altLang="ja-JP">
                <a:latin typeface="Consolas"/>
                <a:ea typeface="+mn-lt"/>
                <a:cs typeface="+mn-lt"/>
              </a:rPr>
              <a:t>The difference between quantum and classical</a:t>
            </a: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endParaRPr lang="en" altLang="ja-JP">
              <a:latin typeface="Consolas"/>
              <a:cs typeface="Calibri" panose="020F0502020204030204"/>
            </a:endParaRPr>
          </a:p>
          <a:p>
            <a:pPr marL="0" indent="0">
              <a:buNone/>
            </a:pPr>
            <a:r>
              <a:rPr lang="en">
                <a:latin typeface="Consolas"/>
                <a:ea typeface="游ゴシック"/>
                <a:cs typeface="Calibri" panose="020F0502020204030204"/>
              </a:rPr>
              <a:t>    It can be seen that the probability of classical random walking is a bell-shaped distribution, while quantum random walking has a tendency to spread to both sides</a:t>
            </a:r>
            <a:endParaRPr lang="en"/>
          </a:p>
        </p:txBody>
      </p:sp>
      <p:pic>
        <p:nvPicPr>
          <p:cNvPr id="4" name="Picture 4" descr="Chart, bar chart&#10;&#10;Description automatically generated">
            <a:extLst>
              <a:ext uri="{FF2B5EF4-FFF2-40B4-BE49-F238E27FC236}">
                <a16:creationId xmlns:a16="http://schemas.microsoft.com/office/drawing/2014/main" id="{89E112DE-D9D0-45FD-9804-D034D6022944}"/>
              </a:ext>
            </a:extLst>
          </p:cNvPr>
          <p:cNvPicPr>
            <a:picLocks noChangeAspect="1"/>
          </p:cNvPicPr>
          <p:nvPr/>
        </p:nvPicPr>
        <p:blipFill>
          <a:blip r:embed="rId2"/>
          <a:stretch>
            <a:fillRect/>
          </a:stretch>
        </p:blipFill>
        <p:spPr>
          <a:xfrm>
            <a:off x="3732756" y="2279056"/>
            <a:ext cx="4371583" cy="2785273"/>
          </a:xfrm>
          <a:prstGeom prst="rect">
            <a:avLst/>
          </a:prstGeom>
        </p:spPr>
      </p:pic>
    </p:spTree>
    <p:extLst>
      <p:ext uri="{BB962C8B-B14F-4D97-AF65-F5344CB8AC3E}">
        <p14:creationId xmlns:p14="http://schemas.microsoft.com/office/powerpoint/2010/main" val="405650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CBF7-278D-4FD2-BE83-2DC5A5FC172F}"/>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E3BAC8B6-0889-4F99-9D7A-3E75FC780E23}"/>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2.</a:t>
            </a:r>
            <a:r>
              <a:rPr lang="en-US">
                <a:latin typeface="Calibri"/>
                <a:cs typeface="Calibri" panose="020F0502020204030204"/>
              </a:rPr>
              <a:t>  </a:t>
            </a:r>
            <a:r>
              <a:rPr lang="en">
                <a:latin typeface="Consolas"/>
                <a:cs typeface="Calibri" panose="020F0502020204030204"/>
              </a:rPr>
              <a:t>Experimental design</a:t>
            </a:r>
            <a:r>
              <a:rPr lang="en-US">
                <a:cs typeface="Calibri" panose="020F0502020204030204"/>
              </a:rPr>
              <a:t> </a:t>
            </a:r>
          </a:p>
          <a:p>
            <a:pPr marL="0" indent="0">
              <a:buNone/>
            </a:pPr>
            <a:r>
              <a:rPr lang="en-US">
                <a:cs typeface="Calibri" panose="020F0502020204030204"/>
              </a:rPr>
              <a:t>     (1)</a:t>
            </a:r>
            <a:r>
              <a:rPr lang="en-US">
                <a:latin typeface="Calibri"/>
                <a:cs typeface="Calibri" panose="020F0502020204030204"/>
              </a:rPr>
              <a:t> </a:t>
            </a:r>
            <a:r>
              <a:rPr lang="en">
                <a:latin typeface="Consolas"/>
                <a:cs typeface="Calibri" panose="020F0502020204030204"/>
              </a:rPr>
              <a:t>Experimental flowchart</a:t>
            </a:r>
            <a:endParaRPr lang="en-US">
              <a:cs typeface="Calibri" panose="020F0502020204030204"/>
            </a:endParaRPr>
          </a:p>
          <a:p>
            <a:pPr marL="0" indent="0">
              <a:buNone/>
            </a:pPr>
            <a:endParaRPr lang="en">
              <a:latin typeface="Consolas"/>
              <a:cs typeface="Calibri" panose="020F0502020204030204"/>
            </a:endParaRPr>
          </a:p>
          <a:p>
            <a:pPr marL="0" indent="0">
              <a:buNone/>
            </a:pPr>
            <a:r>
              <a:rPr lang="en-US">
                <a:cs typeface="Calibri" panose="020F0502020204030204"/>
              </a:rPr>
              <a:t>     (2)</a:t>
            </a:r>
            <a:r>
              <a:rPr lang="en-US">
                <a:latin typeface="Calibri"/>
                <a:cs typeface="Calibri" panose="020F0502020204030204"/>
              </a:rPr>
              <a:t> </a:t>
            </a:r>
            <a:r>
              <a:rPr lang="en">
                <a:latin typeface="Consolas"/>
                <a:cs typeface="Calibri" panose="020F0502020204030204"/>
              </a:rPr>
              <a:t>Pretest experiment: Quantum random walking circuit model making</a:t>
            </a:r>
            <a:endParaRPr lang="en" altLang="ja-JP">
              <a:latin typeface="Consolas"/>
              <a:cs typeface="Calibri" panose="020F0502020204030204"/>
            </a:endParaRPr>
          </a:p>
        </p:txBody>
      </p:sp>
    </p:spTree>
    <p:extLst>
      <p:ext uri="{BB962C8B-B14F-4D97-AF65-F5344CB8AC3E}">
        <p14:creationId xmlns:p14="http://schemas.microsoft.com/office/powerpoint/2010/main" val="75471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A312-74A9-47E8-BE33-C2495DF546A1}"/>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194B926E-6161-42BD-8695-A4BC536F002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
                <a:latin typeface="Consolas"/>
                <a:cs typeface="Calibri"/>
              </a:rPr>
              <a:t>Define circular walk:</a:t>
            </a:r>
          </a:p>
          <a:p>
            <a:pPr marL="0" indent="0">
              <a:buNone/>
            </a:pPr>
            <a:r>
              <a:rPr lang="en">
                <a:latin typeface="Consolas"/>
                <a:cs typeface="Calibri"/>
              </a:rPr>
              <a:t>   1.Classical random walk</a:t>
            </a:r>
          </a:p>
          <a:p>
            <a:pPr marL="0" indent="0">
              <a:buNone/>
            </a:pPr>
            <a:endParaRPr lang="en">
              <a:latin typeface="Consolas"/>
              <a:cs typeface="Calibri"/>
            </a:endParaRPr>
          </a:p>
          <a:p>
            <a:pPr marL="0" indent="0">
              <a:buNone/>
            </a:pPr>
            <a:endParaRPr lang="en">
              <a:latin typeface="Consolas"/>
              <a:cs typeface="Calibri"/>
            </a:endParaRPr>
          </a:p>
          <a:p>
            <a:pPr marL="0" indent="0">
              <a:buNone/>
            </a:pPr>
            <a:endParaRPr lang="en">
              <a:latin typeface="Consolas"/>
              <a:cs typeface="Calibri"/>
            </a:endParaRPr>
          </a:p>
          <a:p>
            <a:pPr marL="0" indent="0">
              <a:buNone/>
            </a:pPr>
            <a:endParaRPr lang="en">
              <a:latin typeface="Consolas"/>
              <a:cs typeface="Calibri"/>
            </a:endParaRPr>
          </a:p>
          <a:p>
            <a:pPr marL="0" indent="0">
              <a:buNone/>
            </a:pPr>
            <a:endParaRPr lang="en">
              <a:latin typeface="Consolas"/>
              <a:cs typeface="Calibri"/>
            </a:endParaRPr>
          </a:p>
          <a:p>
            <a:pPr marL="0" indent="0">
              <a:buNone/>
            </a:pPr>
            <a:r>
              <a:rPr lang="en">
                <a:latin typeface="Consolas"/>
                <a:cs typeface="Calibri"/>
              </a:rPr>
              <a:t>Define the initial position as 0. As shown in Figure directly above, you can get 0 after you roll the dice once, then go to the left to 7 and go to the right to 1 when you roll the dice.</a:t>
            </a:r>
            <a:endParaRPr lang="en"/>
          </a:p>
          <a:p>
            <a:pPr marL="0" indent="0">
              <a:buNone/>
            </a:pPr>
            <a:endParaRPr lang="en">
              <a:latin typeface="Consolas"/>
              <a:cs typeface="Calibri"/>
            </a:endParaRPr>
          </a:p>
        </p:txBody>
      </p:sp>
      <p:pic>
        <p:nvPicPr>
          <p:cNvPr id="4" name="Picture 4">
            <a:extLst>
              <a:ext uri="{FF2B5EF4-FFF2-40B4-BE49-F238E27FC236}">
                <a16:creationId xmlns:a16="http://schemas.microsoft.com/office/drawing/2014/main" id="{9ADE1DFC-85E0-4A61-ADF9-C329F3257472}"/>
              </a:ext>
            </a:extLst>
          </p:cNvPr>
          <p:cNvPicPr>
            <a:picLocks noChangeAspect="1"/>
          </p:cNvPicPr>
          <p:nvPr/>
        </p:nvPicPr>
        <p:blipFill rotWithShape="1">
          <a:blip r:embed="rId2"/>
          <a:srcRect t="3952" r="-163" b="11569"/>
          <a:stretch/>
        </p:blipFill>
        <p:spPr>
          <a:xfrm>
            <a:off x="2109592" y="2592822"/>
            <a:ext cx="2570974" cy="2052105"/>
          </a:xfrm>
          <a:prstGeom prst="rect">
            <a:avLst/>
          </a:prstGeom>
        </p:spPr>
      </p:pic>
      <p:pic>
        <p:nvPicPr>
          <p:cNvPr id="5" name="Picture 5" descr="Chart&#10;&#10;Description automatically generated">
            <a:extLst>
              <a:ext uri="{FF2B5EF4-FFF2-40B4-BE49-F238E27FC236}">
                <a16:creationId xmlns:a16="http://schemas.microsoft.com/office/drawing/2014/main" id="{5DF2FF43-8D0F-40AD-A46D-767044835A26}"/>
              </a:ext>
            </a:extLst>
          </p:cNvPr>
          <p:cNvPicPr>
            <a:picLocks noChangeAspect="1"/>
          </p:cNvPicPr>
          <p:nvPr/>
        </p:nvPicPr>
        <p:blipFill rotWithShape="1">
          <a:blip r:embed="rId3"/>
          <a:srcRect l="-571" t="6802" r="381" b="9514"/>
          <a:stretch/>
        </p:blipFill>
        <p:spPr>
          <a:xfrm>
            <a:off x="5747359" y="2488194"/>
            <a:ext cx="2644046" cy="2158756"/>
          </a:xfrm>
          <a:prstGeom prst="rect">
            <a:avLst/>
          </a:prstGeom>
        </p:spPr>
      </p:pic>
    </p:spTree>
    <p:extLst>
      <p:ext uri="{BB962C8B-B14F-4D97-AF65-F5344CB8AC3E}">
        <p14:creationId xmlns:p14="http://schemas.microsoft.com/office/powerpoint/2010/main" val="125174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58E2-F4BB-4708-8F97-47BC310E4616}"/>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88C15C13-240C-4FC1-BBAB-E1D1B7A2413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
                <a:latin typeface="Consolas"/>
                <a:cs typeface="Calibri" panose="020F0502020204030204"/>
              </a:rPr>
              <a:t>   (2)Quantum random walk</a:t>
            </a:r>
          </a:p>
          <a:p>
            <a:pPr marL="0" indent="0">
              <a:buNone/>
            </a:pPr>
            <a:endParaRPr lang="en">
              <a:latin typeface="Consolas"/>
              <a:ea typeface="等线"/>
              <a:cs typeface="Calibri"/>
            </a:endParaRPr>
          </a:p>
          <a:p>
            <a:pPr marL="0" indent="0">
              <a:buNone/>
            </a:pPr>
            <a:endParaRPr lang="en">
              <a:latin typeface="Consolas"/>
              <a:ea typeface="等线"/>
              <a:cs typeface="Calibri"/>
            </a:endParaRPr>
          </a:p>
          <a:p>
            <a:pPr marL="0" indent="0">
              <a:buNone/>
            </a:pPr>
            <a:endParaRPr lang="en">
              <a:latin typeface="Consolas"/>
              <a:ea typeface="等线"/>
              <a:cs typeface="Calibri"/>
            </a:endParaRPr>
          </a:p>
          <a:p>
            <a:pPr marL="0" indent="0">
              <a:buNone/>
            </a:pPr>
            <a:r>
              <a:rPr lang="en">
                <a:latin typeface="Consolas"/>
                <a:ea typeface="等线"/>
                <a:cs typeface="Calibri"/>
              </a:rPr>
              <a:t>    Define the initial position as 0, which is the position of the quantum state | 000&gt; as shown in Figure. After the dice is rolled once, it will go left and right at the same time. If you go left, you will reach 7 which is the quantum state | 111&gt; If you go to the right, you will reach 1, which is the position of the quantum state | 001 &gt;, as shown in Figure.</a:t>
            </a:r>
            <a:endParaRPr lang="en">
              <a:cs typeface="Calibri"/>
            </a:endParaRPr>
          </a:p>
          <a:p>
            <a:pPr marL="0" indent="0">
              <a:buNone/>
            </a:pPr>
            <a:endParaRPr lang="en" altLang="zh-CN">
              <a:latin typeface="Consolas"/>
              <a:ea typeface="等线"/>
              <a:cs typeface="Calibri"/>
            </a:endParaRPr>
          </a:p>
        </p:txBody>
      </p:sp>
      <p:pic>
        <p:nvPicPr>
          <p:cNvPr id="4" name="Picture 4" descr="Chart, radar chart&#10;&#10;Description automatically generated">
            <a:extLst>
              <a:ext uri="{FF2B5EF4-FFF2-40B4-BE49-F238E27FC236}">
                <a16:creationId xmlns:a16="http://schemas.microsoft.com/office/drawing/2014/main" id="{9058658A-C0C4-4D3E-90F3-F1941CAB2389}"/>
              </a:ext>
            </a:extLst>
          </p:cNvPr>
          <p:cNvPicPr>
            <a:picLocks noChangeAspect="1"/>
          </p:cNvPicPr>
          <p:nvPr/>
        </p:nvPicPr>
        <p:blipFill rotWithShape="1">
          <a:blip r:embed="rId2"/>
          <a:srcRect r="-214" b="5950"/>
          <a:stretch/>
        </p:blipFill>
        <p:spPr>
          <a:xfrm>
            <a:off x="5512496" y="1432342"/>
            <a:ext cx="2450933" cy="2145692"/>
          </a:xfrm>
          <a:prstGeom prst="rect">
            <a:avLst/>
          </a:prstGeom>
        </p:spPr>
      </p:pic>
      <p:pic>
        <p:nvPicPr>
          <p:cNvPr id="5" name="Picture 5" descr="A picture containing chart&#10;&#10;Description automatically generated">
            <a:extLst>
              <a:ext uri="{FF2B5EF4-FFF2-40B4-BE49-F238E27FC236}">
                <a16:creationId xmlns:a16="http://schemas.microsoft.com/office/drawing/2014/main" id="{CC2F27BC-BD6A-44BC-B1EB-85081DBF7770}"/>
              </a:ext>
            </a:extLst>
          </p:cNvPr>
          <p:cNvPicPr>
            <a:picLocks noChangeAspect="1"/>
          </p:cNvPicPr>
          <p:nvPr/>
        </p:nvPicPr>
        <p:blipFill rotWithShape="1">
          <a:blip r:embed="rId3"/>
          <a:srcRect r="-230" b="5052"/>
          <a:stretch/>
        </p:blipFill>
        <p:spPr>
          <a:xfrm>
            <a:off x="8367387" y="1418877"/>
            <a:ext cx="2278700" cy="2166973"/>
          </a:xfrm>
          <a:prstGeom prst="rect">
            <a:avLst/>
          </a:prstGeom>
        </p:spPr>
      </p:pic>
    </p:spTree>
    <p:extLst>
      <p:ext uri="{BB962C8B-B14F-4D97-AF65-F5344CB8AC3E}">
        <p14:creationId xmlns:p14="http://schemas.microsoft.com/office/powerpoint/2010/main" val="246734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a:t>Variable 1: Design Quantum Random Walk of</a:t>
            </a:r>
            <a:br>
              <a:rPr lang="en-US" altLang="zh-TW"/>
            </a:br>
            <a:r>
              <a:rPr lang="en-US" altLang="zh-TW"/>
              <a:t>Different Coins</a:t>
            </a:r>
            <a:endParaRPr lang="zh-TW" altLang="en-US"/>
          </a:p>
        </p:txBody>
      </p:sp>
      <p:sp>
        <p:nvSpPr>
          <p:cNvPr id="7" name="內容版面配置區 6"/>
          <p:cNvSpPr>
            <a:spLocks noGrp="1"/>
          </p:cNvSpPr>
          <p:nvPr>
            <p:ph idx="1"/>
          </p:nvPr>
        </p:nvSpPr>
        <p:spPr>
          <a:xfrm>
            <a:off x="801189" y="1825625"/>
            <a:ext cx="10515600" cy="4522924"/>
          </a:xfrm>
        </p:spPr>
        <p:txBody>
          <a:bodyPr>
            <a:normAutofit lnSpcReduction="10000"/>
          </a:bodyPr>
          <a:lstStyle/>
          <a:p>
            <a:r>
              <a:rPr lang="en-US" altLang="zh-TW"/>
              <a:t>Experimental Design : </a:t>
            </a:r>
            <a:br>
              <a:rPr lang="en-US" altLang="zh-TW"/>
            </a:br>
            <a:endParaRPr lang="en-US" altLang="zh-TW"/>
          </a:p>
          <a:p>
            <a:endParaRPr lang="en-US" altLang="zh-TW"/>
          </a:p>
          <a:p>
            <a:endParaRPr lang="en-US" altLang="zh-TW"/>
          </a:p>
          <a:p>
            <a:endParaRPr lang="en-US" altLang="zh-TW"/>
          </a:p>
          <a:p>
            <a:endParaRPr lang="en-US" altLang="zh-TW"/>
          </a:p>
          <a:p>
            <a:endParaRPr lang="en-US" altLang="zh-TW"/>
          </a:p>
          <a:p>
            <a:endParaRPr lang="en-US" altLang="zh-TW"/>
          </a:p>
          <a:p>
            <a:r>
              <a:rPr lang="en-US" altLang="zh-TW"/>
              <a:t>→This experiment expects the distribution curve of four gates is</a:t>
            </a:r>
          </a:p>
          <a:p>
            <a:pPr marL="0" indent="0">
              <a:buNone/>
            </a:pPr>
            <a:r>
              <a:rPr lang="en-US" altLang="zh-TW"/>
              <a:t>symmetric.</a:t>
            </a:r>
          </a:p>
          <a:p>
            <a:endParaRPr lang="en-US" altLang="zh-TW"/>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935055" y="2434232"/>
              <a:ext cx="10743139" cy="2831496"/>
            </p:xfrm>
            <a:graphic>
              <a:graphicData uri="http://schemas.openxmlformats.org/drawingml/2006/table">
                <a:tbl>
                  <a:tblPr firstRow="1" firstCol="1" lastRow="1" lastCol="1" bandRow="1" bandCol="1">
                    <a:tableStyleId>{69C7853C-536D-4A76-A0AE-DD22124D55A5}</a:tableStyleId>
                  </a:tblPr>
                  <a:tblGrid>
                    <a:gridCol w="2731230">
                      <a:extLst>
                        <a:ext uri="{9D8B030D-6E8A-4147-A177-3AD203B41FA5}">
                          <a16:colId xmlns:a16="http://schemas.microsoft.com/office/drawing/2014/main" val="2444165082"/>
                        </a:ext>
                      </a:extLst>
                    </a:gridCol>
                    <a:gridCol w="2447132">
                      <a:extLst>
                        <a:ext uri="{9D8B030D-6E8A-4147-A177-3AD203B41FA5}">
                          <a16:colId xmlns:a16="http://schemas.microsoft.com/office/drawing/2014/main" val="50217657"/>
                        </a:ext>
                      </a:extLst>
                    </a:gridCol>
                    <a:gridCol w="3073551">
                      <a:extLst>
                        <a:ext uri="{9D8B030D-6E8A-4147-A177-3AD203B41FA5}">
                          <a16:colId xmlns:a16="http://schemas.microsoft.com/office/drawing/2014/main" val="1860158718"/>
                        </a:ext>
                      </a:extLst>
                    </a:gridCol>
                    <a:gridCol w="2491226">
                      <a:extLst>
                        <a:ext uri="{9D8B030D-6E8A-4147-A177-3AD203B41FA5}">
                          <a16:colId xmlns:a16="http://schemas.microsoft.com/office/drawing/2014/main" val="3962481919"/>
                        </a:ext>
                      </a:extLst>
                    </a:gridCol>
                  </a:tblGrid>
                  <a:tr h="500149">
                    <a:tc>
                      <a:txBody>
                        <a:bodyPr/>
                        <a:lstStyle/>
                        <a:p>
                          <a:pPr marL="6985" algn="ctr">
                            <a:lnSpc>
                              <a:spcPts val="2055"/>
                            </a:lnSpc>
                            <a:spcAft>
                              <a:spcPts val="0"/>
                            </a:spcAft>
                          </a:pPr>
                          <a:r>
                            <a:rPr lang="en-US" sz="2000">
                              <a:effectLst/>
                            </a:rPr>
                            <a:t>H</a:t>
                          </a:r>
                          <a:endParaRPr lang="zh-TW" sz="2000">
                            <a:effectLst/>
                            <a:latin typeface="Noto Sans CJK JP Black"/>
                            <a:ea typeface="Noto Sans CJK JP Black"/>
                            <a:cs typeface="Noto Sans CJK JP Black"/>
                          </a:endParaRPr>
                        </a:p>
                      </a:txBody>
                      <a:tcPr marL="0" marR="0" marT="0" marB="0"/>
                    </a:tc>
                    <a:tc>
                      <a:txBody>
                        <a:bodyPr/>
                        <a:lstStyle/>
                        <a:p>
                          <a:pPr marL="6985" algn="ctr" defTabSz="914400" rtl="0" eaLnBrk="1" latinLnBrk="0" hangingPunct="1">
                            <a:lnSpc>
                              <a:spcPts val="2055"/>
                            </a:lnSpc>
                            <a:spcAft>
                              <a:spcPts val="0"/>
                            </a:spcAft>
                          </a:pPr>
                          <a:r>
                            <a:rPr lang="en-US" sz="2000" b="1" kern="1200">
                              <a:solidFill>
                                <a:schemeClr val="lt1"/>
                              </a:solidFill>
                              <a:effectLst/>
                              <a:latin typeface="+mn-lt"/>
                              <a:ea typeface="+mn-ea"/>
                              <a:cs typeface="+mn-cs"/>
                            </a:rPr>
                            <a:t>Y</a:t>
                          </a:r>
                          <a:endParaRPr lang="zh-TW" sz="2000" b="1" kern="1200">
                            <a:solidFill>
                              <a:schemeClr val="lt1"/>
                            </a:solidFill>
                            <a:effectLst/>
                            <a:latin typeface="+mn-lt"/>
                            <a:ea typeface="+mn-ea"/>
                            <a:cs typeface="+mn-cs"/>
                          </a:endParaRPr>
                        </a:p>
                      </a:txBody>
                      <a:tcPr marL="0" marR="0" marT="0" marB="0"/>
                    </a:tc>
                    <a:tc>
                      <a:txBody>
                        <a:bodyPr/>
                        <a:lstStyle/>
                        <a:p>
                          <a:pPr marL="6985" marR="739140" algn="ctr" defTabSz="914400" rtl="0" eaLnBrk="1" latinLnBrk="0" hangingPunct="1">
                            <a:lnSpc>
                              <a:spcPts val="2055"/>
                            </a:lnSpc>
                            <a:spcAft>
                              <a:spcPts val="0"/>
                            </a:spcAft>
                          </a:pPr>
                          <a:r>
                            <a:rPr lang="en-US" sz="2000" b="1" kern="1200">
                              <a:solidFill>
                                <a:schemeClr val="lt1"/>
                              </a:solidFill>
                              <a:effectLst/>
                              <a:latin typeface="+mn-lt"/>
                              <a:ea typeface="+mn-ea"/>
                              <a:cs typeface="+mn-cs"/>
                            </a:rPr>
                            <a:t>             Ry</a:t>
                          </a:r>
                          <a:endParaRPr lang="zh-TW" sz="2000" b="1" kern="1200">
                            <a:solidFill>
                              <a:schemeClr val="lt1"/>
                            </a:solidFill>
                            <a:effectLst/>
                            <a:latin typeface="+mn-lt"/>
                            <a:ea typeface="+mn-ea"/>
                            <a:cs typeface="+mn-cs"/>
                          </a:endParaRPr>
                        </a:p>
                      </a:txBody>
                      <a:tcPr marL="0" marR="0" marT="0" marB="0"/>
                    </a:tc>
                    <a:tc>
                      <a:txBody>
                        <a:bodyPr/>
                        <a:lstStyle/>
                        <a:p>
                          <a:pPr marL="6985" marR="739140" algn="ctr" defTabSz="914400" rtl="0" eaLnBrk="1" latinLnBrk="0" hangingPunct="1">
                            <a:lnSpc>
                              <a:spcPts val="2055"/>
                            </a:lnSpc>
                            <a:spcAft>
                              <a:spcPts val="0"/>
                            </a:spcAft>
                          </a:pPr>
                          <a:r>
                            <a:rPr lang="en-US" sz="2000" b="1" kern="1200">
                              <a:solidFill>
                                <a:schemeClr val="lt1"/>
                              </a:solidFill>
                              <a:effectLst/>
                              <a:latin typeface="+mn-lt"/>
                              <a:ea typeface="+mn-ea"/>
                              <a:cs typeface="+mn-cs"/>
                            </a:rPr>
                            <a:t>             H</a:t>
                          </a:r>
                        </a:p>
                        <a:p>
                          <a:pPr marL="6985" marR="739140" algn="ctr" defTabSz="914400" rtl="0" eaLnBrk="1" latinLnBrk="0" hangingPunct="1">
                            <a:lnSpc>
                              <a:spcPts val="2055"/>
                            </a:lnSpc>
                            <a:spcAft>
                              <a:spcPts val="0"/>
                            </a:spcAft>
                          </a:pPr>
                          <a:endParaRPr lang="zh-TW" sz="2000" b="1" kern="1200">
                            <a:solidFill>
                              <a:schemeClr val="lt1"/>
                            </a:solidFill>
                            <a:effectLst/>
                            <a:latin typeface="+mn-lt"/>
                            <a:ea typeface="+mn-ea"/>
                            <a:cs typeface="+mn-cs"/>
                          </a:endParaRPr>
                        </a:p>
                      </a:txBody>
                      <a:tcPr marL="0" marR="0" marT="0" marB="0"/>
                    </a:tc>
                    <a:extLst>
                      <a:ext uri="{0D108BD9-81ED-4DB2-BD59-A6C34878D82A}">
                        <a16:rowId xmlns:a16="http://schemas.microsoft.com/office/drawing/2014/main" val="2256415717"/>
                      </a:ext>
                    </a:extLst>
                  </a:tr>
                  <a:tr h="925099">
                    <a:tc>
                      <a:txBody>
                        <a:bodyPr/>
                        <a:lstStyle/>
                        <a:p>
                          <a:pPr>
                            <a:spcAft>
                              <a:spcPts val="0"/>
                            </a:spcAft>
                          </a:pPr>
                          <a:r>
                            <a:rPr lang="en-US" sz="100">
                              <a:effectLst/>
                            </a:rPr>
                            <a:t> 1</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800">
                              <a:effectLst/>
                            </a:rPr>
                            <a:t> </a:t>
                          </a:r>
                          <a:endParaRPr lang="zh-TW" sz="1100">
                            <a:effectLst/>
                          </a:endParaRPr>
                        </a:p>
                        <a:p>
                          <a:pPr marL="110490">
                            <a:lnSpc>
                              <a:spcPts val="2015"/>
                            </a:lnSpc>
                            <a:spcAft>
                              <a:spcPts val="0"/>
                            </a:spcAft>
                            <a:tabLst>
                              <a:tab pos="734060" algn="l"/>
                            </a:tabLst>
                          </a:pPr>
                          <a:r>
                            <a:rPr lang="en-US" sz="10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705777221"/>
                      </a:ext>
                    </a:extLst>
                  </a:tr>
                  <a:tr h="1309090">
                    <a:tc>
                      <a:txBody>
                        <a:bodyPr/>
                        <a:lstStyle/>
                        <a:p>
                          <a:r>
                            <a:rPr lang="en-US" altLang="zh-TW" sz="1800" b="1" kern="1200">
                              <a:solidFill>
                                <a:schemeClr val="dk1"/>
                              </a:solidFill>
                              <a:effectLst/>
                              <a:latin typeface="+mn-lt"/>
                              <a:ea typeface="+mn-ea"/>
                              <a:cs typeface="+mn-cs"/>
                            </a:rPr>
                            <a:t>	</a:t>
                          </a:r>
                          <a:endParaRPr lang="zh-TW" altLang="zh-TW" sz="1800" b="1" kern="1200">
                            <a:solidFill>
                              <a:schemeClr val="dk1"/>
                            </a:solidFill>
                            <a:effectLst/>
                            <a:latin typeface="+mn-lt"/>
                            <a:ea typeface="+mn-ea"/>
                            <a:cs typeface="+mn-cs"/>
                          </a:endParaRPr>
                        </a:p>
                        <a:p>
                          <a:r>
                            <a:rPr lang="en-US" altLang="zh-TW" sz="1800" b="1" kern="1200">
                              <a:solidFill>
                                <a:schemeClr val="dk1"/>
                              </a:solidFill>
                              <a:effectLst/>
                              <a:latin typeface="+mn-lt"/>
                              <a:ea typeface="+mn-ea"/>
                              <a:cs typeface="+mn-cs"/>
                            </a:rPr>
                            <a:t>    |𝜓⟩ =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0⟩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1⟩</a:t>
                          </a:r>
                          <a:endParaRPr lang="zh-TW" altLang="zh-TW" sz="1800" b="1" kern="1200">
                            <a:solidFill>
                              <a:schemeClr val="dk1"/>
                            </a:solidFill>
                            <a:effectLst/>
                            <a:latin typeface="+mn-lt"/>
                            <a:ea typeface="+mn-ea"/>
                            <a:cs typeface="+mn-cs"/>
                          </a:endParaRPr>
                        </a:p>
                        <a:p>
                          <a:endParaRPr lang="zh-TW" sz="1100">
                            <a:effectLst/>
                            <a:latin typeface="Noto Sans CJK JP Black"/>
                            <a:ea typeface="Noto Sans CJK JP Black"/>
                            <a:cs typeface="Noto Sans CJK JP Black"/>
                          </a:endParaRPr>
                        </a:p>
                      </a:txBody>
                      <a:tcPr marL="0" marR="0" marT="0" marB="0"/>
                    </a:tc>
                    <a:tc>
                      <a:txBody>
                        <a:bodyPr/>
                        <a:lstStyle/>
                        <a:p>
                          <a:endParaRPr lang="en-US" altLang="zh-TW" sz="1800" b="1" kern="1200">
                            <a:solidFill>
                              <a:schemeClr val="dk1"/>
                            </a:solidFill>
                            <a:effectLst/>
                            <a:latin typeface="+mn-lt"/>
                            <a:ea typeface="+mn-ea"/>
                            <a:cs typeface="+mn-cs"/>
                          </a:endParaRPr>
                        </a:p>
                        <a:p>
                          <a:r>
                            <a:rPr lang="en-US" altLang="zh-TW" sz="1800" b="1" kern="1200">
                              <a:solidFill>
                                <a:schemeClr val="dk1"/>
                              </a:solidFill>
                              <a:effectLst/>
                              <a:latin typeface="+mn-lt"/>
                              <a:ea typeface="+mn-ea"/>
                              <a:cs typeface="+mn-cs"/>
                            </a:rPr>
                            <a:t>   |𝜓⟩ =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0⟩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spc="35">
                              <a:effectLst/>
                            </a:rPr>
                            <a:t>𝑖</a:t>
                          </a:r>
                          <a:r>
                            <a:rPr lang="en-US" altLang="zh-TW" sz="1800" b="1" kern="1200">
                              <a:solidFill>
                                <a:schemeClr val="dk1"/>
                              </a:solidFill>
                              <a:effectLst/>
                              <a:latin typeface="+mn-lt"/>
                              <a:ea typeface="+mn-ea"/>
                              <a:cs typeface="+mn-cs"/>
                            </a:rPr>
                            <a:t>| 1⟩</a:t>
                          </a:r>
                          <a:endParaRPr lang="zh-TW" altLang="zh-TW" sz="1800" b="1" kern="1200">
                            <a:solidFill>
                              <a:schemeClr val="dk1"/>
                            </a:solidFill>
                            <a:effectLst/>
                            <a:latin typeface="+mn-lt"/>
                            <a:ea typeface="+mn-ea"/>
                            <a:cs typeface="+mn-cs"/>
                          </a:endParaRPr>
                        </a:p>
                      </a:txBody>
                      <a:tcPr marL="0" marR="0" marT="0" marB="0"/>
                    </a:tc>
                    <a:tc>
                      <a:txBody>
                        <a:bodyPr/>
                        <a:lstStyle/>
                        <a:p>
                          <a:pPr>
                            <a:spcBef>
                              <a:spcPts val="65"/>
                            </a:spcBef>
                            <a:spcAft>
                              <a:spcPts val="0"/>
                            </a:spcAft>
                          </a:pPr>
                          <a:r>
                            <a:rPr lang="en-US" sz="150">
                              <a:effectLst/>
                            </a:rPr>
                            <a:t> </a:t>
                          </a:r>
                          <a:endParaRPr lang="en-US" sz="1100">
                            <a:effectLst/>
                          </a:endParaRPr>
                        </a:p>
                        <a:p>
                          <a:pPr>
                            <a:spcBef>
                              <a:spcPts val="65"/>
                            </a:spcBef>
                            <a:spcAft>
                              <a:spcPts val="0"/>
                            </a:spcAft>
                          </a:pPr>
                          <a:endParaRPr lang="en-US" altLang="zh-TW" sz="1100" b="1" kern="1200">
                            <a:solidFill>
                              <a:schemeClr val="dk1"/>
                            </a:solidFill>
                            <a:effectLst/>
                            <a:latin typeface="+mn-lt"/>
                            <a:ea typeface="+mn-ea"/>
                            <a:cs typeface="+mn-cs"/>
                          </a:endParaRPr>
                        </a:p>
                      </a:txBody>
                      <a:tcPr marL="0" marR="0" marT="0" marB="0"/>
                    </a:tc>
                    <a:tc>
                      <a:txBody>
                        <a:bodyPr/>
                        <a:lstStyle/>
                        <a:p>
                          <a:pPr marL="320040">
                            <a:lnSpc>
                              <a:spcPts val="1030"/>
                            </a:lnSpc>
                            <a:spcBef>
                              <a:spcPts val="190"/>
                            </a:spcBef>
                            <a:spcAft>
                              <a:spcPts val="0"/>
                            </a:spcAft>
                            <a:tabLst>
                              <a:tab pos="932815" algn="l"/>
                            </a:tabLst>
                          </a:pPr>
                          <a:endParaRPr lang="en-US" altLang="zh-TW" sz="1100" b="1" i="1" kern="1200">
                            <a:solidFill>
                              <a:schemeClr val="dk1"/>
                            </a:solidFill>
                            <a:effectLst/>
                            <a:latin typeface="Cambria Math" panose="02040503050406030204" pitchFamily="18" charset="0"/>
                            <a:ea typeface="+mn-ea"/>
                            <a:cs typeface="+mn-cs"/>
                          </a:endParaRPr>
                        </a:p>
                        <a:p>
                          <a:r>
                            <a:rPr lang="en-US" altLang="zh-TW" sz="1100" b="1" i="1" kern="1200" baseline="0">
                              <a:solidFill>
                                <a:schemeClr val="dk1"/>
                              </a:solidFill>
                              <a:effectLst/>
                              <a:latin typeface="Cambria Math" panose="02040503050406030204" pitchFamily="18" charset="0"/>
                              <a:ea typeface="+mn-ea"/>
                              <a:cs typeface="+mn-cs"/>
                            </a:rPr>
                            <a:t>              </a:t>
                          </a:r>
                          <a:r>
                            <a:rPr lang="en-US" altLang="zh-TW" sz="1800" b="1" kern="1200">
                              <a:solidFill>
                                <a:schemeClr val="dk1"/>
                              </a:solidFill>
                              <a:effectLst/>
                              <a:latin typeface="+mn-lt"/>
                              <a:ea typeface="+mn-ea"/>
                              <a:cs typeface="+mn-cs"/>
                            </a:rPr>
                            <a:t>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0⟩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1⟩</a:t>
                          </a:r>
                          <a:endParaRPr lang="zh-TW" altLang="zh-TW" sz="1800" b="1" kern="1200">
                            <a:solidFill>
                              <a:schemeClr val="dk1"/>
                            </a:solidFill>
                            <a:effectLst/>
                            <a:latin typeface="+mn-lt"/>
                            <a:ea typeface="+mn-ea"/>
                            <a:cs typeface="+mn-cs"/>
                          </a:endParaRPr>
                        </a:p>
                        <a:p>
                          <a:r>
                            <a:rPr lang="en-US" altLang="zh-TW" sz="1800" b="1" kern="1200">
                              <a:solidFill>
                                <a:schemeClr val="dk1"/>
                              </a:solidFill>
                              <a:effectLst/>
                              <a:latin typeface="+mn-lt"/>
                              <a:ea typeface="+mn-ea"/>
                              <a:cs typeface="+mn-cs"/>
                            </a:rPr>
                            <a:t>		</a:t>
                          </a:r>
                          <a:endParaRPr lang="zh-TW" altLang="zh-TW" sz="1800" b="1" kern="120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kern="1200">
                              <a:solidFill>
                                <a:schemeClr val="dk1"/>
                              </a:solidFill>
                              <a:effectLst/>
                              <a:latin typeface="+mn-lt"/>
                              <a:ea typeface="+mn-ea"/>
                              <a:cs typeface="+mn-cs"/>
                            </a:rPr>
                            <a:t>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 0⟩ +</a:t>
                          </a:r>
                          <a14:m>
                            <m:oMath xmlns:m="http://schemas.openxmlformats.org/officeDocument/2006/math">
                              <m:f>
                                <m:fPr>
                                  <m:ctrlPr>
                                    <a:rPr lang="en-US" altLang="zh-TW" sz="1800" b="1" i="1" kern="1200" smtClean="0">
                                      <a:solidFill>
                                        <a:schemeClr val="dk1"/>
                                      </a:solidFill>
                                      <a:effectLst/>
                                      <a:latin typeface="Cambria Math" panose="02040503050406030204" pitchFamily="18" charset="0"/>
                                      <a:ea typeface="+mn-ea"/>
                                      <a:cs typeface="+mn-cs"/>
                                    </a:rPr>
                                  </m:ctrlPr>
                                </m:fPr>
                                <m:num>
                                  <m:r>
                                    <a:rPr lang="en-US" altLang="zh-TW" sz="1800" b="1" i="1" kern="1200" smtClean="0">
                                      <a:solidFill>
                                        <a:schemeClr val="dk1"/>
                                      </a:solidFill>
                                      <a:effectLst/>
                                      <a:latin typeface="Cambria Math" panose="02040503050406030204" pitchFamily="18" charset="0"/>
                                      <a:ea typeface="+mn-ea"/>
                                      <a:cs typeface="+mn-cs"/>
                                    </a:rPr>
                                    <m:t>𝟏</m:t>
                                  </m:r>
                                </m:num>
                                <m:den>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TW" sz="1800" b="1" i="1" kern="1200" smtClean="0">
                                      <a:solidFill>
                                        <a:schemeClr val="dk1"/>
                                      </a:solidFill>
                                      <a:effectLst/>
                                      <a:latin typeface="Cambria Math" panose="02040503050406030204" pitchFamily="18" charset="0"/>
                                      <a:ea typeface="Cambria Math" panose="02040503050406030204" pitchFamily="18" charset="0"/>
                                      <a:cs typeface="+mn-cs"/>
                                    </a:rPr>
                                    <m:t>𝟐</m:t>
                                  </m:r>
                                </m:den>
                              </m:f>
                            </m:oMath>
                          </a14:m>
                          <a:r>
                            <a:rPr lang="en-US" altLang="zh-TW" sz="1800" b="1" kern="1200">
                              <a:solidFill>
                                <a:schemeClr val="dk1"/>
                              </a:solidFill>
                              <a:effectLst/>
                              <a:latin typeface="+mn-lt"/>
                              <a:ea typeface="+mn-ea"/>
                              <a:cs typeface="+mn-cs"/>
                            </a:rPr>
                            <a:t>𝑖|</a:t>
                          </a:r>
                          <a:r>
                            <a:rPr lang="en-US" altLang="zh-TW" sz="1800" b="1" kern="1200" baseline="0">
                              <a:solidFill>
                                <a:schemeClr val="dk1"/>
                              </a:solidFill>
                              <a:effectLst/>
                              <a:latin typeface="+mn-lt"/>
                              <a:ea typeface="+mn-ea"/>
                              <a:cs typeface="+mn-cs"/>
                            </a:rPr>
                            <a:t> </a:t>
                          </a:r>
                          <a:r>
                            <a:rPr lang="en-US" altLang="zh-TW" sz="1800" b="1" kern="1200">
                              <a:solidFill>
                                <a:schemeClr val="dk1"/>
                              </a:solidFill>
                              <a:effectLst/>
                              <a:latin typeface="+mn-lt"/>
                              <a:ea typeface="+mn-ea"/>
                              <a:cs typeface="+mn-cs"/>
                            </a:rPr>
                            <a:t>1⟩ </a:t>
                          </a:r>
                          <a:endParaRPr lang="zh-TW" altLang="zh-TW" sz="1100" b="1" kern="1200">
                            <a:solidFill>
                              <a:schemeClr val="dk1"/>
                            </a:solidFill>
                            <a:effectLst/>
                            <a:latin typeface="+mn-lt"/>
                            <a:ea typeface="+mn-ea"/>
                            <a:cs typeface="+mn-cs"/>
                          </a:endParaRPr>
                        </a:p>
                        <a:p>
                          <a:endParaRPr lang="en-US" altLang="zh-TW" sz="1100" b="1" i="1" kern="1200">
                            <a:solidFill>
                              <a:schemeClr val="dk1"/>
                            </a:solidFill>
                            <a:effectLst/>
                            <a:latin typeface="Cambria Math" panose="02040503050406030204" pitchFamily="18" charset="0"/>
                            <a:ea typeface="+mn-ea"/>
                            <a:cs typeface="+mn-cs"/>
                          </a:endParaRPr>
                        </a:p>
                      </a:txBody>
                      <a:tcPr marL="0" marR="0" marT="0" marB="0"/>
                    </a:tc>
                    <a:extLst>
                      <a:ext uri="{0D108BD9-81ED-4DB2-BD59-A6C34878D82A}">
                        <a16:rowId xmlns:a16="http://schemas.microsoft.com/office/drawing/2014/main" val="3728792206"/>
                      </a:ext>
                    </a:extLst>
                  </a:tr>
                </a:tbl>
              </a:graphicData>
            </a:graphic>
          </p:graphicFrame>
        </mc:Choice>
        <mc:Fallback xmlns="">
          <p:graphicFrame>
            <p:nvGraphicFramePr>
              <p:cNvPr id="8" name="表格 7"/>
              <p:cNvGraphicFramePr>
                <a:graphicFrameLocks noGrp="1"/>
              </p:cNvGraphicFramePr>
              <p:nvPr/>
            </p:nvGraphicFramePr>
            <p:xfrm>
              <a:off x="935055" y="2434232"/>
              <a:ext cx="10743139" cy="2831496"/>
            </p:xfrm>
            <a:graphic>
              <a:graphicData uri="http://schemas.openxmlformats.org/drawingml/2006/table">
                <a:tbl>
                  <a:tblPr firstRow="1" firstCol="1" lastRow="1" lastCol="1" bandRow="1" bandCol="1">
                    <a:tableStyleId>{69C7853C-536D-4A76-A0AE-DD22124D55A5}</a:tableStyleId>
                  </a:tblPr>
                  <a:tblGrid>
                    <a:gridCol w="2731230">
                      <a:extLst>
                        <a:ext uri="{9D8B030D-6E8A-4147-A177-3AD203B41FA5}">
                          <a16:colId xmlns:a16="http://schemas.microsoft.com/office/drawing/2014/main" val="2444165082"/>
                        </a:ext>
                      </a:extLst>
                    </a:gridCol>
                    <a:gridCol w="2447132">
                      <a:extLst>
                        <a:ext uri="{9D8B030D-6E8A-4147-A177-3AD203B41FA5}">
                          <a16:colId xmlns:a16="http://schemas.microsoft.com/office/drawing/2014/main" val="50217657"/>
                        </a:ext>
                      </a:extLst>
                    </a:gridCol>
                    <a:gridCol w="3073551">
                      <a:extLst>
                        <a:ext uri="{9D8B030D-6E8A-4147-A177-3AD203B41FA5}">
                          <a16:colId xmlns:a16="http://schemas.microsoft.com/office/drawing/2014/main" val="1860158718"/>
                        </a:ext>
                      </a:extLst>
                    </a:gridCol>
                    <a:gridCol w="2491226">
                      <a:extLst>
                        <a:ext uri="{9D8B030D-6E8A-4147-A177-3AD203B41FA5}">
                          <a16:colId xmlns:a16="http://schemas.microsoft.com/office/drawing/2014/main" val="3962481919"/>
                        </a:ext>
                      </a:extLst>
                    </a:gridCol>
                  </a:tblGrid>
                  <a:tr h="533781">
                    <a:tc>
                      <a:txBody>
                        <a:bodyPr/>
                        <a:lstStyle/>
                        <a:p>
                          <a:pPr marL="6985" algn="ctr">
                            <a:lnSpc>
                              <a:spcPts val="2055"/>
                            </a:lnSpc>
                            <a:spcAft>
                              <a:spcPts val="0"/>
                            </a:spcAft>
                          </a:pPr>
                          <a:r>
                            <a:rPr lang="en-US" sz="2000">
                              <a:effectLst/>
                            </a:rPr>
                            <a:t>H</a:t>
                          </a:r>
                          <a:endParaRPr lang="zh-TW" sz="2000">
                            <a:effectLst/>
                            <a:latin typeface="Noto Sans CJK JP Black"/>
                            <a:ea typeface="Noto Sans CJK JP Black"/>
                            <a:cs typeface="Noto Sans CJK JP Black"/>
                          </a:endParaRPr>
                        </a:p>
                      </a:txBody>
                      <a:tcPr marL="0" marR="0" marT="0" marB="0"/>
                    </a:tc>
                    <a:tc>
                      <a:txBody>
                        <a:bodyPr/>
                        <a:lstStyle/>
                        <a:p>
                          <a:pPr marL="6985" algn="ctr" defTabSz="914400" rtl="0" eaLnBrk="1" latinLnBrk="0" hangingPunct="1">
                            <a:lnSpc>
                              <a:spcPts val="2055"/>
                            </a:lnSpc>
                            <a:spcAft>
                              <a:spcPts val="0"/>
                            </a:spcAft>
                          </a:pPr>
                          <a:r>
                            <a:rPr lang="en-US" sz="2000" b="1" kern="1200">
                              <a:solidFill>
                                <a:schemeClr val="lt1"/>
                              </a:solidFill>
                              <a:effectLst/>
                              <a:latin typeface="+mn-lt"/>
                              <a:ea typeface="+mn-ea"/>
                              <a:cs typeface="+mn-cs"/>
                            </a:rPr>
                            <a:t>Y</a:t>
                          </a:r>
                          <a:endParaRPr lang="zh-TW" sz="2000" b="1" kern="1200">
                            <a:solidFill>
                              <a:schemeClr val="lt1"/>
                            </a:solidFill>
                            <a:effectLst/>
                            <a:latin typeface="+mn-lt"/>
                            <a:ea typeface="+mn-ea"/>
                            <a:cs typeface="+mn-cs"/>
                          </a:endParaRPr>
                        </a:p>
                      </a:txBody>
                      <a:tcPr marL="0" marR="0" marT="0" marB="0"/>
                    </a:tc>
                    <a:tc>
                      <a:txBody>
                        <a:bodyPr/>
                        <a:lstStyle/>
                        <a:p>
                          <a:pPr marL="6985" marR="739140" algn="ctr" defTabSz="914400" rtl="0" eaLnBrk="1" latinLnBrk="0" hangingPunct="1">
                            <a:lnSpc>
                              <a:spcPts val="2055"/>
                            </a:lnSpc>
                            <a:spcAft>
                              <a:spcPts val="0"/>
                            </a:spcAft>
                          </a:pPr>
                          <a:r>
                            <a:rPr lang="en-US" sz="2000" b="1" kern="1200">
                              <a:solidFill>
                                <a:schemeClr val="lt1"/>
                              </a:solidFill>
                              <a:effectLst/>
                              <a:latin typeface="+mn-lt"/>
                              <a:ea typeface="+mn-ea"/>
                              <a:cs typeface="+mn-cs"/>
                            </a:rPr>
                            <a:t>             Ry</a:t>
                          </a:r>
                          <a:endParaRPr lang="zh-TW" sz="2000" b="1" kern="1200">
                            <a:solidFill>
                              <a:schemeClr val="lt1"/>
                            </a:solidFill>
                            <a:effectLst/>
                            <a:latin typeface="+mn-lt"/>
                            <a:ea typeface="+mn-ea"/>
                            <a:cs typeface="+mn-cs"/>
                          </a:endParaRPr>
                        </a:p>
                      </a:txBody>
                      <a:tcPr marL="0" marR="0" marT="0" marB="0"/>
                    </a:tc>
                    <a:tc>
                      <a:txBody>
                        <a:bodyPr/>
                        <a:lstStyle/>
                        <a:p>
                          <a:pPr marL="6985" marR="739140" algn="ctr" defTabSz="914400" rtl="0" eaLnBrk="1" latinLnBrk="0" hangingPunct="1">
                            <a:lnSpc>
                              <a:spcPts val="2055"/>
                            </a:lnSpc>
                            <a:spcAft>
                              <a:spcPts val="0"/>
                            </a:spcAft>
                          </a:pPr>
                          <a:r>
                            <a:rPr lang="en-US" sz="2000" b="1" kern="1200">
                              <a:solidFill>
                                <a:schemeClr val="lt1"/>
                              </a:solidFill>
                              <a:effectLst/>
                              <a:latin typeface="+mn-lt"/>
                              <a:ea typeface="+mn-ea"/>
                              <a:cs typeface="+mn-cs"/>
                            </a:rPr>
                            <a:t>             H</a:t>
                          </a:r>
                        </a:p>
                        <a:p>
                          <a:pPr marL="6985" marR="739140" algn="ctr" defTabSz="914400" rtl="0" eaLnBrk="1" latinLnBrk="0" hangingPunct="1">
                            <a:lnSpc>
                              <a:spcPts val="2055"/>
                            </a:lnSpc>
                            <a:spcAft>
                              <a:spcPts val="0"/>
                            </a:spcAft>
                          </a:pPr>
                          <a:endParaRPr lang="zh-TW" sz="2000" b="1" kern="1200">
                            <a:solidFill>
                              <a:schemeClr val="lt1"/>
                            </a:solidFill>
                            <a:effectLst/>
                            <a:latin typeface="+mn-lt"/>
                            <a:ea typeface="+mn-ea"/>
                            <a:cs typeface="+mn-cs"/>
                          </a:endParaRPr>
                        </a:p>
                      </a:txBody>
                      <a:tcPr marL="0" marR="0" marT="0" marB="0"/>
                    </a:tc>
                    <a:extLst>
                      <a:ext uri="{0D108BD9-81ED-4DB2-BD59-A6C34878D82A}">
                        <a16:rowId xmlns:a16="http://schemas.microsoft.com/office/drawing/2014/main" val="2256415717"/>
                      </a:ext>
                    </a:extLst>
                  </a:tr>
                  <a:tr h="925099">
                    <a:tc>
                      <a:txBody>
                        <a:bodyPr/>
                        <a:lstStyle/>
                        <a:p>
                          <a:pPr>
                            <a:spcAft>
                              <a:spcPts val="0"/>
                            </a:spcAft>
                          </a:pPr>
                          <a:r>
                            <a:rPr lang="en-US" sz="100">
                              <a:effectLst/>
                            </a:rPr>
                            <a:t> 1</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800">
                              <a:effectLst/>
                            </a:rPr>
                            <a:t> </a:t>
                          </a:r>
                          <a:endParaRPr lang="zh-TW" sz="1100">
                            <a:effectLst/>
                          </a:endParaRPr>
                        </a:p>
                        <a:p>
                          <a:pPr marL="110490">
                            <a:lnSpc>
                              <a:spcPts val="2015"/>
                            </a:lnSpc>
                            <a:spcAft>
                              <a:spcPts val="0"/>
                            </a:spcAft>
                            <a:tabLst>
                              <a:tab pos="734060" algn="l"/>
                            </a:tabLst>
                          </a:pPr>
                          <a:r>
                            <a:rPr lang="en-US" sz="10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705777221"/>
                      </a:ext>
                    </a:extLst>
                  </a:tr>
                  <a:tr h="1372616">
                    <a:tc>
                      <a:txBody>
                        <a:bodyPr/>
                        <a:lstStyle/>
                        <a:p>
                          <a:endParaRPr lang="en-US"/>
                        </a:p>
                      </a:txBody>
                      <a:tcPr marL="0" marR="0" marT="0" marB="0">
                        <a:blipFill>
                          <a:blip r:embed="rId2"/>
                          <a:stretch>
                            <a:fillRect l="-223" t="-115111" r="-293973" b="-889"/>
                          </a:stretch>
                        </a:blipFill>
                      </a:tcPr>
                    </a:tc>
                    <a:tc>
                      <a:txBody>
                        <a:bodyPr/>
                        <a:lstStyle/>
                        <a:p>
                          <a:endParaRPr lang="en-US"/>
                        </a:p>
                      </a:txBody>
                      <a:tcPr marL="0" marR="0" marT="0" marB="0">
                        <a:blipFill>
                          <a:blip r:embed="rId2"/>
                          <a:stretch>
                            <a:fillRect l="-111692" t="-115111" r="-227612" b="-889"/>
                          </a:stretch>
                        </a:blipFill>
                      </a:tcPr>
                    </a:tc>
                    <a:tc>
                      <a:txBody>
                        <a:bodyPr/>
                        <a:lstStyle/>
                        <a:p>
                          <a:pPr>
                            <a:spcBef>
                              <a:spcPts val="65"/>
                            </a:spcBef>
                            <a:spcAft>
                              <a:spcPts val="0"/>
                            </a:spcAft>
                          </a:pPr>
                          <a:r>
                            <a:rPr lang="en-US" sz="150">
                              <a:effectLst/>
                            </a:rPr>
                            <a:t> </a:t>
                          </a:r>
                          <a:endParaRPr lang="en-US" sz="1100">
                            <a:effectLst/>
                          </a:endParaRPr>
                        </a:p>
                        <a:p>
                          <a:pPr>
                            <a:spcBef>
                              <a:spcPts val="65"/>
                            </a:spcBef>
                            <a:spcAft>
                              <a:spcPts val="0"/>
                            </a:spcAft>
                          </a:pPr>
                          <a:endParaRPr lang="en-US" altLang="zh-TW" sz="1100" b="1" kern="1200">
                            <a:solidFill>
                              <a:schemeClr val="dk1"/>
                            </a:solidFill>
                            <a:effectLst/>
                            <a:latin typeface="+mn-lt"/>
                            <a:ea typeface="+mn-ea"/>
                            <a:cs typeface="+mn-cs"/>
                          </a:endParaRPr>
                        </a:p>
                      </a:txBody>
                      <a:tcPr marL="0" marR="0" marT="0" marB="0"/>
                    </a:tc>
                    <a:tc>
                      <a:txBody>
                        <a:bodyPr/>
                        <a:lstStyle/>
                        <a:p>
                          <a:endParaRPr lang="en-US"/>
                        </a:p>
                      </a:txBody>
                      <a:tcPr marL="0" marR="0" marT="0" marB="0">
                        <a:blipFill>
                          <a:blip r:embed="rId2"/>
                          <a:stretch>
                            <a:fillRect l="-331296" t="-115111" r="-489" b="-889"/>
                          </a:stretch>
                        </a:blipFill>
                      </a:tcPr>
                    </a:tc>
                    <a:extLst>
                      <a:ext uri="{0D108BD9-81ED-4DB2-BD59-A6C34878D82A}">
                        <a16:rowId xmlns:a16="http://schemas.microsoft.com/office/drawing/2014/main" val="3728792206"/>
                      </a:ext>
                    </a:extLst>
                  </a:tr>
                </a:tbl>
              </a:graphicData>
            </a:graphic>
          </p:graphicFrame>
        </mc:Fallback>
      </mc:AlternateContent>
      <p:pic>
        <p:nvPicPr>
          <p:cNvPr id="2057" name="imag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768" y="3011806"/>
            <a:ext cx="729784" cy="7297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1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2482" y="3221615"/>
            <a:ext cx="530357" cy="419536"/>
          </a:xfrm>
          <a:prstGeom prst="rect">
            <a:avLst/>
          </a:prstGeom>
          <a:noFill/>
          <a:extLst>
            <a:ext uri="{909E8E84-426E-40DD-AFC4-6F175D3DCCD1}">
              <a14:hiddenFill xmlns:a14="http://schemas.microsoft.com/office/drawing/2010/main">
                <a:solidFill>
                  <a:srgbClr val="FFFFFF"/>
                </a:solidFill>
              </a14:hiddenFill>
            </a:ext>
          </a:extLst>
        </p:spPr>
      </p:pic>
      <p:pic>
        <p:nvPicPr>
          <p:cNvPr id="2055" name="image14.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054" y="3033164"/>
            <a:ext cx="743553" cy="7848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image15.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674" y="3094536"/>
            <a:ext cx="716257" cy="564324"/>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1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8188" y="3215827"/>
            <a:ext cx="419536" cy="4195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文字方塊 12"/>
              <p:cNvSpPr txBox="1"/>
              <p:nvPr/>
            </p:nvSpPr>
            <p:spPr>
              <a:xfrm>
                <a:off x="6058989" y="4119864"/>
                <a:ext cx="3889296" cy="398186"/>
              </a:xfrm>
              <a:prstGeom prst="rect">
                <a:avLst/>
              </a:prstGeom>
              <a:noFill/>
            </p:spPr>
            <p:txBody>
              <a:bodyPr wrap="square" rtlCol="0">
                <a:spAutoFit/>
              </a:bodyPr>
              <a:lstStyle/>
              <a:p>
                <a:pPr lvl="0">
                  <a:spcBef>
                    <a:spcPts val="65"/>
                  </a:spcBef>
                  <a:defRPr/>
                </a:pPr>
                <a:r>
                  <a:rPr lang="en-US" altLang="zh-TW" b="1">
                    <a:solidFill>
                      <a:schemeClr val="dk1"/>
                    </a:solidFill>
                  </a:rPr>
                  <a:t>|𝜓⟩ = </a:t>
                </a:r>
                <a14:m>
                  <m:oMath xmlns:m="http://schemas.openxmlformats.org/officeDocument/2006/math">
                    <m:rad>
                      <m:radPr>
                        <m:degHide m:val="on"/>
                        <m:ctrlPr>
                          <a:rPr lang="en-US" altLang="zh-TW" b="1" i="1">
                            <a:solidFill>
                              <a:schemeClr val="dk1"/>
                            </a:solidFill>
                            <a:latin typeface="Cambria Math" panose="02040503050406030204" pitchFamily="18" charset="0"/>
                          </a:rPr>
                        </m:ctrlPr>
                      </m:radPr>
                      <m:deg/>
                      <m:e>
                        <m:r>
                          <a:rPr lang="en-US" altLang="zh-TW" b="1" i="1">
                            <a:solidFill>
                              <a:schemeClr val="dk1"/>
                            </a:solidFill>
                            <a:latin typeface="Cambria Math" panose="02040503050406030204" pitchFamily="18" charset="0"/>
                          </a:rPr>
                          <m:t>𝟎</m:t>
                        </m:r>
                        <m:r>
                          <a:rPr lang="en-US" altLang="zh-TW" b="1" i="1">
                            <a:solidFill>
                              <a:schemeClr val="dk1"/>
                            </a:solidFill>
                            <a:latin typeface="Cambria Math" panose="02040503050406030204" pitchFamily="18" charset="0"/>
                          </a:rPr>
                          <m:t>.</m:t>
                        </m:r>
                        <m:r>
                          <a:rPr lang="en-US" altLang="zh-TW" b="1" i="1">
                            <a:solidFill>
                              <a:schemeClr val="dk1"/>
                            </a:solidFill>
                            <a:latin typeface="Cambria Math" panose="02040503050406030204" pitchFamily="18" charset="0"/>
                          </a:rPr>
                          <m:t>𝟖𝟓</m:t>
                        </m:r>
                      </m:e>
                    </m:rad>
                  </m:oMath>
                </a14:m>
                <a:r>
                  <a:rPr lang="en-US" altLang="zh-TW" b="1">
                    <a:solidFill>
                      <a:schemeClr val="dk1"/>
                    </a:solidFill>
                  </a:rPr>
                  <a:t>| 0⟩ </a:t>
                </a:r>
                <a14:m>
                  <m:oMath xmlns:m="http://schemas.openxmlformats.org/officeDocument/2006/math">
                    <m:r>
                      <a:rPr lang="en-US" altLang="zh-TW" b="1">
                        <a:solidFill>
                          <a:schemeClr val="dk1"/>
                        </a:solidFill>
                        <a:latin typeface="Cambria Math" panose="02040503050406030204" pitchFamily="18" charset="0"/>
                      </a:rPr>
                      <m:t>−</m:t>
                    </m:r>
                    <m:rad>
                      <m:radPr>
                        <m:degHide m:val="on"/>
                        <m:ctrlPr>
                          <a:rPr lang="en-US" altLang="zh-TW" b="1" i="1">
                            <a:solidFill>
                              <a:schemeClr val="dk1"/>
                            </a:solidFill>
                            <a:latin typeface="Cambria Math" panose="02040503050406030204" pitchFamily="18" charset="0"/>
                          </a:rPr>
                        </m:ctrlPr>
                      </m:radPr>
                      <m:deg/>
                      <m:e>
                        <m:r>
                          <a:rPr lang="en-US" altLang="zh-TW" b="1" i="1">
                            <a:solidFill>
                              <a:schemeClr val="dk1"/>
                            </a:solidFill>
                            <a:latin typeface="Cambria Math" panose="02040503050406030204" pitchFamily="18" charset="0"/>
                          </a:rPr>
                          <m:t>𝟎</m:t>
                        </m:r>
                        <m:r>
                          <a:rPr lang="en-US" altLang="zh-TW" b="1" i="1">
                            <a:solidFill>
                              <a:schemeClr val="dk1"/>
                            </a:solidFill>
                            <a:latin typeface="Cambria Math" panose="02040503050406030204" pitchFamily="18" charset="0"/>
                          </a:rPr>
                          <m:t>.</m:t>
                        </m:r>
                        <m:r>
                          <a:rPr lang="en-US" altLang="zh-TW" b="1" i="1">
                            <a:solidFill>
                              <a:schemeClr val="dk1"/>
                            </a:solidFill>
                            <a:latin typeface="Cambria Math" panose="02040503050406030204" pitchFamily="18" charset="0"/>
                          </a:rPr>
                          <m:t>𝟏𝟓</m:t>
                        </m:r>
                      </m:e>
                    </m:rad>
                  </m:oMath>
                </a14:m>
                <a:r>
                  <a:rPr lang="en-US" altLang="zh-TW" spc="35"/>
                  <a:t>𝑖</a:t>
                </a:r>
                <a:r>
                  <a:rPr lang="en-US" altLang="zh-TW" b="1">
                    <a:solidFill>
                      <a:schemeClr val="dk1"/>
                    </a:solidFill>
                  </a:rPr>
                  <a:t>| 1⟩</a:t>
                </a:r>
                <a:endParaRPr lang="zh-TW" altLang="zh-TW">
                  <a:latin typeface="Noto Sans CJK JP Black"/>
                  <a:ea typeface="Noto Sans CJK JP Black"/>
                  <a:cs typeface="Noto Sans CJK JP Black"/>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6058989" y="4119864"/>
                <a:ext cx="3889296" cy="398186"/>
              </a:xfrm>
              <a:prstGeom prst="rect">
                <a:avLst/>
              </a:prstGeom>
              <a:blipFill>
                <a:blip r:embed="rId8"/>
                <a:stretch>
                  <a:fillRect l="-1411" t="-4615" b="-24615"/>
                </a:stretch>
              </a:blipFill>
            </p:spPr>
            <p:txBody>
              <a:bodyPr/>
              <a:lstStyle/>
              <a:p>
                <a:r>
                  <a:rPr lang="en-US">
                    <a:noFill/>
                  </a:rPr>
                  <a:t> </a:t>
                </a:r>
              </a:p>
            </p:txBody>
          </p:sp>
        </mc:Fallback>
      </mc:AlternateContent>
    </p:spTree>
    <p:extLst>
      <p:ext uri="{BB962C8B-B14F-4D97-AF65-F5344CB8AC3E}">
        <p14:creationId xmlns:p14="http://schemas.microsoft.com/office/powerpoint/2010/main" val="233747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Variable 1: Design Quantum Random Walk of</a:t>
            </a:r>
            <a:br>
              <a:rPr lang="en-US" altLang="zh-TW"/>
            </a:br>
            <a:r>
              <a:rPr lang="en-US" altLang="zh-TW"/>
              <a:t>Different Coins</a:t>
            </a:r>
            <a:endParaRPr lang="zh-TW" altLang="en-US"/>
          </a:p>
        </p:txBody>
      </p:sp>
      <p:sp>
        <p:nvSpPr>
          <p:cNvPr id="3" name="內容版面配置區 2"/>
          <p:cNvSpPr>
            <a:spLocks noGrp="1"/>
          </p:cNvSpPr>
          <p:nvPr>
            <p:ph idx="1"/>
          </p:nvPr>
        </p:nvSpPr>
        <p:spPr/>
        <p:txBody>
          <a:bodyPr/>
          <a:lstStyle/>
          <a:p>
            <a:r>
              <a:rPr lang="en-US" altLang="zh-TW"/>
              <a:t>Experimental Purpose : Design the circuit of quantum random walk </a:t>
            </a:r>
          </a:p>
          <a:p>
            <a:pPr marL="0" indent="0">
              <a:buNone/>
            </a:pPr>
            <a:r>
              <a:rPr lang="en-US" altLang="zh-TW"/>
              <a:t>by the formula provided by thesis.</a:t>
            </a:r>
          </a:p>
          <a:p>
            <a:pPr marL="0" indent="0">
              <a:buNone/>
            </a:pPr>
            <a:r>
              <a:rPr lang="en-US" altLang="zh-TW"/>
              <a:t>			</a:t>
            </a:r>
            <a:endParaRPr lang="zh-TW" altLang="en-US"/>
          </a:p>
        </p:txBody>
      </p:sp>
      <p:pic>
        <p:nvPicPr>
          <p:cNvPr id="4" name="image17.png"/>
          <p:cNvPicPr/>
          <p:nvPr/>
        </p:nvPicPr>
        <p:blipFill>
          <a:blip r:embed="rId2" cstate="print"/>
          <a:stretch>
            <a:fillRect/>
          </a:stretch>
        </p:blipFill>
        <p:spPr>
          <a:xfrm>
            <a:off x="3749041" y="2922405"/>
            <a:ext cx="4232364" cy="2890565"/>
          </a:xfrm>
          <a:prstGeom prst="rect">
            <a:avLst/>
          </a:prstGeom>
        </p:spPr>
      </p:pic>
      <p:sp>
        <p:nvSpPr>
          <p:cNvPr id="6" name="文字方塊 5"/>
          <p:cNvSpPr txBox="1"/>
          <p:nvPr/>
        </p:nvSpPr>
        <p:spPr>
          <a:xfrm>
            <a:off x="3979818" y="6176963"/>
            <a:ext cx="4232364" cy="369332"/>
          </a:xfrm>
          <a:prstGeom prst="rect">
            <a:avLst/>
          </a:prstGeom>
          <a:noFill/>
        </p:spPr>
        <p:txBody>
          <a:bodyPr wrap="square" rtlCol="0">
            <a:spAutoFit/>
          </a:bodyPr>
          <a:lstStyle/>
          <a:p>
            <a:r>
              <a:rPr kumimoji="1" lang="en-US" altLang="zh-TW"/>
              <a:t>Fig. 7: Expected </a:t>
            </a:r>
            <a:r>
              <a:rPr lang="en-US" altLang="zh-TW"/>
              <a:t>quantum random walk</a:t>
            </a:r>
            <a:r>
              <a:rPr kumimoji="1" lang="en-US" altLang="zh-TW"/>
              <a:t> </a:t>
            </a:r>
            <a:endParaRPr lang="zh-TW" altLang="en-US"/>
          </a:p>
        </p:txBody>
      </p:sp>
    </p:spTree>
    <p:extLst>
      <p:ext uri="{BB962C8B-B14F-4D97-AF65-F5344CB8AC3E}">
        <p14:creationId xmlns:p14="http://schemas.microsoft.com/office/powerpoint/2010/main" val="141022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1: </a:t>
            </a:r>
            <a:r>
              <a:rPr lang="en-US" altLang="zh-TW" err="1"/>
              <a:t>Hadamard</a:t>
            </a:r>
            <a:r>
              <a:rPr lang="en-US" altLang="zh-TW"/>
              <a:t>(H) Gate</a:t>
            </a:r>
            <a:endParaRPr lang="zh-TW" altLang="en-US"/>
          </a:p>
        </p:txBody>
      </p:sp>
      <p:sp>
        <p:nvSpPr>
          <p:cNvPr id="3" name="內容版面配置區 2"/>
          <p:cNvSpPr>
            <a:spLocks noGrp="1"/>
          </p:cNvSpPr>
          <p:nvPr>
            <p:ph idx="1"/>
          </p:nvPr>
        </p:nvSpPr>
        <p:spPr/>
        <p:txBody>
          <a:bodyPr/>
          <a:lstStyle/>
          <a:p>
            <a:r>
              <a:rPr lang="en-US" altLang="zh-TW"/>
              <a:t>Expected Distribution of Quantum Walk: Give that H gate could generate 50% of 0 and 50% of 1 , i.e. the superposition state, hence we expect that we could design a two-faced dice which can decide to turn right or left by using the H gate.</a:t>
            </a:r>
          </a:p>
        </p:txBody>
      </p:sp>
    </p:spTree>
    <p:extLst>
      <p:ext uri="{BB962C8B-B14F-4D97-AF65-F5344CB8AC3E}">
        <p14:creationId xmlns:p14="http://schemas.microsoft.com/office/powerpoint/2010/main" val="394664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792379-9E37-4769-A2E5-51BB341EAF2A}"/>
              </a:ext>
            </a:extLst>
          </p:cNvPr>
          <p:cNvSpPr>
            <a:spLocks noGrp="1"/>
          </p:cNvSpPr>
          <p:nvPr>
            <p:ph type="title"/>
          </p:nvPr>
        </p:nvSpPr>
        <p:spPr/>
        <p:txBody>
          <a:bodyPr/>
          <a:lstStyle/>
          <a:p>
            <a:r>
              <a:rPr lang="zh-TW">
                <a:latin typeface="Microsoft JhengHei"/>
                <a:ea typeface="Microsoft JhengHei"/>
                <a:cs typeface="+mj-lt"/>
              </a:rPr>
              <a:t>Future prospects</a:t>
            </a:r>
            <a:endParaRPr lang="en-US" altLang="zh-TW">
              <a:latin typeface="Microsoft JhengHei"/>
              <a:ea typeface="Microsoft JhengHei"/>
            </a:endParaRPr>
          </a:p>
        </p:txBody>
      </p:sp>
      <p:sp>
        <p:nvSpPr>
          <p:cNvPr id="3" name="內容版面配置區 2">
            <a:extLst>
              <a:ext uri="{FF2B5EF4-FFF2-40B4-BE49-F238E27FC236}">
                <a16:creationId xmlns:a16="http://schemas.microsoft.com/office/drawing/2014/main" id="{CA460C09-7729-4CFB-AACA-678FEF711D57}"/>
              </a:ext>
            </a:extLst>
          </p:cNvPr>
          <p:cNvSpPr>
            <a:spLocks noGrp="1"/>
          </p:cNvSpPr>
          <p:nvPr>
            <p:ph idx="1"/>
          </p:nvPr>
        </p:nvSpPr>
        <p:spPr/>
        <p:txBody>
          <a:bodyPr vert="horz" lIns="91440" tIns="45720" rIns="91440" bIns="45720" rtlCol="0" anchor="t">
            <a:normAutofit/>
          </a:bodyPr>
          <a:lstStyle/>
          <a:p>
            <a:pPr marL="0" indent="0">
              <a:buNone/>
            </a:pPr>
            <a:r>
              <a:rPr lang="zh-TW" altLang="en-US">
                <a:latin typeface="Microsoft JhengHei"/>
                <a:ea typeface="Microsoft JhengHei"/>
                <a:cs typeface="Calibri"/>
              </a:rPr>
              <a:t>1.  Examples</a:t>
            </a:r>
            <a:r>
              <a:rPr lang="en" altLang="zh-TW">
                <a:latin typeface="Microsoft JhengHei"/>
                <a:ea typeface="新細明體"/>
                <a:cs typeface="Calibri"/>
              </a:rPr>
              <a:t> of applying to </a:t>
            </a:r>
            <a:r>
              <a:rPr lang="en">
                <a:latin typeface="Consolas"/>
                <a:ea typeface="新細明體"/>
                <a:cs typeface="Calibri"/>
              </a:rPr>
              <a:t>real-life examples</a:t>
            </a:r>
            <a:endParaRPr lang="en-US"/>
          </a:p>
          <a:p>
            <a:pPr marL="0" indent="0">
              <a:buNone/>
            </a:pPr>
            <a:r>
              <a:rPr lang="en" altLang="zh-TW">
                <a:latin typeface="Microsoft JhengHei"/>
                <a:ea typeface="新細明體"/>
                <a:cs typeface="Calibri"/>
              </a:rPr>
              <a:t>     </a:t>
            </a:r>
            <a:r>
              <a:rPr lang="en-US">
                <a:ea typeface="+mn-lt"/>
                <a:cs typeface="+mn-lt"/>
              </a:rPr>
              <a:t>Mapping of enzymes. To understand the evolution of enzymes when exposed to mutagens. Only 33 nodes are required for this problem, these nodes can be mapped to 7 qubit circuits.</a:t>
            </a:r>
            <a:endParaRPr lang="en">
              <a:latin typeface="Microsoft JhengHei"/>
              <a:ea typeface="Microsoft JhengHei"/>
              <a:cs typeface="Calibri"/>
            </a:endParaRPr>
          </a:p>
          <a:p>
            <a:pPr marL="0" indent="0">
              <a:buNone/>
            </a:pPr>
            <a:r>
              <a:rPr lang="en" altLang="zh-TW">
                <a:latin typeface="Microsoft JhengHei"/>
                <a:ea typeface="新細明體"/>
                <a:cs typeface="Calibri"/>
              </a:rPr>
              <a:t>2.  </a:t>
            </a:r>
            <a:r>
              <a:rPr lang="en">
                <a:latin typeface="Consolas"/>
                <a:ea typeface="新細明體"/>
                <a:cs typeface="Calibri"/>
              </a:rPr>
              <a:t>Examples of applying physical materials</a:t>
            </a:r>
          </a:p>
          <a:p>
            <a:pPr marL="0" indent="0">
              <a:buNone/>
            </a:pPr>
            <a:r>
              <a:rPr lang="en" altLang="zh-TW">
                <a:latin typeface="Consolas"/>
                <a:ea typeface="新細明體"/>
                <a:cs typeface="Calibri"/>
              </a:rPr>
              <a:t>  </a:t>
            </a:r>
            <a:r>
              <a:rPr lang="en">
                <a:latin typeface="Consolas"/>
                <a:ea typeface="新細明體"/>
                <a:cs typeface="Calibri"/>
              </a:rPr>
              <a:t>In the case of electron movement in graphene, it is necessary to design three direction of quantum random walk mode, and use quantum walk to understand the electron transfer situation of graphite.</a:t>
            </a:r>
            <a:endParaRPr lang="en" altLang="zh-TW">
              <a:latin typeface="Consolas"/>
              <a:ea typeface="新細明體"/>
              <a:cs typeface="Calibri"/>
            </a:endParaRPr>
          </a:p>
        </p:txBody>
      </p:sp>
    </p:spTree>
    <p:extLst>
      <p:ext uri="{BB962C8B-B14F-4D97-AF65-F5344CB8AC3E}">
        <p14:creationId xmlns:p14="http://schemas.microsoft.com/office/powerpoint/2010/main" val="275058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1: </a:t>
            </a:r>
            <a:r>
              <a:rPr lang="en-US" altLang="zh-TW" err="1"/>
              <a:t>Hadamard</a:t>
            </a:r>
            <a:r>
              <a:rPr lang="en-US" altLang="zh-TW"/>
              <a:t>(H) Gate - Results</a:t>
            </a:r>
            <a:endParaRPr lang="zh-TW" altLang="en-US"/>
          </a:p>
        </p:txBody>
      </p:sp>
      <p:graphicFrame>
        <p:nvGraphicFramePr>
          <p:cNvPr id="4" name="內容版面配置區 3"/>
          <p:cNvGraphicFramePr>
            <a:graphicFrameLocks noGrp="1"/>
          </p:cNvGraphicFramePr>
          <p:nvPr>
            <p:ph idx="1"/>
          </p:nvPr>
        </p:nvGraphicFramePr>
        <p:xfrm>
          <a:off x="1058092" y="1776548"/>
          <a:ext cx="9666514" cy="2810539"/>
        </p:xfrm>
        <a:graphic>
          <a:graphicData uri="http://schemas.openxmlformats.org/drawingml/2006/table">
            <a:tbl>
              <a:tblPr firstRow="1" firstCol="1" lastRow="1" lastCol="1" bandRow="1" bandCol="1">
                <a:tableStyleId>{69C7853C-536D-4A76-A0AE-DD22124D55A5}</a:tableStyleId>
              </a:tblPr>
              <a:tblGrid>
                <a:gridCol w="3207447">
                  <a:extLst>
                    <a:ext uri="{9D8B030D-6E8A-4147-A177-3AD203B41FA5}">
                      <a16:colId xmlns:a16="http://schemas.microsoft.com/office/drawing/2014/main" val="1474558734"/>
                    </a:ext>
                  </a:extLst>
                </a:gridCol>
                <a:gridCol w="3278724">
                  <a:extLst>
                    <a:ext uri="{9D8B030D-6E8A-4147-A177-3AD203B41FA5}">
                      <a16:colId xmlns:a16="http://schemas.microsoft.com/office/drawing/2014/main" val="3158298788"/>
                    </a:ext>
                  </a:extLst>
                </a:gridCol>
                <a:gridCol w="3180343">
                  <a:extLst>
                    <a:ext uri="{9D8B030D-6E8A-4147-A177-3AD203B41FA5}">
                      <a16:colId xmlns:a16="http://schemas.microsoft.com/office/drawing/2014/main" val="334135148"/>
                    </a:ext>
                  </a:extLst>
                </a:gridCol>
              </a:tblGrid>
              <a:tr h="287596">
                <a:tc>
                  <a:txBody>
                    <a:bodyPr/>
                    <a:lstStyle/>
                    <a:p>
                      <a:pPr marL="69850">
                        <a:lnSpc>
                          <a:spcPts val="1460"/>
                        </a:lnSpc>
                        <a:spcAft>
                          <a:spcPts val="0"/>
                        </a:spcAft>
                      </a:pPr>
                      <a:r>
                        <a:rPr lang="en-US" sz="1600">
                          <a:effectLst/>
                        </a:rPr>
                        <a:t>Step = 1</a:t>
                      </a:r>
                      <a:endParaRPr lang="zh-TW" sz="1600">
                        <a:effectLst/>
                        <a:latin typeface="Noto Sans CJK JP Black"/>
                        <a:ea typeface="Noto Sans CJK JP Black"/>
                        <a:cs typeface="Noto Sans CJK JP Black"/>
                      </a:endParaRPr>
                    </a:p>
                  </a:txBody>
                  <a:tcPr marL="0" marR="0" marT="0" marB="0"/>
                </a:tc>
                <a:tc>
                  <a:txBody>
                    <a:bodyPr/>
                    <a:lstStyle/>
                    <a:p>
                      <a:pPr marL="69850">
                        <a:lnSpc>
                          <a:spcPts val="1460"/>
                        </a:lnSpc>
                        <a:spcAft>
                          <a:spcPts val="0"/>
                        </a:spcAft>
                      </a:pPr>
                      <a:r>
                        <a:rPr lang="en-US" sz="1600">
                          <a:effectLst/>
                        </a:rPr>
                        <a:t>Step = 5</a:t>
                      </a:r>
                      <a:endParaRPr lang="zh-TW" sz="1600">
                        <a:effectLst/>
                        <a:latin typeface="Noto Sans CJK JP Black"/>
                        <a:ea typeface="Noto Sans CJK JP Black"/>
                        <a:cs typeface="Noto Sans CJK JP Black"/>
                      </a:endParaRPr>
                    </a:p>
                  </a:txBody>
                  <a:tcPr marL="0" marR="0" marT="0" marB="0"/>
                </a:tc>
                <a:tc>
                  <a:txBody>
                    <a:bodyPr/>
                    <a:lstStyle/>
                    <a:p>
                      <a:pPr marL="68580">
                        <a:lnSpc>
                          <a:spcPts val="1460"/>
                        </a:lnSpc>
                        <a:spcAft>
                          <a:spcPts val="0"/>
                        </a:spcAft>
                      </a:pPr>
                      <a:r>
                        <a:rPr lang="en-US" sz="1600">
                          <a:effectLst/>
                        </a:rPr>
                        <a:t>Step = 10</a:t>
                      </a:r>
                      <a:endParaRPr lang="zh-TW" sz="16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2979135642"/>
                  </a:ext>
                </a:extLst>
              </a:tr>
              <a:tr h="2522943">
                <a:tc>
                  <a:txBody>
                    <a:bodyPr/>
                    <a:lstStyle/>
                    <a:p>
                      <a:pPr>
                        <a:spcBef>
                          <a:spcPts val="35"/>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8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7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959874548"/>
                  </a:ext>
                </a:extLst>
              </a:tr>
            </a:tbl>
          </a:graphicData>
        </a:graphic>
      </p:graphicFrame>
      <p:pic>
        <p:nvPicPr>
          <p:cNvPr id="3075"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092" y="2275088"/>
            <a:ext cx="3068815" cy="20095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80" y="2275089"/>
            <a:ext cx="2949087" cy="1907370"/>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759" y="2275089"/>
            <a:ext cx="2936744" cy="190737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058092" y="5408023"/>
            <a:ext cx="9666514" cy="646331"/>
          </a:xfrm>
          <a:prstGeom prst="rect">
            <a:avLst/>
          </a:prstGeom>
          <a:noFill/>
        </p:spPr>
        <p:txBody>
          <a:bodyPr wrap="square" rtlCol="0">
            <a:spAutoFit/>
          </a:bodyPr>
          <a:lstStyle/>
          <a:p>
            <a:r>
              <a:rPr kumimoji="1" lang="en-US" altLang="zh-TW"/>
              <a:t>→In order to consider the Error Bar, we do the experiment for ten times, we could observe the distribution of using H gate as dice is not symmetric </a:t>
            </a:r>
            <a:r>
              <a:rPr lang="en-US" altLang="zh-TW"/>
              <a:t>diffusion as the experiment anticipated.</a:t>
            </a:r>
            <a:endParaRPr lang="zh-TW" altLang="en-US"/>
          </a:p>
        </p:txBody>
      </p:sp>
      <p:sp>
        <p:nvSpPr>
          <p:cNvPr id="7" name="文字方塊 6"/>
          <p:cNvSpPr txBox="1"/>
          <p:nvPr/>
        </p:nvSpPr>
        <p:spPr>
          <a:xfrm>
            <a:off x="2991394" y="4741817"/>
            <a:ext cx="5447212" cy="369332"/>
          </a:xfrm>
          <a:prstGeom prst="rect">
            <a:avLst/>
          </a:prstGeom>
          <a:noFill/>
        </p:spPr>
        <p:txBody>
          <a:bodyPr wrap="square" rtlCol="0">
            <a:spAutoFit/>
          </a:bodyPr>
          <a:lstStyle/>
          <a:p>
            <a:r>
              <a:rPr lang="en-US" altLang="zh-TW"/>
              <a:t>Table 1: The distribution of the dice as walker of H gate</a:t>
            </a:r>
            <a:endParaRPr lang="zh-TW" altLang="en-US"/>
          </a:p>
        </p:txBody>
      </p:sp>
    </p:spTree>
    <p:extLst>
      <p:ext uri="{BB962C8B-B14F-4D97-AF65-F5344CB8AC3E}">
        <p14:creationId xmlns:p14="http://schemas.microsoft.com/office/powerpoint/2010/main" val="117176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2: Y Gate</a:t>
            </a:r>
            <a:endParaRPr lang="zh-TW" altLang="en-US"/>
          </a:p>
        </p:txBody>
      </p:sp>
      <p:sp>
        <p:nvSpPr>
          <p:cNvPr id="3" name="內容版面配置區 2"/>
          <p:cNvSpPr>
            <a:spLocks noGrp="1"/>
          </p:cNvSpPr>
          <p:nvPr>
            <p:ph idx="1"/>
          </p:nvPr>
        </p:nvSpPr>
        <p:spPr/>
        <p:txBody>
          <a:bodyPr/>
          <a:lstStyle/>
          <a:p>
            <a:r>
              <a:rPr lang="en-US" altLang="zh-TW"/>
              <a:t>Reason of Designing:  The thesis indicates that H gate is not a fair dice, the reason may be the emergence of the phase and the generation of destructive and constructive interference; therefore, according to the conditions given by the thesis, we designed a new Y gate.</a:t>
            </a:r>
          </a:p>
        </p:txBody>
      </p:sp>
    </p:spTree>
    <p:extLst>
      <p:ext uri="{BB962C8B-B14F-4D97-AF65-F5344CB8AC3E}">
        <p14:creationId xmlns:p14="http://schemas.microsoft.com/office/powerpoint/2010/main" val="362621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2: Y Gate - Results</a:t>
            </a:r>
            <a:endParaRPr lang="zh-TW" altLang="en-US"/>
          </a:p>
        </p:txBody>
      </p:sp>
      <p:graphicFrame>
        <p:nvGraphicFramePr>
          <p:cNvPr id="4" name="內容版面配置區 3"/>
          <p:cNvGraphicFramePr>
            <a:graphicFrameLocks noGrp="1"/>
          </p:cNvGraphicFramePr>
          <p:nvPr>
            <p:ph idx="1"/>
          </p:nvPr>
        </p:nvGraphicFramePr>
        <p:xfrm>
          <a:off x="838200" y="1946366"/>
          <a:ext cx="9451043" cy="2553450"/>
        </p:xfrm>
        <a:graphic>
          <a:graphicData uri="http://schemas.openxmlformats.org/drawingml/2006/table">
            <a:tbl>
              <a:tblPr firstRow="1" firstCol="1" lastRow="1" lastCol="1" bandRow="1" bandCol="1">
                <a:tableStyleId>{69C7853C-536D-4A76-A0AE-DD22124D55A5}</a:tableStyleId>
              </a:tblPr>
              <a:tblGrid>
                <a:gridCol w="2979944">
                  <a:extLst>
                    <a:ext uri="{9D8B030D-6E8A-4147-A177-3AD203B41FA5}">
                      <a16:colId xmlns:a16="http://schemas.microsoft.com/office/drawing/2014/main" val="457801739"/>
                    </a:ext>
                  </a:extLst>
                </a:gridCol>
                <a:gridCol w="3210528">
                  <a:extLst>
                    <a:ext uri="{9D8B030D-6E8A-4147-A177-3AD203B41FA5}">
                      <a16:colId xmlns:a16="http://schemas.microsoft.com/office/drawing/2014/main" val="1262799338"/>
                    </a:ext>
                  </a:extLst>
                </a:gridCol>
                <a:gridCol w="3260571">
                  <a:extLst>
                    <a:ext uri="{9D8B030D-6E8A-4147-A177-3AD203B41FA5}">
                      <a16:colId xmlns:a16="http://schemas.microsoft.com/office/drawing/2014/main" val="3698827686"/>
                    </a:ext>
                  </a:extLst>
                </a:gridCol>
              </a:tblGrid>
              <a:tr h="261257">
                <a:tc>
                  <a:txBody>
                    <a:bodyPr/>
                    <a:lstStyle/>
                    <a:p>
                      <a:pPr marL="69850">
                        <a:lnSpc>
                          <a:spcPts val="1905"/>
                        </a:lnSpc>
                        <a:spcAft>
                          <a:spcPts val="0"/>
                        </a:spcAft>
                      </a:pPr>
                      <a:r>
                        <a:rPr lang="en-US" sz="1600">
                          <a:effectLst/>
                        </a:rPr>
                        <a:t>Step = 1</a:t>
                      </a:r>
                      <a:endParaRPr lang="zh-TW" sz="1600">
                        <a:effectLst/>
                        <a:latin typeface="Noto Sans CJK JP Black"/>
                        <a:ea typeface="Noto Sans CJK JP Black"/>
                        <a:cs typeface="Noto Sans CJK JP Black"/>
                      </a:endParaRPr>
                    </a:p>
                  </a:txBody>
                  <a:tcPr marL="0" marR="0" marT="0" marB="0"/>
                </a:tc>
                <a:tc>
                  <a:txBody>
                    <a:bodyPr/>
                    <a:lstStyle/>
                    <a:p>
                      <a:pPr marL="69850">
                        <a:lnSpc>
                          <a:spcPts val="1905"/>
                        </a:lnSpc>
                        <a:spcAft>
                          <a:spcPts val="0"/>
                        </a:spcAft>
                      </a:pPr>
                      <a:r>
                        <a:rPr lang="en-US" sz="1600">
                          <a:effectLst/>
                        </a:rPr>
                        <a:t>Step = 5</a:t>
                      </a:r>
                      <a:endParaRPr lang="zh-TW" sz="1600">
                        <a:effectLst/>
                        <a:latin typeface="Noto Sans CJK JP Black"/>
                        <a:ea typeface="Noto Sans CJK JP Black"/>
                        <a:cs typeface="Noto Sans CJK JP Black"/>
                      </a:endParaRPr>
                    </a:p>
                  </a:txBody>
                  <a:tcPr marL="0" marR="0" marT="0" marB="0"/>
                </a:tc>
                <a:tc>
                  <a:txBody>
                    <a:bodyPr/>
                    <a:lstStyle/>
                    <a:p>
                      <a:pPr marL="69215">
                        <a:lnSpc>
                          <a:spcPts val="1905"/>
                        </a:lnSpc>
                        <a:spcAft>
                          <a:spcPts val="0"/>
                        </a:spcAft>
                      </a:pPr>
                      <a:r>
                        <a:rPr lang="en-US" sz="1600">
                          <a:effectLst/>
                        </a:rPr>
                        <a:t>Step = 10</a:t>
                      </a:r>
                      <a:endParaRPr lang="zh-TW" sz="16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1282088632"/>
                  </a:ext>
                </a:extLst>
              </a:tr>
              <a:tr h="2292193">
                <a:tc>
                  <a:txBody>
                    <a:bodyPr/>
                    <a:lstStyle/>
                    <a:p>
                      <a:pPr>
                        <a:spcBef>
                          <a:spcPts val="6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7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35"/>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598270506"/>
                  </a:ext>
                </a:extLst>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56" y="2335536"/>
            <a:ext cx="2762242" cy="1775109"/>
          </a:xfrm>
          <a:prstGeom prst="rect">
            <a:avLst/>
          </a:prstGeom>
          <a:noFill/>
          <a:extLst>
            <a:ext uri="{909E8E84-426E-40DD-AFC4-6F175D3DCCD1}">
              <a14:hiddenFill xmlns:a14="http://schemas.microsoft.com/office/drawing/2010/main">
                <a:solidFill>
                  <a:srgbClr val="FFFFFF"/>
                </a:solidFill>
              </a14:hiddenFill>
            </a:ext>
          </a:extLst>
        </p:spPr>
      </p:pic>
      <p:pic>
        <p:nvPicPr>
          <p:cNvPr id="4098" name="image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395" y="2335536"/>
            <a:ext cx="2744340" cy="1775109"/>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253" y="2335536"/>
            <a:ext cx="2766472" cy="1775109"/>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2876005" y="4570828"/>
            <a:ext cx="6439989" cy="369332"/>
          </a:xfrm>
          <a:prstGeom prst="rect">
            <a:avLst/>
          </a:prstGeom>
          <a:noFill/>
        </p:spPr>
        <p:txBody>
          <a:bodyPr wrap="square" rtlCol="0">
            <a:spAutoFit/>
          </a:bodyPr>
          <a:lstStyle/>
          <a:p>
            <a:r>
              <a:rPr lang="en-US" altLang="zh-TW"/>
              <a:t>Table 2: The distribution of the dice as walker of Y gate</a:t>
            </a:r>
            <a:endParaRPr lang="zh-TW" altLang="en-US"/>
          </a:p>
        </p:txBody>
      </p:sp>
      <p:sp>
        <p:nvSpPr>
          <p:cNvPr id="6" name="文字方塊 5"/>
          <p:cNvSpPr txBox="1"/>
          <p:nvPr/>
        </p:nvSpPr>
        <p:spPr>
          <a:xfrm>
            <a:off x="838200" y="5408023"/>
            <a:ext cx="9451043" cy="923330"/>
          </a:xfrm>
          <a:prstGeom prst="rect">
            <a:avLst/>
          </a:prstGeom>
          <a:noFill/>
        </p:spPr>
        <p:txBody>
          <a:bodyPr wrap="square" rtlCol="0">
            <a:spAutoFit/>
          </a:bodyPr>
          <a:lstStyle/>
          <a:p>
            <a:r>
              <a:rPr kumimoji="1" lang="en-US" altLang="zh-TW"/>
              <a:t>→From the above chart  , we could observe the distribution of using Y gate given by the thesis as dice is not symmetric </a:t>
            </a:r>
            <a:r>
              <a:rPr lang="en-US" altLang="zh-TW"/>
              <a:t>diffusion after we considered Error Bar.</a:t>
            </a:r>
            <a:endParaRPr lang="zh-TW" altLang="en-US"/>
          </a:p>
          <a:p>
            <a:endParaRPr lang="zh-TW" altLang="en-US"/>
          </a:p>
        </p:txBody>
      </p:sp>
    </p:spTree>
    <p:extLst>
      <p:ext uri="{BB962C8B-B14F-4D97-AF65-F5344CB8AC3E}">
        <p14:creationId xmlns:p14="http://schemas.microsoft.com/office/powerpoint/2010/main" val="139861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3: Ry Gate</a:t>
            </a:r>
            <a:endParaRPr lang="zh-TW" altLang="en-US"/>
          </a:p>
        </p:txBody>
      </p:sp>
      <p:sp>
        <p:nvSpPr>
          <p:cNvPr id="3" name="內容版面配置區 2"/>
          <p:cNvSpPr>
            <a:spLocks noGrp="1"/>
          </p:cNvSpPr>
          <p:nvPr>
            <p:ph idx="1"/>
          </p:nvPr>
        </p:nvSpPr>
        <p:spPr/>
        <p:txBody>
          <a:bodyPr/>
          <a:lstStyle/>
          <a:p>
            <a:r>
              <a:rPr lang="en-US" altLang="zh-TW"/>
              <a:t>Reasons of Designing: In addition to the Y gate in the thesis, we think we still have room for improvement to ameliorate the dice, hence we designed a new Ry gate in this experiment.</a:t>
            </a:r>
            <a:endParaRPr lang="zh-TW" altLang="en-US"/>
          </a:p>
        </p:txBody>
      </p:sp>
    </p:spTree>
    <p:extLst>
      <p:ext uri="{BB962C8B-B14F-4D97-AF65-F5344CB8AC3E}">
        <p14:creationId xmlns:p14="http://schemas.microsoft.com/office/powerpoint/2010/main" val="1457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3: Ry Gate - Results</a:t>
            </a:r>
            <a:endParaRPr lang="zh-TW" altLang="en-US"/>
          </a:p>
        </p:txBody>
      </p:sp>
      <p:graphicFrame>
        <p:nvGraphicFramePr>
          <p:cNvPr id="4" name="內容版面配置區 3"/>
          <p:cNvGraphicFramePr>
            <a:graphicFrameLocks noGrp="1"/>
          </p:cNvGraphicFramePr>
          <p:nvPr>
            <p:ph idx="1"/>
          </p:nvPr>
        </p:nvGraphicFramePr>
        <p:xfrm>
          <a:off x="953589" y="1690688"/>
          <a:ext cx="9757954" cy="2503914"/>
        </p:xfrm>
        <a:graphic>
          <a:graphicData uri="http://schemas.openxmlformats.org/drawingml/2006/table">
            <a:tbl>
              <a:tblPr firstRow="1" firstCol="1" lastRow="1" lastCol="1" bandRow="1" bandCol="1">
                <a:tableStyleId>{69C7853C-536D-4A76-A0AE-DD22124D55A5}</a:tableStyleId>
              </a:tblPr>
              <a:tblGrid>
                <a:gridCol w="3208078">
                  <a:extLst>
                    <a:ext uri="{9D8B030D-6E8A-4147-A177-3AD203B41FA5}">
                      <a16:colId xmlns:a16="http://schemas.microsoft.com/office/drawing/2014/main" val="3688203673"/>
                    </a:ext>
                  </a:extLst>
                </a:gridCol>
                <a:gridCol w="3275950">
                  <a:extLst>
                    <a:ext uri="{9D8B030D-6E8A-4147-A177-3AD203B41FA5}">
                      <a16:colId xmlns:a16="http://schemas.microsoft.com/office/drawing/2014/main" val="550052301"/>
                    </a:ext>
                  </a:extLst>
                </a:gridCol>
                <a:gridCol w="3273926">
                  <a:extLst>
                    <a:ext uri="{9D8B030D-6E8A-4147-A177-3AD203B41FA5}">
                      <a16:colId xmlns:a16="http://schemas.microsoft.com/office/drawing/2014/main" val="2022922851"/>
                    </a:ext>
                  </a:extLst>
                </a:gridCol>
              </a:tblGrid>
              <a:tr h="177301">
                <a:tc>
                  <a:txBody>
                    <a:bodyPr/>
                    <a:lstStyle/>
                    <a:p>
                      <a:pPr marL="69850">
                        <a:lnSpc>
                          <a:spcPts val="1470"/>
                        </a:lnSpc>
                        <a:spcAft>
                          <a:spcPts val="0"/>
                        </a:spcAft>
                      </a:pPr>
                      <a:r>
                        <a:rPr lang="en-US" sz="1600">
                          <a:effectLst/>
                        </a:rPr>
                        <a:t>Step = 1</a:t>
                      </a:r>
                      <a:endParaRPr lang="zh-TW" sz="1400">
                        <a:effectLst/>
                        <a:latin typeface="Noto Sans CJK JP Black"/>
                        <a:ea typeface="Noto Sans CJK JP Black"/>
                        <a:cs typeface="Noto Sans CJK JP Black"/>
                      </a:endParaRPr>
                    </a:p>
                  </a:txBody>
                  <a:tcPr marL="0" marR="0" marT="0" marB="0"/>
                </a:tc>
                <a:tc>
                  <a:txBody>
                    <a:bodyPr/>
                    <a:lstStyle/>
                    <a:p>
                      <a:pPr marL="67945">
                        <a:lnSpc>
                          <a:spcPts val="1470"/>
                        </a:lnSpc>
                        <a:spcAft>
                          <a:spcPts val="0"/>
                        </a:spcAft>
                      </a:pPr>
                      <a:r>
                        <a:rPr lang="en-US" sz="1600">
                          <a:effectLst/>
                        </a:rPr>
                        <a:t>Step = 5</a:t>
                      </a:r>
                      <a:endParaRPr lang="zh-TW" sz="1400">
                        <a:effectLst/>
                        <a:latin typeface="Noto Sans CJK JP Black"/>
                        <a:ea typeface="Noto Sans CJK JP Black"/>
                        <a:cs typeface="Noto Sans CJK JP Black"/>
                      </a:endParaRPr>
                    </a:p>
                  </a:txBody>
                  <a:tcPr marL="0" marR="0" marT="0" marB="0"/>
                </a:tc>
                <a:tc>
                  <a:txBody>
                    <a:bodyPr/>
                    <a:lstStyle/>
                    <a:p>
                      <a:pPr marL="67310">
                        <a:lnSpc>
                          <a:spcPts val="1470"/>
                        </a:lnSpc>
                        <a:spcAft>
                          <a:spcPts val="0"/>
                        </a:spcAft>
                      </a:pPr>
                      <a:r>
                        <a:rPr lang="en-US" sz="1600">
                          <a:effectLst/>
                        </a:rPr>
                        <a:t>Step = 10</a:t>
                      </a:r>
                      <a:endParaRPr lang="zh-TW" sz="14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4234091466"/>
                  </a:ext>
                </a:extLst>
              </a:tr>
              <a:tr h="2307445">
                <a:tc>
                  <a:txBody>
                    <a:bodyPr/>
                    <a:lstStyle/>
                    <a:p>
                      <a:pPr>
                        <a:spcBef>
                          <a:spcPts val="2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20"/>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Bef>
                          <a:spcPts val="25"/>
                        </a:spcBef>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803156259"/>
                  </a:ext>
                </a:extLst>
              </a:tr>
            </a:tbl>
          </a:graphicData>
        </a:graphic>
      </p:graphicFrame>
      <p:pic>
        <p:nvPicPr>
          <p:cNvPr id="5123"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44" y="2055728"/>
            <a:ext cx="2943535" cy="1921045"/>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236" y="2055728"/>
            <a:ext cx="3051981" cy="1952029"/>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874" y="2055727"/>
            <a:ext cx="2990012" cy="1952029"/>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2821577" y="4362994"/>
            <a:ext cx="5995852" cy="646331"/>
          </a:xfrm>
          <a:prstGeom prst="rect">
            <a:avLst/>
          </a:prstGeom>
          <a:noFill/>
        </p:spPr>
        <p:txBody>
          <a:bodyPr wrap="square" rtlCol="0">
            <a:spAutoFit/>
          </a:bodyPr>
          <a:lstStyle/>
          <a:p>
            <a:r>
              <a:rPr lang="en-US" altLang="zh-TW"/>
              <a:t>Table 3: The distribution of the dice as walker of Ry gate</a:t>
            </a:r>
            <a:endParaRPr lang="zh-TW" altLang="en-US"/>
          </a:p>
          <a:p>
            <a:endParaRPr lang="zh-TW" altLang="en-US"/>
          </a:p>
        </p:txBody>
      </p:sp>
      <p:sp>
        <p:nvSpPr>
          <p:cNvPr id="6" name="文字方塊 5"/>
          <p:cNvSpPr txBox="1"/>
          <p:nvPr/>
        </p:nvSpPr>
        <p:spPr>
          <a:xfrm>
            <a:off x="953589" y="5342709"/>
            <a:ext cx="9757954" cy="923330"/>
          </a:xfrm>
          <a:prstGeom prst="rect">
            <a:avLst/>
          </a:prstGeom>
          <a:noFill/>
        </p:spPr>
        <p:txBody>
          <a:bodyPr wrap="square" rtlCol="0">
            <a:spAutoFit/>
          </a:bodyPr>
          <a:lstStyle/>
          <a:p>
            <a:r>
              <a:rPr kumimoji="1" lang="en-US" altLang="zh-TW"/>
              <a:t>→From the above chart , we could observe the distribution of using Ry gate given by the thesis as dice is not symmetric </a:t>
            </a:r>
            <a:r>
              <a:rPr lang="en-US" altLang="zh-TW"/>
              <a:t>diffusion after we considered Error Bar.</a:t>
            </a:r>
            <a:endParaRPr lang="zh-TW" altLang="en-US"/>
          </a:p>
          <a:p>
            <a:endParaRPr lang="zh-TW" altLang="en-US"/>
          </a:p>
        </p:txBody>
      </p:sp>
    </p:spTree>
    <p:extLst>
      <p:ext uri="{BB962C8B-B14F-4D97-AF65-F5344CB8AC3E}">
        <p14:creationId xmlns:p14="http://schemas.microsoft.com/office/powerpoint/2010/main" val="322560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4: Revise Initial Value</a:t>
            </a:r>
            <a:endParaRPr lang="zh-TW" altLang="en-US"/>
          </a:p>
        </p:txBody>
      </p:sp>
      <p:sp>
        <p:nvSpPr>
          <p:cNvPr id="3" name="內容版面配置區 2"/>
          <p:cNvSpPr>
            <a:spLocks noGrp="1"/>
          </p:cNvSpPr>
          <p:nvPr>
            <p:ph idx="1"/>
          </p:nvPr>
        </p:nvSpPr>
        <p:spPr/>
        <p:txBody>
          <a:bodyPr/>
          <a:lstStyle/>
          <a:p>
            <a:r>
              <a:rPr lang="en-US" altLang="zh-TW"/>
              <a:t>Reasons of Designing: Because the thesis indicates that the dice shifts owing to the phase interference, thus we would like to do the phase correction to the H gate directly.</a:t>
            </a:r>
            <a:endParaRPr lang="zh-TW" altLang="en-US"/>
          </a:p>
        </p:txBody>
      </p:sp>
    </p:spTree>
    <p:extLst>
      <p:ext uri="{BB962C8B-B14F-4D97-AF65-F5344CB8AC3E}">
        <p14:creationId xmlns:p14="http://schemas.microsoft.com/office/powerpoint/2010/main" val="293914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4: Revise Initial Value - Results</a:t>
            </a:r>
            <a:endParaRPr lang="zh-TW" altLang="en-US"/>
          </a:p>
        </p:txBody>
      </p:sp>
      <p:graphicFrame>
        <p:nvGraphicFramePr>
          <p:cNvPr id="4" name="內容版面配置區 3"/>
          <p:cNvGraphicFramePr>
            <a:graphicFrameLocks noGrp="1"/>
          </p:cNvGraphicFramePr>
          <p:nvPr>
            <p:ph idx="1"/>
          </p:nvPr>
        </p:nvGraphicFramePr>
        <p:xfrm>
          <a:off x="992777" y="1690689"/>
          <a:ext cx="9810206" cy="3000041"/>
        </p:xfrm>
        <a:graphic>
          <a:graphicData uri="http://schemas.openxmlformats.org/drawingml/2006/table">
            <a:tbl>
              <a:tblPr firstRow="1" firstCol="1" lastRow="1" lastCol="1" bandRow="1" bandCol="1">
                <a:tableStyleId>{69C7853C-536D-4A76-A0AE-DD22124D55A5}</a:tableStyleId>
              </a:tblPr>
              <a:tblGrid>
                <a:gridCol w="3202197">
                  <a:extLst>
                    <a:ext uri="{9D8B030D-6E8A-4147-A177-3AD203B41FA5}">
                      <a16:colId xmlns:a16="http://schemas.microsoft.com/office/drawing/2014/main" val="1869962947"/>
                    </a:ext>
                  </a:extLst>
                </a:gridCol>
                <a:gridCol w="3259922">
                  <a:extLst>
                    <a:ext uri="{9D8B030D-6E8A-4147-A177-3AD203B41FA5}">
                      <a16:colId xmlns:a16="http://schemas.microsoft.com/office/drawing/2014/main" val="1160049973"/>
                    </a:ext>
                  </a:extLst>
                </a:gridCol>
                <a:gridCol w="3348087">
                  <a:extLst>
                    <a:ext uri="{9D8B030D-6E8A-4147-A177-3AD203B41FA5}">
                      <a16:colId xmlns:a16="http://schemas.microsoft.com/office/drawing/2014/main" val="2361948666"/>
                    </a:ext>
                  </a:extLst>
                </a:gridCol>
              </a:tblGrid>
              <a:tr h="399368">
                <a:tc>
                  <a:txBody>
                    <a:bodyPr/>
                    <a:lstStyle/>
                    <a:p>
                      <a:pPr marL="67945">
                        <a:lnSpc>
                          <a:spcPts val="1890"/>
                        </a:lnSpc>
                        <a:spcAft>
                          <a:spcPts val="0"/>
                        </a:spcAft>
                      </a:pPr>
                      <a:r>
                        <a:rPr lang="en-US" sz="1600">
                          <a:effectLst/>
                        </a:rPr>
                        <a:t>Step = 1</a:t>
                      </a:r>
                      <a:endParaRPr lang="zh-TW" sz="1400">
                        <a:effectLst/>
                        <a:latin typeface="Noto Sans CJK JP Black"/>
                        <a:ea typeface="Noto Sans CJK JP Black"/>
                        <a:cs typeface="Noto Sans CJK JP Black"/>
                      </a:endParaRPr>
                    </a:p>
                  </a:txBody>
                  <a:tcPr marL="0" marR="0" marT="0" marB="0"/>
                </a:tc>
                <a:tc>
                  <a:txBody>
                    <a:bodyPr/>
                    <a:lstStyle/>
                    <a:p>
                      <a:pPr marL="69850">
                        <a:lnSpc>
                          <a:spcPts val="1890"/>
                        </a:lnSpc>
                        <a:spcAft>
                          <a:spcPts val="0"/>
                        </a:spcAft>
                      </a:pPr>
                      <a:r>
                        <a:rPr lang="en-US" sz="1600">
                          <a:effectLst/>
                        </a:rPr>
                        <a:t>Step = 5</a:t>
                      </a:r>
                      <a:endParaRPr lang="zh-TW" sz="1400">
                        <a:effectLst/>
                        <a:latin typeface="Noto Sans CJK JP Black"/>
                        <a:ea typeface="Noto Sans CJK JP Black"/>
                        <a:cs typeface="Noto Sans CJK JP Black"/>
                      </a:endParaRPr>
                    </a:p>
                  </a:txBody>
                  <a:tcPr marL="0" marR="0" marT="0" marB="0"/>
                </a:tc>
                <a:tc>
                  <a:txBody>
                    <a:bodyPr/>
                    <a:lstStyle/>
                    <a:p>
                      <a:pPr marL="67945">
                        <a:lnSpc>
                          <a:spcPts val="1890"/>
                        </a:lnSpc>
                        <a:spcAft>
                          <a:spcPts val="0"/>
                        </a:spcAft>
                      </a:pPr>
                      <a:r>
                        <a:rPr lang="en-US" sz="1600">
                          <a:effectLst/>
                        </a:rPr>
                        <a:t>Step = 10</a:t>
                      </a:r>
                      <a:endParaRPr lang="zh-TW" sz="14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2894599604"/>
                  </a:ext>
                </a:extLst>
              </a:tr>
              <a:tr h="2600673">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tc>
                  <a:txBody>
                    <a:bodyPr/>
                    <a:lstStyle/>
                    <a:p>
                      <a:pPr>
                        <a:spcAft>
                          <a:spcPts val="0"/>
                        </a:spcAft>
                      </a:pPr>
                      <a:r>
                        <a:rPr lang="en-US" sz="100">
                          <a:effectLst/>
                        </a:rPr>
                        <a:t> </a:t>
                      </a:r>
                      <a:endParaRPr lang="zh-TW" sz="1100">
                        <a:effectLst/>
                        <a:latin typeface="Noto Sans CJK JP Black"/>
                        <a:ea typeface="Noto Sans CJK JP Black"/>
                        <a:cs typeface="Noto Sans CJK JP Black"/>
                      </a:endParaRPr>
                    </a:p>
                  </a:txBody>
                  <a:tcPr marL="0" marR="0" marT="0" marB="0"/>
                </a:tc>
                <a:extLst>
                  <a:ext uri="{0D108BD9-81ED-4DB2-BD59-A6C34878D82A}">
                    <a16:rowId xmlns:a16="http://schemas.microsoft.com/office/drawing/2014/main" val="3729741722"/>
                  </a:ext>
                </a:extLst>
              </a:tr>
            </a:tbl>
          </a:graphicData>
        </a:graphic>
      </p:graphicFrame>
      <p:pic>
        <p:nvPicPr>
          <p:cNvPr id="6147"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777" y="2186318"/>
            <a:ext cx="3055008" cy="1993795"/>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362" y="2186317"/>
            <a:ext cx="3103245" cy="199379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0183" y="2186318"/>
            <a:ext cx="3091155" cy="199379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2847703" y="4859383"/>
            <a:ext cx="5408023" cy="369332"/>
          </a:xfrm>
          <a:prstGeom prst="rect">
            <a:avLst/>
          </a:prstGeom>
          <a:noFill/>
        </p:spPr>
        <p:txBody>
          <a:bodyPr wrap="square" rtlCol="0">
            <a:spAutoFit/>
          </a:bodyPr>
          <a:lstStyle/>
          <a:p>
            <a:r>
              <a:rPr lang="en-US" altLang="zh-TW"/>
              <a:t>Table 4: The distribution of the walker of revising H dice</a:t>
            </a:r>
            <a:endParaRPr lang="zh-TW" altLang="en-US"/>
          </a:p>
        </p:txBody>
      </p:sp>
    </p:spTree>
    <p:extLst>
      <p:ext uri="{BB962C8B-B14F-4D97-AF65-F5344CB8AC3E}">
        <p14:creationId xmlns:p14="http://schemas.microsoft.com/office/powerpoint/2010/main" val="149263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Experiment 4: Revise Initial Value - Results</a:t>
            </a:r>
            <a:endParaRPr lang="zh-TW" altLang="en-US"/>
          </a:p>
        </p:txBody>
      </p:sp>
      <p:pic>
        <p:nvPicPr>
          <p:cNvPr id="4" name="image40.png"/>
          <p:cNvPicPr>
            <a:picLocks noGrp="1"/>
          </p:cNvPicPr>
          <p:nvPr>
            <p:ph idx="1"/>
          </p:nvPr>
        </p:nvPicPr>
        <p:blipFill>
          <a:blip r:embed="rId2" cstate="print"/>
          <a:stretch>
            <a:fillRect/>
          </a:stretch>
        </p:blipFill>
        <p:spPr>
          <a:xfrm>
            <a:off x="838200" y="1772722"/>
            <a:ext cx="4465320" cy="2577209"/>
          </a:xfrm>
          <a:prstGeom prst="rect">
            <a:avLst/>
          </a:prstGeom>
        </p:spPr>
      </p:pic>
      <p:pic>
        <p:nvPicPr>
          <p:cNvPr id="5" name="image41.png"/>
          <p:cNvPicPr/>
          <p:nvPr/>
        </p:nvPicPr>
        <p:blipFill>
          <a:blip r:embed="rId3" cstate="print"/>
          <a:stretch>
            <a:fillRect/>
          </a:stretch>
        </p:blipFill>
        <p:spPr>
          <a:xfrm>
            <a:off x="5945777" y="1772722"/>
            <a:ext cx="4373880" cy="2577209"/>
          </a:xfrm>
          <a:prstGeom prst="rect">
            <a:avLst/>
          </a:prstGeom>
        </p:spPr>
      </p:pic>
      <p:sp>
        <p:nvSpPr>
          <p:cNvPr id="6" name="文字方塊 5"/>
          <p:cNvSpPr txBox="1"/>
          <p:nvPr/>
        </p:nvSpPr>
        <p:spPr>
          <a:xfrm>
            <a:off x="1188720" y="4478774"/>
            <a:ext cx="4114800" cy="646331"/>
          </a:xfrm>
          <a:prstGeom prst="rect">
            <a:avLst/>
          </a:prstGeom>
          <a:noFill/>
        </p:spPr>
        <p:txBody>
          <a:bodyPr wrap="square" rtlCol="0">
            <a:spAutoFit/>
          </a:bodyPr>
          <a:lstStyle/>
          <a:p>
            <a:r>
              <a:rPr lang="en-US" altLang="zh-TW"/>
              <a:t>Fig.15: Run the circuit of Experiment 4 for 6 times , Step =20</a:t>
            </a:r>
            <a:endParaRPr lang="zh-TW" altLang="en-US"/>
          </a:p>
        </p:txBody>
      </p:sp>
      <p:sp>
        <p:nvSpPr>
          <p:cNvPr id="7" name="文字方塊 6"/>
          <p:cNvSpPr txBox="1"/>
          <p:nvPr/>
        </p:nvSpPr>
        <p:spPr>
          <a:xfrm>
            <a:off x="6160225" y="4478774"/>
            <a:ext cx="3944983" cy="923330"/>
          </a:xfrm>
          <a:prstGeom prst="rect">
            <a:avLst/>
          </a:prstGeom>
          <a:noFill/>
        </p:spPr>
        <p:txBody>
          <a:bodyPr wrap="square" rtlCol="0">
            <a:spAutoFit/>
          </a:bodyPr>
          <a:lstStyle/>
          <a:p>
            <a:r>
              <a:rPr lang="en-US" altLang="zh-TW"/>
              <a:t>Fig.16: Run the circuit of Experiment 4 for 1 time , Step =20</a:t>
            </a:r>
            <a:endParaRPr lang="zh-TW" altLang="en-US"/>
          </a:p>
          <a:p>
            <a:endParaRPr lang="zh-TW" altLang="en-US"/>
          </a:p>
        </p:txBody>
      </p:sp>
      <p:sp>
        <p:nvSpPr>
          <p:cNvPr id="8" name="文字方塊 7"/>
          <p:cNvSpPr txBox="1"/>
          <p:nvPr/>
        </p:nvSpPr>
        <p:spPr>
          <a:xfrm>
            <a:off x="1188720" y="5253948"/>
            <a:ext cx="9130937" cy="1200329"/>
          </a:xfrm>
          <a:prstGeom prst="rect">
            <a:avLst/>
          </a:prstGeom>
          <a:noFill/>
        </p:spPr>
        <p:txBody>
          <a:bodyPr wrap="square" rtlCol="0">
            <a:spAutoFit/>
          </a:bodyPr>
          <a:lstStyle/>
          <a:p>
            <a:r>
              <a:rPr kumimoji="1" lang="en-US" altLang="zh-TW"/>
              <a:t>→Complete the Error Bar from the results of</a:t>
            </a:r>
            <a:r>
              <a:rPr kumimoji="1" lang="zh-TW" altLang="en-US"/>
              <a:t> </a:t>
            </a:r>
            <a:r>
              <a:rPr kumimoji="1" lang="en-US" altLang="zh-TW"/>
              <a:t>Experiment 4, we could observe the distribution of position after 10 steps is nearly symmetric.</a:t>
            </a:r>
            <a:endParaRPr lang="zh-TW" altLang="en-US"/>
          </a:p>
          <a:p>
            <a:endParaRPr lang="zh-TW" altLang="en-US"/>
          </a:p>
          <a:p>
            <a:endParaRPr lang="zh-TW" altLang="en-US"/>
          </a:p>
        </p:txBody>
      </p:sp>
    </p:spTree>
    <p:extLst>
      <p:ext uri="{BB962C8B-B14F-4D97-AF65-F5344CB8AC3E}">
        <p14:creationId xmlns:p14="http://schemas.microsoft.com/office/powerpoint/2010/main" val="3312060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Variable 1 – Comprehensive Results</a:t>
            </a:r>
            <a:endParaRPr lang="zh-TW" altLang="en-US"/>
          </a:p>
        </p:txBody>
      </p:sp>
      <p:pic>
        <p:nvPicPr>
          <p:cNvPr id="4" name="image42.png"/>
          <p:cNvPicPr>
            <a:picLocks noGrp="1"/>
          </p:cNvPicPr>
          <p:nvPr>
            <p:ph idx="1"/>
          </p:nvPr>
        </p:nvPicPr>
        <p:blipFill>
          <a:blip r:embed="rId2" cstate="print"/>
          <a:stretch>
            <a:fillRect/>
          </a:stretch>
        </p:blipFill>
        <p:spPr>
          <a:xfrm>
            <a:off x="2782836" y="1690688"/>
            <a:ext cx="6077687" cy="3429653"/>
          </a:xfrm>
          <a:prstGeom prst="rect">
            <a:avLst/>
          </a:prstGeom>
        </p:spPr>
      </p:pic>
      <p:sp>
        <p:nvSpPr>
          <p:cNvPr id="6" name="文字方塊 5"/>
          <p:cNvSpPr txBox="1"/>
          <p:nvPr/>
        </p:nvSpPr>
        <p:spPr>
          <a:xfrm>
            <a:off x="838200" y="5381897"/>
            <a:ext cx="9220200" cy="646331"/>
          </a:xfrm>
          <a:prstGeom prst="rect">
            <a:avLst/>
          </a:prstGeom>
          <a:noFill/>
        </p:spPr>
        <p:txBody>
          <a:bodyPr wrap="square" rtlCol="0">
            <a:spAutoFit/>
          </a:bodyPr>
          <a:lstStyle/>
          <a:p>
            <a:r>
              <a:rPr kumimoji="1" lang="en-US" altLang="zh-TW"/>
              <a:t>→From Variable 1, we could know that changing the initial value of coins operator of quantum random walk could increase the symmetry efficiently.</a:t>
            </a:r>
            <a:endParaRPr lang="zh-TW" altLang="en-US"/>
          </a:p>
        </p:txBody>
      </p:sp>
    </p:spTree>
    <p:extLst>
      <p:ext uri="{BB962C8B-B14F-4D97-AF65-F5344CB8AC3E}">
        <p14:creationId xmlns:p14="http://schemas.microsoft.com/office/powerpoint/2010/main" val="745819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normAutofit fontScale="90000"/>
          </a:bodyPr>
          <a:lstStyle/>
          <a:p>
            <a:r>
              <a:rPr lang="en-US" altLang="zh-TW"/>
              <a:t>Variable 2: Simulate Quantum Random Walk By </a:t>
            </a:r>
            <a:br>
              <a:rPr lang="en-US" altLang="zh-TW"/>
            </a:br>
            <a:r>
              <a:rPr lang="en-US" altLang="zh-TW"/>
              <a:t>Matrix Multiplication</a:t>
            </a:r>
            <a:endParaRPr lang="zh-TW" altLang="en-US"/>
          </a:p>
        </p:txBody>
      </p:sp>
      <p:sp>
        <p:nvSpPr>
          <p:cNvPr id="9" name="內容版面配置區 8"/>
          <p:cNvSpPr>
            <a:spLocks noGrp="1"/>
          </p:cNvSpPr>
          <p:nvPr>
            <p:ph idx="1"/>
          </p:nvPr>
        </p:nvSpPr>
        <p:spPr>
          <a:xfrm>
            <a:off x="838200" y="1847441"/>
            <a:ext cx="10515600" cy="4486275"/>
          </a:xfrm>
        </p:spPr>
        <p:txBody>
          <a:bodyPr/>
          <a:lstStyle/>
          <a:p>
            <a:r>
              <a:rPr lang="en-US" altLang="zh-TW"/>
              <a:t>Experimental Design : </a:t>
            </a:r>
            <a:br>
              <a:rPr lang="en-US" altLang="zh-TW"/>
            </a:br>
            <a:r>
              <a:rPr lang="en-US" altLang="zh-TW"/>
              <a:t>Simulate quantum random walk by matrix multiplication</a:t>
            </a:r>
          </a:p>
          <a:p>
            <a:r>
              <a:rPr lang="en-US" altLang="zh-TW"/>
              <a:t>Experimental Purpose : </a:t>
            </a:r>
            <a:br>
              <a:rPr lang="en-US" altLang="zh-TW"/>
            </a:br>
            <a:r>
              <a:rPr lang="en-US" altLang="zh-TW"/>
              <a:t>To find the difference between matrix calculation and quantum impulse control</a:t>
            </a:r>
            <a:endParaRPr lang="zh-TW" altLang="en-US"/>
          </a:p>
        </p:txBody>
      </p:sp>
    </p:spTree>
    <p:extLst>
      <p:ext uri="{BB962C8B-B14F-4D97-AF65-F5344CB8AC3E}">
        <p14:creationId xmlns:p14="http://schemas.microsoft.com/office/powerpoint/2010/main" val="111598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23E4-87AA-4F7C-9321-53D77966188B}"/>
              </a:ext>
            </a:extLst>
          </p:cNvPr>
          <p:cNvSpPr>
            <a:spLocks noGrp="1"/>
          </p:cNvSpPr>
          <p:nvPr>
            <p:ph type="title"/>
          </p:nvPr>
        </p:nvSpPr>
        <p:spPr/>
        <p:txBody>
          <a:bodyPr/>
          <a:lstStyle/>
          <a:p>
            <a:r>
              <a:rPr lang="en-US" altLang="zh-TW">
                <a:latin typeface="Microsoft JhengHei"/>
                <a:ea typeface="Microsoft JhengHei"/>
              </a:rPr>
              <a:t>Future</a:t>
            </a:r>
            <a:r>
              <a:rPr lang="zh-TW" altLang="en-US">
                <a:latin typeface="Microsoft JhengHei"/>
                <a:ea typeface="Microsoft JhengHei"/>
              </a:rPr>
              <a:t> </a:t>
            </a:r>
            <a:r>
              <a:rPr lang="en-US" altLang="zh-TW">
                <a:latin typeface="Microsoft JhengHei"/>
                <a:ea typeface="Microsoft JhengHei"/>
              </a:rPr>
              <a:t>prospects</a:t>
            </a:r>
            <a:endParaRPr lang="en-US">
              <a:ea typeface="+mj-lt"/>
              <a:cs typeface="+mj-lt"/>
            </a:endParaRPr>
          </a:p>
        </p:txBody>
      </p:sp>
      <p:sp>
        <p:nvSpPr>
          <p:cNvPr id="3" name="Content Placeholder 2">
            <a:extLst>
              <a:ext uri="{FF2B5EF4-FFF2-40B4-BE49-F238E27FC236}">
                <a16:creationId xmlns:a16="http://schemas.microsoft.com/office/drawing/2014/main" id="{1263942C-97FE-4DA3-9160-DAD0AE49A03E}"/>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3.   </a:t>
            </a:r>
            <a:r>
              <a:rPr lang="en">
                <a:latin typeface="Consolas"/>
                <a:cs typeface="Calibri" panose="020F0502020204030204"/>
              </a:rPr>
              <a:t>Design a new type of quantum walking circuit to perform quantum walking with different patterns.</a:t>
            </a:r>
            <a:endParaRPr lang="en"/>
          </a:p>
          <a:p>
            <a:pPr marL="0" indent="0">
              <a:buNone/>
            </a:pPr>
            <a:endParaRPr lang="en">
              <a:latin typeface="Consolas"/>
              <a:cs typeface="Calibri" panose="020F0502020204030204"/>
            </a:endParaRPr>
          </a:p>
          <a:p>
            <a:pPr marL="0" indent="0">
              <a:buNone/>
            </a:pPr>
            <a:endParaRPr lang="en">
              <a:latin typeface="Consolas"/>
              <a:cs typeface="Calibri" panose="020F0502020204030204"/>
            </a:endParaRPr>
          </a:p>
          <a:p>
            <a:pPr marL="0" indent="0">
              <a:buNone/>
            </a:pPr>
            <a:r>
              <a:rPr lang="en">
                <a:latin typeface="Consolas"/>
                <a:cs typeface="Calibri" panose="020F0502020204030204"/>
              </a:rPr>
              <a:t>4.Try to use three-dimensional quantum random walk to simulate </a:t>
            </a:r>
            <a:r>
              <a:rPr lang="en">
                <a:latin typeface="Consolas"/>
                <a:ea typeface="+mn-lt"/>
                <a:cs typeface="+mn-lt"/>
              </a:rPr>
              <a:t>Brownian motion</a:t>
            </a:r>
            <a:r>
              <a:rPr lang="en">
                <a:latin typeface="Consolas"/>
                <a:cs typeface="Calibri" panose="020F0502020204030204"/>
              </a:rPr>
              <a:t>.</a:t>
            </a:r>
            <a:endParaRPr lang="en">
              <a:cs typeface="Calibri"/>
            </a:endParaRPr>
          </a:p>
        </p:txBody>
      </p:sp>
    </p:spTree>
    <p:extLst>
      <p:ext uri="{BB962C8B-B14F-4D97-AF65-F5344CB8AC3E}">
        <p14:creationId xmlns:p14="http://schemas.microsoft.com/office/powerpoint/2010/main" val="1946137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Variable 2 - Results</a:t>
            </a:r>
            <a:endParaRPr lang="zh-TW" altLang="en-US"/>
          </a:p>
        </p:txBody>
      </p:sp>
      <p:pic>
        <p:nvPicPr>
          <p:cNvPr id="4" name="image43.png"/>
          <p:cNvPicPr>
            <a:picLocks noGrp="1"/>
          </p:cNvPicPr>
          <p:nvPr>
            <p:ph idx="1"/>
          </p:nvPr>
        </p:nvPicPr>
        <p:blipFill>
          <a:blip r:embed="rId2" cstate="print"/>
          <a:stretch>
            <a:fillRect/>
          </a:stretch>
        </p:blipFill>
        <p:spPr>
          <a:xfrm>
            <a:off x="838200" y="1690688"/>
            <a:ext cx="4478383" cy="2815998"/>
          </a:xfrm>
          <a:prstGeom prst="rect">
            <a:avLst/>
          </a:prstGeom>
        </p:spPr>
      </p:pic>
      <p:sp>
        <p:nvSpPr>
          <p:cNvPr id="5" name="文字方塊 4"/>
          <p:cNvSpPr txBox="1"/>
          <p:nvPr/>
        </p:nvSpPr>
        <p:spPr>
          <a:xfrm>
            <a:off x="1005840" y="4820194"/>
            <a:ext cx="4519749" cy="646331"/>
          </a:xfrm>
          <a:prstGeom prst="rect">
            <a:avLst/>
          </a:prstGeom>
          <a:noFill/>
        </p:spPr>
        <p:txBody>
          <a:bodyPr wrap="square" rtlCol="0">
            <a:spAutoFit/>
          </a:bodyPr>
          <a:lstStyle/>
          <a:p>
            <a:r>
              <a:rPr lang="en-US" altLang="zh-TW"/>
              <a:t>Fig.18: Calculate the Quantum Walk by Matrix Multiplication , Step = 100</a:t>
            </a:r>
            <a:endParaRPr lang="zh-TW" altLang="en-US"/>
          </a:p>
        </p:txBody>
      </p:sp>
      <p:pic>
        <p:nvPicPr>
          <p:cNvPr id="6" name="image44.png"/>
          <p:cNvPicPr/>
          <p:nvPr/>
        </p:nvPicPr>
        <p:blipFill>
          <a:blip r:embed="rId3" cstate="print"/>
          <a:stretch>
            <a:fillRect/>
          </a:stretch>
        </p:blipFill>
        <p:spPr>
          <a:xfrm>
            <a:off x="6550658" y="1690688"/>
            <a:ext cx="4069443" cy="2815998"/>
          </a:xfrm>
          <a:prstGeom prst="rect">
            <a:avLst/>
          </a:prstGeom>
        </p:spPr>
      </p:pic>
      <p:sp>
        <p:nvSpPr>
          <p:cNvPr id="7" name="文字方塊 6"/>
          <p:cNvSpPr txBox="1"/>
          <p:nvPr/>
        </p:nvSpPr>
        <p:spPr>
          <a:xfrm>
            <a:off x="6714310" y="4820194"/>
            <a:ext cx="3905792" cy="923330"/>
          </a:xfrm>
          <a:prstGeom prst="rect">
            <a:avLst/>
          </a:prstGeom>
          <a:noFill/>
        </p:spPr>
        <p:txBody>
          <a:bodyPr wrap="square" rtlCol="0">
            <a:spAutoFit/>
          </a:bodyPr>
          <a:lstStyle/>
          <a:p>
            <a:r>
              <a:rPr lang="en-US" altLang="zh-TW"/>
              <a:t>Fig.19: Calculate the Quantum Walk by Matrix Multiplication , Step = 200</a:t>
            </a:r>
            <a:endParaRPr lang="zh-TW" altLang="en-US"/>
          </a:p>
          <a:p>
            <a:endParaRPr lang="zh-TW" altLang="en-US"/>
          </a:p>
        </p:txBody>
      </p:sp>
      <p:sp>
        <p:nvSpPr>
          <p:cNvPr id="8" name="文字方塊 7"/>
          <p:cNvSpPr txBox="1"/>
          <p:nvPr/>
        </p:nvSpPr>
        <p:spPr>
          <a:xfrm>
            <a:off x="1005840" y="5832249"/>
            <a:ext cx="9444445" cy="646331"/>
          </a:xfrm>
          <a:prstGeom prst="rect">
            <a:avLst/>
          </a:prstGeom>
          <a:noFill/>
        </p:spPr>
        <p:txBody>
          <a:bodyPr wrap="square" rtlCol="0">
            <a:spAutoFit/>
          </a:bodyPr>
          <a:lstStyle/>
          <a:p>
            <a:r>
              <a:rPr kumimoji="1" lang="en-US" altLang="zh-TW"/>
              <a:t>→From Variable 2, we could know that it is symmetric diffusion by using matrix multiplication, and it also proves that discrete quantum walk is symmetric, not inclining to one side. </a:t>
            </a:r>
            <a:endParaRPr lang="zh-TW" altLang="en-US"/>
          </a:p>
        </p:txBody>
      </p:sp>
    </p:spTree>
    <p:extLst>
      <p:ext uri="{BB962C8B-B14F-4D97-AF65-F5344CB8AC3E}">
        <p14:creationId xmlns:p14="http://schemas.microsoft.com/office/powerpoint/2010/main" val="54025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495CAA2-D465-DA45-9B75-962124B8C527}"/>
              </a:ext>
            </a:extLst>
          </p:cNvPr>
          <p:cNvSpPr>
            <a:spLocks noGrp="1"/>
          </p:cNvSpPr>
          <p:nvPr>
            <p:ph type="title"/>
          </p:nvPr>
        </p:nvSpPr>
        <p:spPr/>
        <p:txBody>
          <a:bodyPr>
            <a:normAutofit/>
          </a:bodyPr>
          <a:lstStyle/>
          <a:p>
            <a:r>
              <a:rPr lang="en-US" altLang="zh-TW"/>
              <a:t>Variable 3:Distribution of Higher Dimensional Quantum Random Walk</a:t>
            </a:r>
            <a:endParaRPr lang="zh-TW" altLang="en-US"/>
          </a:p>
        </p:txBody>
      </p:sp>
      <p:sp>
        <p:nvSpPr>
          <p:cNvPr id="5" name="內容版面配置區 4">
            <a:extLst>
              <a:ext uri="{FF2B5EF4-FFF2-40B4-BE49-F238E27FC236}">
                <a16:creationId xmlns:a16="http://schemas.microsoft.com/office/drawing/2014/main" id="{EA821E65-07EC-A147-9E61-324C22B94A90}"/>
              </a:ext>
            </a:extLst>
          </p:cNvPr>
          <p:cNvSpPr>
            <a:spLocks noGrp="1"/>
          </p:cNvSpPr>
          <p:nvPr>
            <p:ph idx="1"/>
          </p:nvPr>
        </p:nvSpPr>
        <p:spPr/>
        <p:txBody>
          <a:bodyPr/>
          <a:lstStyle/>
          <a:p>
            <a:r>
              <a:rPr lang="en-US" altLang="zh-TW"/>
              <a:t>Experimental Design : </a:t>
            </a:r>
            <a:br>
              <a:rPr lang="en-US" altLang="zh-TW"/>
            </a:br>
            <a:r>
              <a:rPr lang="en-US" altLang="zh-TW"/>
              <a:t>Expand the applicability to 2D- and 3D-space</a:t>
            </a:r>
          </a:p>
          <a:p>
            <a:r>
              <a:rPr lang="en-US" altLang="zh-TW"/>
              <a:t>Experimental Purpose : </a:t>
            </a:r>
            <a:br>
              <a:rPr lang="en-US" altLang="zh-TW"/>
            </a:br>
            <a:r>
              <a:rPr lang="en-US" altLang="zh-TW"/>
              <a:t>To find the randomness in higher dimensional space by round</a:t>
            </a:r>
            <a:r>
              <a:rPr lang="zh-TW" altLang="en-US"/>
              <a:t> </a:t>
            </a:r>
            <a:r>
              <a:rPr lang="en-US" altLang="zh-TW"/>
              <a:t>quantum walk</a:t>
            </a:r>
            <a:endParaRPr lang="zh-TW" altLang="en-US"/>
          </a:p>
        </p:txBody>
      </p:sp>
      <p:sp>
        <p:nvSpPr>
          <p:cNvPr id="6" name="標題 1">
            <a:extLst>
              <a:ext uri="{FF2B5EF4-FFF2-40B4-BE49-F238E27FC236}">
                <a16:creationId xmlns:a16="http://schemas.microsoft.com/office/drawing/2014/main" id="{C7181969-F899-1446-BA5C-F48DE2B69970}"/>
              </a:ext>
            </a:extLst>
          </p:cNvPr>
          <p:cNvSpPr txBox="1">
            <a:spLocks/>
          </p:cNvSpPr>
          <p:nvPr/>
        </p:nvSpPr>
        <p:spPr>
          <a:xfrm>
            <a:off x="838200" y="37566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2D-Quantum Random Walk</a:t>
            </a:r>
            <a:endParaRPr kumimoji="1" lang="zh-TW" altLang="en-US"/>
          </a:p>
        </p:txBody>
      </p:sp>
      <p:sp>
        <p:nvSpPr>
          <p:cNvPr id="7" name="矩形 6">
            <a:extLst>
              <a:ext uri="{FF2B5EF4-FFF2-40B4-BE49-F238E27FC236}">
                <a16:creationId xmlns:a16="http://schemas.microsoft.com/office/drawing/2014/main" id="{4D4A8F15-C03E-0943-9804-5555085D92EC}"/>
              </a:ext>
            </a:extLst>
          </p:cNvPr>
          <p:cNvSpPr/>
          <p:nvPr/>
        </p:nvSpPr>
        <p:spPr>
          <a:xfrm>
            <a:off x="838200" y="4850969"/>
            <a:ext cx="10515600" cy="1384995"/>
          </a:xfrm>
          <a:prstGeom prst="rect">
            <a:avLst/>
          </a:prstGeom>
        </p:spPr>
        <p:txBody>
          <a:bodyPr wrap="square">
            <a:spAutoFit/>
          </a:bodyPr>
          <a:lstStyle/>
          <a:p>
            <a:pPr marL="285750" indent="-285750">
              <a:buFont typeface="Arial" panose="020B0604020202020204" pitchFamily="34" charset="0"/>
              <a:buChar char="•"/>
            </a:pPr>
            <a:r>
              <a:rPr lang="en-US" altLang="zh-TW" sz="2800"/>
              <a:t>First, we must define the Qubits represent x-axis and y-axis. So we define x, y being the information register of x-direction and y-direction, respectively</a:t>
            </a:r>
          </a:p>
        </p:txBody>
      </p:sp>
    </p:spTree>
    <p:extLst>
      <p:ext uri="{BB962C8B-B14F-4D97-AF65-F5344CB8AC3E}">
        <p14:creationId xmlns:p14="http://schemas.microsoft.com/office/powerpoint/2010/main" val="295788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27C915-8B4B-6D4C-91C6-31498E24A116}"/>
              </a:ext>
            </a:extLst>
          </p:cNvPr>
          <p:cNvSpPr>
            <a:spLocks noGrp="1"/>
          </p:cNvSpPr>
          <p:nvPr>
            <p:ph type="title"/>
          </p:nvPr>
        </p:nvSpPr>
        <p:spPr/>
        <p:txBody>
          <a:bodyPr/>
          <a:lstStyle/>
          <a:p>
            <a:r>
              <a:rPr lang="en-US" altLang="zh-TW"/>
              <a:t>2D Quantum Random Walk</a:t>
            </a:r>
            <a:endParaRPr kumimoji="1" lang="zh-TW" altLang="en-US"/>
          </a:p>
        </p:txBody>
      </p:sp>
      <p:pic>
        <p:nvPicPr>
          <p:cNvPr id="11" name="圖片 10">
            <a:extLst>
              <a:ext uri="{FF2B5EF4-FFF2-40B4-BE49-F238E27FC236}">
                <a16:creationId xmlns:a16="http://schemas.microsoft.com/office/drawing/2014/main" id="{E4AE50B5-F73E-0543-8BB3-09D5C7A3591A}"/>
              </a:ext>
            </a:extLst>
          </p:cNvPr>
          <p:cNvPicPr>
            <a:picLocks noChangeAspect="1"/>
          </p:cNvPicPr>
          <p:nvPr/>
        </p:nvPicPr>
        <p:blipFill>
          <a:blip r:embed="rId2"/>
          <a:stretch>
            <a:fillRect/>
          </a:stretch>
        </p:blipFill>
        <p:spPr>
          <a:xfrm>
            <a:off x="5968241" y="1487576"/>
            <a:ext cx="5864914" cy="4041873"/>
          </a:xfrm>
          <a:prstGeom prst="rect">
            <a:avLst/>
          </a:prstGeom>
        </p:spPr>
      </p:pic>
      <p:sp>
        <p:nvSpPr>
          <p:cNvPr id="8" name="內容版面配置區 7">
            <a:extLst>
              <a:ext uri="{FF2B5EF4-FFF2-40B4-BE49-F238E27FC236}">
                <a16:creationId xmlns:a16="http://schemas.microsoft.com/office/drawing/2014/main" id="{4DD67920-5E5E-F14C-AC1E-B3F6EDD2643A}"/>
              </a:ext>
            </a:extLst>
          </p:cNvPr>
          <p:cNvSpPr>
            <a:spLocks noGrp="1"/>
          </p:cNvSpPr>
          <p:nvPr>
            <p:ph idx="1"/>
          </p:nvPr>
        </p:nvSpPr>
        <p:spPr>
          <a:xfrm>
            <a:off x="582682" y="1690688"/>
            <a:ext cx="5385559" cy="4351338"/>
          </a:xfrm>
        </p:spPr>
        <p:txBody>
          <a:bodyPr>
            <a:normAutofit/>
          </a:bodyPr>
          <a:lstStyle/>
          <a:p>
            <a:pPr marL="342900" indent="-342900">
              <a:buFont typeface="+mj-lt"/>
              <a:buAutoNum type="arabicPeriod"/>
            </a:pPr>
            <a:r>
              <a:rPr lang="en-US" altLang="zh-TW" sz="2100">
                <a:solidFill>
                  <a:schemeClr val="accent5">
                    <a:lumMod val="75000"/>
                  </a:schemeClr>
                </a:solidFill>
              </a:rPr>
              <a:t>coin0</a:t>
            </a:r>
            <a:r>
              <a:rPr lang="en-US" altLang="zh-TW" sz="2100"/>
              <a:t> is the dimension detector, </a:t>
            </a:r>
            <a:br>
              <a:rPr lang="en-US" altLang="zh-TW" sz="2100"/>
            </a:br>
            <a:r>
              <a:rPr lang="en-US" altLang="zh-TW" sz="2100"/>
              <a:t>→ walker goes along y-axis when qubit 0 is 0</a:t>
            </a:r>
            <a:br>
              <a:rPr lang="en-US" altLang="zh-TW" sz="2100"/>
            </a:br>
            <a:r>
              <a:rPr lang="en-US" altLang="zh-TW" sz="2100"/>
              <a:t>→ walker goes along x-axis when qubit 0 is 1</a:t>
            </a:r>
            <a:endParaRPr lang="zh-TW" altLang="en-US" sz="2100"/>
          </a:p>
          <a:p>
            <a:pPr marL="342900" indent="-342900">
              <a:buFont typeface="+mj-lt"/>
              <a:buAutoNum type="arabicPeriod"/>
            </a:pPr>
            <a:r>
              <a:rPr lang="en-US" altLang="zh-TW" sz="2100">
                <a:solidFill>
                  <a:schemeClr val="accent5">
                    <a:lumMod val="75000"/>
                  </a:schemeClr>
                </a:solidFill>
              </a:rPr>
              <a:t>coin1</a:t>
            </a:r>
            <a:r>
              <a:rPr lang="en-US" altLang="zh-TW" sz="2100"/>
              <a:t> is for turning</a:t>
            </a:r>
            <a:r>
              <a:rPr lang="zh-TW" altLang="en-US" sz="2100"/>
              <a:t> </a:t>
            </a:r>
            <a:r>
              <a:rPr lang="en-US" altLang="zh-TW" sz="2100"/>
              <a:t>direction, after the decision of coin0, we know which direction we are going, and distinguish whether going left or right by coin1</a:t>
            </a:r>
            <a:endParaRPr lang="zh-TW" altLang="en-US" sz="2100"/>
          </a:p>
          <a:p>
            <a:pPr marL="342900" indent="-342900">
              <a:buFont typeface="+mj-lt"/>
              <a:buAutoNum type="arabicPeriod"/>
            </a:pPr>
            <a:r>
              <a:rPr lang="en-US" altLang="zh-TW" sz="2100">
                <a:solidFill>
                  <a:schemeClr val="accent5">
                    <a:lumMod val="75000"/>
                  </a:schemeClr>
                </a:solidFill>
              </a:rPr>
              <a:t>X Qubits </a:t>
            </a:r>
            <a:r>
              <a:rPr lang="en-US" altLang="zh-TW" sz="2100"/>
              <a:t>is the register for x-axis position</a:t>
            </a:r>
            <a:endParaRPr lang="zh-TW" altLang="en-US" sz="2100"/>
          </a:p>
          <a:p>
            <a:pPr marL="342900" indent="-342900">
              <a:buFont typeface="+mj-lt"/>
              <a:buAutoNum type="arabicPeriod"/>
            </a:pPr>
            <a:r>
              <a:rPr lang="en-US" altLang="zh-TW" sz="2100">
                <a:solidFill>
                  <a:schemeClr val="accent5">
                    <a:lumMod val="75000"/>
                  </a:schemeClr>
                </a:solidFill>
              </a:rPr>
              <a:t>Y Qubits </a:t>
            </a:r>
            <a:r>
              <a:rPr lang="en-US" altLang="zh-TW" sz="2100"/>
              <a:t>is the register for y-axis position</a:t>
            </a:r>
            <a:endParaRPr lang="zh-TW" altLang="en-US" sz="2100"/>
          </a:p>
        </p:txBody>
      </p:sp>
      <p:sp>
        <p:nvSpPr>
          <p:cNvPr id="13" name="文字方塊 12">
            <a:extLst>
              <a:ext uri="{FF2B5EF4-FFF2-40B4-BE49-F238E27FC236}">
                <a16:creationId xmlns:a16="http://schemas.microsoft.com/office/drawing/2014/main" id="{FE1914AD-AB8E-EE4C-92DA-3B19009DF8AF}"/>
              </a:ext>
            </a:extLst>
          </p:cNvPr>
          <p:cNvSpPr txBox="1"/>
          <p:nvPr/>
        </p:nvSpPr>
        <p:spPr>
          <a:xfrm>
            <a:off x="6946634" y="5416405"/>
            <a:ext cx="3908128" cy="369332"/>
          </a:xfrm>
          <a:prstGeom prst="rect">
            <a:avLst/>
          </a:prstGeom>
          <a:noFill/>
        </p:spPr>
        <p:txBody>
          <a:bodyPr wrap="square" rtlCol="0">
            <a:spAutoFit/>
          </a:bodyPr>
          <a:lstStyle/>
          <a:p>
            <a:r>
              <a:rPr kumimoji="1" lang="en-US" altLang="zh-TW"/>
              <a:t>Fig. 8: 2D-quantum random walk circuit</a:t>
            </a:r>
            <a:endParaRPr kumimoji="1" lang="zh-TW" altLang="en-US"/>
          </a:p>
        </p:txBody>
      </p:sp>
    </p:spTree>
    <p:extLst>
      <p:ext uri="{BB962C8B-B14F-4D97-AF65-F5344CB8AC3E}">
        <p14:creationId xmlns:p14="http://schemas.microsoft.com/office/powerpoint/2010/main" val="510570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A3C0E-2280-6440-AA8D-CAB62117DF3A}"/>
              </a:ext>
            </a:extLst>
          </p:cNvPr>
          <p:cNvSpPr>
            <a:spLocks noGrp="1"/>
          </p:cNvSpPr>
          <p:nvPr>
            <p:ph type="title"/>
          </p:nvPr>
        </p:nvSpPr>
        <p:spPr>
          <a:xfrm>
            <a:off x="839786" y="1953831"/>
            <a:ext cx="3932237" cy="824948"/>
          </a:xfrm>
        </p:spPr>
        <p:txBody>
          <a:bodyPr>
            <a:normAutofit/>
          </a:bodyPr>
          <a:lstStyle/>
          <a:p>
            <a:r>
              <a:rPr kumimoji="1" lang="en-US" altLang="zh-TW" sz="4000"/>
              <a:t>Results</a:t>
            </a:r>
            <a:endParaRPr kumimoji="1" lang="zh-TW" altLang="en-US" sz="4000"/>
          </a:p>
        </p:txBody>
      </p:sp>
      <p:sp>
        <p:nvSpPr>
          <p:cNvPr id="4" name="文字版面配置區 3">
            <a:extLst>
              <a:ext uri="{FF2B5EF4-FFF2-40B4-BE49-F238E27FC236}">
                <a16:creationId xmlns:a16="http://schemas.microsoft.com/office/drawing/2014/main" id="{9A76511F-018B-EF48-BE99-C31018CADF76}"/>
              </a:ext>
            </a:extLst>
          </p:cNvPr>
          <p:cNvSpPr>
            <a:spLocks noGrp="1"/>
          </p:cNvSpPr>
          <p:nvPr>
            <p:ph type="body" sz="half" idx="2"/>
          </p:nvPr>
        </p:nvSpPr>
        <p:spPr>
          <a:xfrm>
            <a:off x="839787" y="3163093"/>
            <a:ext cx="3932237" cy="2439988"/>
          </a:xfrm>
        </p:spPr>
        <p:txBody>
          <a:bodyPr>
            <a:normAutofit/>
          </a:bodyPr>
          <a:lstStyle/>
          <a:p>
            <a:r>
              <a:rPr kumimoji="1" lang="en-US" altLang="zh-TW" sz="1800"/>
              <a:t>H gate 2D probability distribution</a:t>
            </a:r>
          </a:p>
          <a:p>
            <a:r>
              <a:rPr lang="en-US" altLang="zh-TW" sz="1800"/>
              <a:t>→ from data in Table 5, we know that the dice made of H gate in 2D-space also do not have symmetry</a:t>
            </a:r>
            <a:endParaRPr kumimoji="1" lang="zh-TW" altLang="en-US" sz="1800"/>
          </a:p>
        </p:txBody>
      </p:sp>
      <p:graphicFrame>
        <p:nvGraphicFramePr>
          <p:cNvPr id="5" name="表格 5">
            <a:extLst>
              <a:ext uri="{FF2B5EF4-FFF2-40B4-BE49-F238E27FC236}">
                <a16:creationId xmlns:a16="http://schemas.microsoft.com/office/drawing/2014/main" id="{74ADE6D9-A196-E248-BE00-066644D31F2B}"/>
              </a:ext>
            </a:extLst>
          </p:cNvPr>
          <p:cNvGraphicFramePr>
            <a:graphicFrameLocks noGrp="1"/>
          </p:cNvGraphicFramePr>
          <p:nvPr/>
        </p:nvGraphicFramePr>
        <p:xfrm>
          <a:off x="5496339" y="457200"/>
          <a:ext cx="5575852" cy="5411787"/>
        </p:xfrm>
        <a:graphic>
          <a:graphicData uri="http://schemas.openxmlformats.org/drawingml/2006/table">
            <a:tbl>
              <a:tblPr firstRow="1" bandRow="1">
                <a:tableStyleId>{5940675A-B579-460E-94D1-54222C63F5DA}</a:tableStyleId>
              </a:tblPr>
              <a:tblGrid>
                <a:gridCol w="2787926">
                  <a:extLst>
                    <a:ext uri="{9D8B030D-6E8A-4147-A177-3AD203B41FA5}">
                      <a16:colId xmlns:a16="http://schemas.microsoft.com/office/drawing/2014/main" val="1980444412"/>
                    </a:ext>
                  </a:extLst>
                </a:gridCol>
                <a:gridCol w="2787926">
                  <a:extLst>
                    <a:ext uri="{9D8B030D-6E8A-4147-A177-3AD203B41FA5}">
                      <a16:colId xmlns:a16="http://schemas.microsoft.com/office/drawing/2014/main" val="2638984962"/>
                    </a:ext>
                  </a:extLst>
                </a:gridCol>
              </a:tblGrid>
              <a:tr h="601727">
                <a:tc>
                  <a:txBody>
                    <a:bodyPr/>
                    <a:lstStyle/>
                    <a:p>
                      <a:r>
                        <a:rPr lang="en-US" altLang="zh-TW"/>
                        <a:t>Step = 1</a:t>
                      </a:r>
                      <a:endParaRPr lang="zh-TW" altLang="en-US"/>
                    </a:p>
                  </a:txBody>
                  <a:tcPr/>
                </a:tc>
                <a:tc>
                  <a:txBody>
                    <a:bodyPr/>
                    <a:lstStyle/>
                    <a:p>
                      <a:r>
                        <a:rPr lang="en-US" altLang="zh-TW"/>
                        <a:t>Step = 5</a:t>
                      </a:r>
                      <a:endParaRPr lang="zh-TW" altLang="en-US"/>
                    </a:p>
                  </a:txBody>
                  <a:tcPr/>
                </a:tc>
                <a:extLst>
                  <a:ext uri="{0D108BD9-81ED-4DB2-BD59-A6C34878D82A}">
                    <a16:rowId xmlns:a16="http://schemas.microsoft.com/office/drawing/2014/main" val="1257216323"/>
                  </a:ext>
                </a:extLst>
              </a:tr>
              <a:tr h="2057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txBody>
                  <a:tcPr/>
                </a:tc>
                <a:tc>
                  <a:txBody>
                    <a:bodyPr/>
                    <a:lstStyle/>
                    <a:p>
                      <a:endParaRPr lang="zh-TW" altLang="en-US"/>
                    </a:p>
                  </a:txBody>
                  <a:tcPr/>
                </a:tc>
                <a:extLst>
                  <a:ext uri="{0D108BD9-81ED-4DB2-BD59-A6C34878D82A}">
                    <a16:rowId xmlns:a16="http://schemas.microsoft.com/office/drawing/2014/main" val="3620221804"/>
                  </a:ext>
                </a:extLst>
              </a:tr>
              <a:tr h="695748">
                <a:tc>
                  <a:txBody>
                    <a:bodyPr/>
                    <a:lstStyle/>
                    <a:p>
                      <a:r>
                        <a:rPr lang="en-US" altLang="zh-TW"/>
                        <a:t>Step = 10</a:t>
                      </a:r>
                      <a:endParaRPr lang="zh-TW" altLang="en-US"/>
                    </a:p>
                  </a:txBody>
                  <a:tcPr/>
                </a:tc>
                <a:tc>
                  <a:txBody>
                    <a:bodyPr/>
                    <a:lstStyle/>
                    <a:p>
                      <a:r>
                        <a:rPr lang="en-US" altLang="zh-TW"/>
                        <a:t>Step = 20</a:t>
                      </a:r>
                      <a:endParaRPr lang="zh-TW" altLang="en-US"/>
                    </a:p>
                  </a:txBody>
                  <a:tcPr/>
                </a:tc>
                <a:extLst>
                  <a:ext uri="{0D108BD9-81ED-4DB2-BD59-A6C34878D82A}">
                    <a16:rowId xmlns:a16="http://schemas.microsoft.com/office/drawing/2014/main" val="1301835075"/>
                  </a:ext>
                </a:extLst>
              </a:tr>
              <a:tr h="2057156">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168003030"/>
                  </a:ext>
                </a:extLst>
              </a:tr>
            </a:tbl>
          </a:graphicData>
        </a:graphic>
      </p:graphicFrame>
      <p:pic>
        <p:nvPicPr>
          <p:cNvPr id="8" name="圖片 7">
            <a:extLst>
              <a:ext uri="{FF2B5EF4-FFF2-40B4-BE49-F238E27FC236}">
                <a16:creationId xmlns:a16="http://schemas.microsoft.com/office/drawing/2014/main" id="{9D71D427-F75D-B745-A0FA-88077DA9A8C3}"/>
              </a:ext>
            </a:extLst>
          </p:cNvPr>
          <p:cNvPicPr>
            <a:picLocks noChangeAspect="1"/>
          </p:cNvPicPr>
          <p:nvPr/>
        </p:nvPicPr>
        <p:blipFill>
          <a:blip r:embed="rId2"/>
          <a:stretch>
            <a:fillRect/>
          </a:stretch>
        </p:blipFill>
        <p:spPr>
          <a:xfrm>
            <a:off x="8731526" y="1076937"/>
            <a:ext cx="1953039" cy="1961677"/>
          </a:xfrm>
          <a:prstGeom prst="rect">
            <a:avLst/>
          </a:prstGeom>
        </p:spPr>
      </p:pic>
      <p:pic>
        <p:nvPicPr>
          <p:cNvPr id="10" name="圖片 9">
            <a:extLst>
              <a:ext uri="{FF2B5EF4-FFF2-40B4-BE49-F238E27FC236}">
                <a16:creationId xmlns:a16="http://schemas.microsoft.com/office/drawing/2014/main" id="{5182BF7F-C1B1-F740-A787-DAB6ACA11E62}"/>
              </a:ext>
            </a:extLst>
          </p:cNvPr>
          <p:cNvPicPr>
            <a:picLocks noChangeAspect="1"/>
          </p:cNvPicPr>
          <p:nvPr/>
        </p:nvPicPr>
        <p:blipFill>
          <a:blip r:embed="rId3"/>
          <a:stretch>
            <a:fillRect/>
          </a:stretch>
        </p:blipFill>
        <p:spPr>
          <a:xfrm>
            <a:off x="5914530" y="1076937"/>
            <a:ext cx="1952291" cy="1961677"/>
          </a:xfrm>
          <a:prstGeom prst="rect">
            <a:avLst/>
          </a:prstGeom>
        </p:spPr>
      </p:pic>
      <p:pic>
        <p:nvPicPr>
          <p:cNvPr id="12" name="圖片 11">
            <a:extLst>
              <a:ext uri="{FF2B5EF4-FFF2-40B4-BE49-F238E27FC236}">
                <a16:creationId xmlns:a16="http://schemas.microsoft.com/office/drawing/2014/main" id="{4C4447DC-4E15-144C-AABB-A8CDE48CD051}"/>
              </a:ext>
            </a:extLst>
          </p:cNvPr>
          <p:cNvPicPr>
            <a:picLocks noChangeAspect="1"/>
          </p:cNvPicPr>
          <p:nvPr/>
        </p:nvPicPr>
        <p:blipFill>
          <a:blip r:embed="rId4"/>
          <a:stretch>
            <a:fillRect/>
          </a:stretch>
        </p:blipFill>
        <p:spPr>
          <a:xfrm>
            <a:off x="5844305" y="3845110"/>
            <a:ext cx="2092739" cy="1977461"/>
          </a:xfrm>
          <a:prstGeom prst="rect">
            <a:avLst/>
          </a:prstGeom>
        </p:spPr>
      </p:pic>
      <p:pic>
        <p:nvPicPr>
          <p:cNvPr id="14" name="圖片 13">
            <a:extLst>
              <a:ext uri="{FF2B5EF4-FFF2-40B4-BE49-F238E27FC236}">
                <a16:creationId xmlns:a16="http://schemas.microsoft.com/office/drawing/2014/main" id="{8DFF3D54-7A38-B240-AD60-7AEC81AEA8B7}"/>
              </a:ext>
            </a:extLst>
          </p:cNvPr>
          <p:cNvPicPr>
            <a:picLocks noChangeAspect="1"/>
          </p:cNvPicPr>
          <p:nvPr/>
        </p:nvPicPr>
        <p:blipFill>
          <a:blip r:embed="rId5"/>
          <a:stretch>
            <a:fillRect/>
          </a:stretch>
        </p:blipFill>
        <p:spPr>
          <a:xfrm>
            <a:off x="8591826" y="3835171"/>
            <a:ext cx="2092739" cy="1977461"/>
          </a:xfrm>
          <a:prstGeom prst="rect">
            <a:avLst/>
          </a:prstGeom>
        </p:spPr>
      </p:pic>
      <p:sp>
        <p:nvSpPr>
          <p:cNvPr id="17" name="文字方塊 16">
            <a:extLst>
              <a:ext uri="{FF2B5EF4-FFF2-40B4-BE49-F238E27FC236}">
                <a16:creationId xmlns:a16="http://schemas.microsoft.com/office/drawing/2014/main" id="{CE3440CE-6EC1-DE42-98B8-E6766BB8F55C}"/>
              </a:ext>
            </a:extLst>
          </p:cNvPr>
          <p:cNvSpPr txBox="1"/>
          <p:nvPr/>
        </p:nvSpPr>
        <p:spPr>
          <a:xfrm>
            <a:off x="6239316" y="5835014"/>
            <a:ext cx="4089898" cy="369332"/>
          </a:xfrm>
          <a:prstGeom prst="rect">
            <a:avLst/>
          </a:prstGeom>
          <a:noFill/>
        </p:spPr>
        <p:txBody>
          <a:bodyPr wrap="square" rtlCol="0">
            <a:spAutoFit/>
          </a:bodyPr>
          <a:lstStyle/>
          <a:p>
            <a:r>
              <a:rPr kumimoji="1" lang="en-US" altLang="zh-TW"/>
              <a:t>Table 5:  H coin 2D-quantum random walk</a:t>
            </a:r>
            <a:endParaRPr kumimoji="1" lang="zh-TW" altLang="en-US"/>
          </a:p>
        </p:txBody>
      </p:sp>
    </p:spTree>
    <p:extLst>
      <p:ext uri="{BB962C8B-B14F-4D97-AF65-F5344CB8AC3E}">
        <p14:creationId xmlns:p14="http://schemas.microsoft.com/office/powerpoint/2010/main" val="204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A3C0E-2280-6440-AA8D-CAB62117DF3A}"/>
              </a:ext>
            </a:extLst>
          </p:cNvPr>
          <p:cNvSpPr>
            <a:spLocks noGrp="1"/>
          </p:cNvSpPr>
          <p:nvPr>
            <p:ph type="title"/>
          </p:nvPr>
        </p:nvSpPr>
        <p:spPr>
          <a:xfrm>
            <a:off x="839785" y="1953831"/>
            <a:ext cx="4149657" cy="824948"/>
          </a:xfrm>
        </p:spPr>
        <p:txBody>
          <a:bodyPr>
            <a:normAutofit fontScale="90000"/>
          </a:bodyPr>
          <a:lstStyle/>
          <a:p>
            <a:r>
              <a:rPr kumimoji="1" lang="en-US" altLang="zh-TW" sz="4000"/>
              <a:t>Results:</a:t>
            </a:r>
            <a:br>
              <a:rPr kumimoji="1" lang="en-US" altLang="zh-TW" sz="4000"/>
            </a:br>
            <a:r>
              <a:rPr kumimoji="1" lang="en-US" altLang="zh-TW" sz="4000"/>
              <a:t>Changing initial value</a:t>
            </a:r>
            <a:endParaRPr kumimoji="1" lang="zh-TW" altLang="en-US" sz="4000"/>
          </a:p>
        </p:txBody>
      </p:sp>
      <p:sp>
        <p:nvSpPr>
          <p:cNvPr id="4" name="文字版面配置區 3">
            <a:extLst>
              <a:ext uri="{FF2B5EF4-FFF2-40B4-BE49-F238E27FC236}">
                <a16:creationId xmlns:a16="http://schemas.microsoft.com/office/drawing/2014/main" id="{9A76511F-018B-EF48-BE99-C31018CADF76}"/>
              </a:ext>
            </a:extLst>
          </p:cNvPr>
          <p:cNvSpPr>
            <a:spLocks noGrp="1"/>
          </p:cNvSpPr>
          <p:nvPr>
            <p:ph type="body" sz="half" idx="2"/>
          </p:nvPr>
        </p:nvSpPr>
        <p:spPr>
          <a:xfrm>
            <a:off x="839787" y="3163093"/>
            <a:ext cx="3932237" cy="2439988"/>
          </a:xfrm>
        </p:spPr>
        <p:txBody>
          <a:bodyPr>
            <a:normAutofit/>
          </a:bodyPr>
          <a:lstStyle/>
          <a:p>
            <a:r>
              <a:rPr lang="en-US" altLang="zh-TW" sz="1800"/>
              <a:t>→ from data in Table 6, we know that the dice made of H gate in 2D-space after changing initial value have symmetry</a:t>
            </a:r>
            <a:endParaRPr kumimoji="1" lang="zh-TW" altLang="en-US" sz="1800"/>
          </a:p>
        </p:txBody>
      </p:sp>
      <p:graphicFrame>
        <p:nvGraphicFramePr>
          <p:cNvPr id="5" name="表格 5">
            <a:extLst>
              <a:ext uri="{FF2B5EF4-FFF2-40B4-BE49-F238E27FC236}">
                <a16:creationId xmlns:a16="http://schemas.microsoft.com/office/drawing/2014/main" id="{74ADE6D9-A196-E248-BE00-066644D31F2B}"/>
              </a:ext>
            </a:extLst>
          </p:cNvPr>
          <p:cNvGraphicFramePr>
            <a:graphicFrameLocks noGrp="1"/>
          </p:cNvGraphicFramePr>
          <p:nvPr/>
        </p:nvGraphicFramePr>
        <p:xfrm>
          <a:off x="5496339" y="457200"/>
          <a:ext cx="5575852" cy="5411787"/>
        </p:xfrm>
        <a:graphic>
          <a:graphicData uri="http://schemas.openxmlformats.org/drawingml/2006/table">
            <a:tbl>
              <a:tblPr firstRow="1" bandRow="1">
                <a:tableStyleId>{5940675A-B579-460E-94D1-54222C63F5DA}</a:tableStyleId>
              </a:tblPr>
              <a:tblGrid>
                <a:gridCol w="2787926">
                  <a:extLst>
                    <a:ext uri="{9D8B030D-6E8A-4147-A177-3AD203B41FA5}">
                      <a16:colId xmlns:a16="http://schemas.microsoft.com/office/drawing/2014/main" val="1980444412"/>
                    </a:ext>
                  </a:extLst>
                </a:gridCol>
                <a:gridCol w="2787926">
                  <a:extLst>
                    <a:ext uri="{9D8B030D-6E8A-4147-A177-3AD203B41FA5}">
                      <a16:colId xmlns:a16="http://schemas.microsoft.com/office/drawing/2014/main" val="2638984962"/>
                    </a:ext>
                  </a:extLst>
                </a:gridCol>
              </a:tblGrid>
              <a:tr h="601727">
                <a:tc>
                  <a:txBody>
                    <a:bodyPr/>
                    <a:lstStyle/>
                    <a:p>
                      <a:r>
                        <a:rPr lang="en-US" altLang="zh-TW"/>
                        <a:t>Step = 1</a:t>
                      </a:r>
                      <a:endParaRPr lang="zh-TW" altLang="en-US"/>
                    </a:p>
                  </a:txBody>
                  <a:tcPr/>
                </a:tc>
                <a:tc>
                  <a:txBody>
                    <a:bodyPr/>
                    <a:lstStyle/>
                    <a:p>
                      <a:r>
                        <a:rPr lang="en-US" altLang="zh-TW"/>
                        <a:t>Step = 5</a:t>
                      </a:r>
                      <a:endParaRPr lang="zh-TW" altLang="en-US"/>
                    </a:p>
                  </a:txBody>
                  <a:tcPr/>
                </a:tc>
                <a:extLst>
                  <a:ext uri="{0D108BD9-81ED-4DB2-BD59-A6C34878D82A}">
                    <a16:rowId xmlns:a16="http://schemas.microsoft.com/office/drawing/2014/main" val="1257216323"/>
                  </a:ext>
                </a:extLst>
              </a:tr>
              <a:tr h="2057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txBody>
                  <a:tcPr/>
                </a:tc>
                <a:tc>
                  <a:txBody>
                    <a:bodyPr/>
                    <a:lstStyle/>
                    <a:p>
                      <a:endParaRPr lang="zh-TW" altLang="en-US"/>
                    </a:p>
                  </a:txBody>
                  <a:tcPr/>
                </a:tc>
                <a:extLst>
                  <a:ext uri="{0D108BD9-81ED-4DB2-BD59-A6C34878D82A}">
                    <a16:rowId xmlns:a16="http://schemas.microsoft.com/office/drawing/2014/main" val="3620221804"/>
                  </a:ext>
                </a:extLst>
              </a:tr>
              <a:tr h="695748">
                <a:tc>
                  <a:txBody>
                    <a:bodyPr/>
                    <a:lstStyle/>
                    <a:p>
                      <a:r>
                        <a:rPr lang="en-US" altLang="zh-TW"/>
                        <a:t>Step = 10</a:t>
                      </a:r>
                      <a:endParaRPr lang="zh-TW" altLang="en-US"/>
                    </a:p>
                  </a:txBody>
                  <a:tcPr/>
                </a:tc>
                <a:tc>
                  <a:txBody>
                    <a:bodyPr/>
                    <a:lstStyle/>
                    <a:p>
                      <a:r>
                        <a:rPr lang="en-US" altLang="zh-TW"/>
                        <a:t>Step = 20</a:t>
                      </a:r>
                      <a:endParaRPr lang="zh-TW" altLang="en-US"/>
                    </a:p>
                  </a:txBody>
                  <a:tcPr/>
                </a:tc>
                <a:extLst>
                  <a:ext uri="{0D108BD9-81ED-4DB2-BD59-A6C34878D82A}">
                    <a16:rowId xmlns:a16="http://schemas.microsoft.com/office/drawing/2014/main" val="1301835075"/>
                  </a:ext>
                </a:extLst>
              </a:tr>
              <a:tr h="2057156">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168003030"/>
                  </a:ext>
                </a:extLst>
              </a:tr>
            </a:tbl>
          </a:graphicData>
        </a:graphic>
      </p:graphicFrame>
      <p:sp>
        <p:nvSpPr>
          <p:cNvPr id="17" name="文字方塊 16">
            <a:extLst>
              <a:ext uri="{FF2B5EF4-FFF2-40B4-BE49-F238E27FC236}">
                <a16:creationId xmlns:a16="http://schemas.microsoft.com/office/drawing/2014/main" id="{CE3440CE-6EC1-DE42-98B8-E6766BB8F55C}"/>
              </a:ext>
            </a:extLst>
          </p:cNvPr>
          <p:cNvSpPr txBox="1"/>
          <p:nvPr/>
        </p:nvSpPr>
        <p:spPr>
          <a:xfrm>
            <a:off x="6250952" y="5868987"/>
            <a:ext cx="4066626" cy="646331"/>
          </a:xfrm>
          <a:prstGeom prst="rect">
            <a:avLst/>
          </a:prstGeom>
          <a:noFill/>
        </p:spPr>
        <p:txBody>
          <a:bodyPr wrap="none" rtlCol="0">
            <a:spAutoFit/>
          </a:bodyPr>
          <a:lstStyle/>
          <a:p>
            <a:r>
              <a:rPr kumimoji="1" lang="en-US" altLang="zh-TW"/>
              <a:t>Table 6: H coin 2D-quantum random walk</a:t>
            </a:r>
          </a:p>
          <a:p>
            <a:pPr algn="ctr"/>
            <a:r>
              <a:rPr kumimoji="1" lang="en-US" altLang="zh-TW"/>
              <a:t>after changing initial value</a:t>
            </a:r>
            <a:endParaRPr kumimoji="1" lang="zh-TW" altLang="en-US"/>
          </a:p>
        </p:txBody>
      </p:sp>
      <p:pic>
        <p:nvPicPr>
          <p:cNvPr id="6" name="圖片 5">
            <a:extLst>
              <a:ext uri="{FF2B5EF4-FFF2-40B4-BE49-F238E27FC236}">
                <a16:creationId xmlns:a16="http://schemas.microsoft.com/office/drawing/2014/main" id="{EFD732DD-4330-714D-B69B-46A45159365B}"/>
              </a:ext>
            </a:extLst>
          </p:cNvPr>
          <p:cNvPicPr>
            <a:picLocks noChangeAspect="1"/>
          </p:cNvPicPr>
          <p:nvPr/>
        </p:nvPicPr>
        <p:blipFill>
          <a:blip r:embed="rId2"/>
          <a:stretch>
            <a:fillRect/>
          </a:stretch>
        </p:blipFill>
        <p:spPr>
          <a:xfrm>
            <a:off x="8591136" y="1076937"/>
            <a:ext cx="2054688" cy="1961677"/>
          </a:xfrm>
          <a:prstGeom prst="rect">
            <a:avLst/>
          </a:prstGeom>
        </p:spPr>
      </p:pic>
      <p:pic>
        <p:nvPicPr>
          <p:cNvPr id="9" name="圖片 8">
            <a:extLst>
              <a:ext uri="{FF2B5EF4-FFF2-40B4-BE49-F238E27FC236}">
                <a16:creationId xmlns:a16="http://schemas.microsoft.com/office/drawing/2014/main" id="{7F79377F-FA23-534E-9B4A-039DA5A49C8F}"/>
              </a:ext>
            </a:extLst>
          </p:cNvPr>
          <p:cNvPicPr>
            <a:picLocks noChangeAspect="1"/>
          </p:cNvPicPr>
          <p:nvPr/>
        </p:nvPicPr>
        <p:blipFill>
          <a:blip r:embed="rId3"/>
          <a:stretch>
            <a:fillRect/>
          </a:stretch>
        </p:blipFill>
        <p:spPr>
          <a:xfrm>
            <a:off x="5832010" y="1076937"/>
            <a:ext cx="2054688" cy="1961677"/>
          </a:xfrm>
          <a:prstGeom prst="rect">
            <a:avLst/>
          </a:prstGeom>
        </p:spPr>
      </p:pic>
      <p:pic>
        <p:nvPicPr>
          <p:cNvPr id="13" name="圖片 12">
            <a:extLst>
              <a:ext uri="{FF2B5EF4-FFF2-40B4-BE49-F238E27FC236}">
                <a16:creationId xmlns:a16="http://schemas.microsoft.com/office/drawing/2014/main" id="{56E6758B-1666-1741-9703-AEBD9835E4A9}"/>
              </a:ext>
            </a:extLst>
          </p:cNvPr>
          <p:cNvPicPr>
            <a:picLocks noChangeAspect="1"/>
          </p:cNvPicPr>
          <p:nvPr/>
        </p:nvPicPr>
        <p:blipFill>
          <a:blip r:embed="rId4"/>
          <a:stretch>
            <a:fillRect/>
          </a:stretch>
        </p:blipFill>
        <p:spPr>
          <a:xfrm>
            <a:off x="5852676" y="3819387"/>
            <a:ext cx="2148324" cy="1980348"/>
          </a:xfrm>
          <a:prstGeom prst="rect">
            <a:avLst/>
          </a:prstGeom>
        </p:spPr>
      </p:pic>
      <p:pic>
        <p:nvPicPr>
          <p:cNvPr id="16" name="圖片 15">
            <a:extLst>
              <a:ext uri="{FF2B5EF4-FFF2-40B4-BE49-F238E27FC236}">
                <a16:creationId xmlns:a16="http://schemas.microsoft.com/office/drawing/2014/main" id="{4B1F0D97-4C44-D94E-AB56-4B0A8BC02C30}"/>
              </a:ext>
            </a:extLst>
          </p:cNvPr>
          <p:cNvPicPr>
            <a:picLocks noChangeAspect="1"/>
          </p:cNvPicPr>
          <p:nvPr/>
        </p:nvPicPr>
        <p:blipFill>
          <a:blip r:embed="rId5"/>
          <a:stretch>
            <a:fillRect/>
          </a:stretch>
        </p:blipFill>
        <p:spPr>
          <a:xfrm>
            <a:off x="8591136" y="3819387"/>
            <a:ext cx="2148324" cy="1980348"/>
          </a:xfrm>
          <a:prstGeom prst="rect">
            <a:avLst/>
          </a:prstGeom>
        </p:spPr>
      </p:pic>
    </p:spTree>
    <p:extLst>
      <p:ext uri="{BB962C8B-B14F-4D97-AF65-F5344CB8AC3E}">
        <p14:creationId xmlns:p14="http://schemas.microsoft.com/office/powerpoint/2010/main" val="2024979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7B3D6-26F1-434D-B332-96F49FD1735C}"/>
              </a:ext>
            </a:extLst>
          </p:cNvPr>
          <p:cNvSpPr>
            <a:spLocks noGrp="1"/>
          </p:cNvSpPr>
          <p:nvPr>
            <p:ph type="title"/>
          </p:nvPr>
        </p:nvSpPr>
        <p:spPr>
          <a:xfrm>
            <a:off x="838200" y="1461052"/>
            <a:ext cx="10515600" cy="1325563"/>
          </a:xfrm>
        </p:spPr>
        <p:txBody>
          <a:bodyPr>
            <a:normAutofit/>
          </a:bodyPr>
          <a:lstStyle/>
          <a:p>
            <a:r>
              <a:rPr kumimoji="1" lang="en-US" altLang="zh-TW" sz="3900"/>
              <a:t>Variable 4:Perform quantum random walk on the real machine “</a:t>
            </a:r>
            <a:r>
              <a:rPr kumimoji="1" lang="en-US" altLang="zh-TW" sz="3900" err="1"/>
              <a:t>ibmq_casablanca</a:t>
            </a:r>
            <a:r>
              <a:rPr kumimoji="1" lang="en-US" altLang="zh-TW" sz="3900"/>
              <a:t>”</a:t>
            </a:r>
            <a:endParaRPr kumimoji="1" lang="zh-TW" altLang="en-US" sz="3900"/>
          </a:p>
        </p:txBody>
      </p:sp>
      <p:sp>
        <p:nvSpPr>
          <p:cNvPr id="3" name="內容版面配置區 2">
            <a:extLst>
              <a:ext uri="{FF2B5EF4-FFF2-40B4-BE49-F238E27FC236}">
                <a16:creationId xmlns:a16="http://schemas.microsoft.com/office/drawing/2014/main" id="{D2A09548-4970-D44F-BDD6-82E6AB3BD953}"/>
              </a:ext>
            </a:extLst>
          </p:cNvPr>
          <p:cNvSpPr>
            <a:spLocks noGrp="1"/>
          </p:cNvSpPr>
          <p:nvPr>
            <p:ph idx="1"/>
          </p:nvPr>
        </p:nvSpPr>
        <p:spPr>
          <a:xfrm>
            <a:off x="838200" y="3120887"/>
            <a:ext cx="10515600" cy="2276061"/>
          </a:xfrm>
        </p:spPr>
        <p:txBody>
          <a:bodyPr/>
          <a:lstStyle/>
          <a:p>
            <a:r>
              <a:rPr lang="en-US" altLang="zh-TW"/>
              <a:t>Because the superconducting quantum computer in IBM has larger</a:t>
            </a:r>
            <a:r>
              <a:rPr lang="zh-TW" altLang="en-US"/>
              <a:t> </a:t>
            </a:r>
            <a:r>
              <a:rPr lang="en-US" altLang="zh-TW"/>
              <a:t>deviation,</a:t>
            </a:r>
            <a:r>
              <a:rPr lang="zh-TW" altLang="en-US"/>
              <a:t> </a:t>
            </a:r>
            <a:r>
              <a:rPr lang="en-US" altLang="zh-TW"/>
              <a:t>so we assume the walking property may not appear</a:t>
            </a:r>
            <a:endParaRPr kumimoji="1" lang="zh-TW" altLang="en-US"/>
          </a:p>
        </p:txBody>
      </p:sp>
    </p:spTree>
    <p:extLst>
      <p:ext uri="{BB962C8B-B14F-4D97-AF65-F5344CB8AC3E}">
        <p14:creationId xmlns:p14="http://schemas.microsoft.com/office/powerpoint/2010/main" val="3253336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0A14E8-EBFF-5B4C-ACA3-A7729AEC3626}"/>
              </a:ext>
            </a:extLst>
          </p:cNvPr>
          <p:cNvSpPr>
            <a:spLocks noGrp="1"/>
          </p:cNvSpPr>
          <p:nvPr>
            <p:ph type="title"/>
          </p:nvPr>
        </p:nvSpPr>
        <p:spPr/>
        <p:txBody>
          <a:bodyPr/>
          <a:lstStyle/>
          <a:p>
            <a:r>
              <a:rPr kumimoji="1" lang="en-US" altLang="zh-TW"/>
              <a:t>1D Results </a:t>
            </a:r>
            <a:endParaRPr kumimoji="1" lang="zh-TW" altLang="en-US"/>
          </a:p>
        </p:txBody>
      </p:sp>
      <p:sp>
        <p:nvSpPr>
          <p:cNvPr id="7" name="文字方塊 6">
            <a:extLst>
              <a:ext uri="{FF2B5EF4-FFF2-40B4-BE49-F238E27FC236}">
                <a16:creationId xmlns:a16="http://schemas.microsoft.com/office/drawing/2014/main" id="{26419E24-CB5D-B745-BFCD-BCF6B80343F2}"/>
              </a:ext>
            </a:extLst>
          </p:cNvPr>
          <p:cNvSpPr txBox="1"/>
          <p:nvPr/>
        </p:nvSpPr>
        <p:spPr>
          <a:xfrm>
            <a:off x="1083365" y="1468989"/>
            <a:ext cx="9624435" cy="830997"/>
          </a:xfrm>
          <a:prstGeom prst="rect">
            <a:avLst/>
          </a:prstGeom>
          <a:noFill/>
        </p:spPr>
        <p:txBody>
          <a:bodyPr wrap="square" rtlCol="0">
            <a:spAutoFit/>
          </a:bodyPr>
          <a:lstStyle/>
          <a:p>
            <a:r>
              <a:rPr kumimoji="1" lang="en-US" altLang="zh-TW" sz="2400"/>
              <a:t>Use H gate which can generate even superposition states as coin to perform 1D-quantum random walk</a:t>
            </a:r>
            <a:endParaRPr kumimoji="1" lang="zh-TW" altLang="en-US" sz="2400"/>
          </a:p>
        </p:txBody>
      </p:sp>
      <p:sp>
        <p:nvSpPr>
          <p:cNvPr id="9" name="文字方塊 8">
            <a:extLst>
              <a:ext uri="{FF2B5EF4-FFF2-40B4-BE49-F238E27FC236}">
                <a16:creationId xmlns:a16="http://schemas.microsoft.com/office/drawing/2014/main" id="{143DA99B-BDC0-7F4B-B423-AA5FC8D372F7}"/>
              </a:ext>
            </a:extLst>
          </p:cNvPr>
          <p:cNvSpPr txBox="1"/>
          <p:nvPr/>
        </p:nvSpPr>
        <p:spPr>
          <a:xfrm>
            <a:off x="2267833" y="5019679"/>
            <a:ext cx="7523855" cy="369332"/>
          </a:xfrm>
          <a:prstGeom prst="rect">
            <a:avLst/>
          </a:prstGeom>
          <a:noFill/>
        </p:spPr>
        <p:txBody>
          <a:bodyPr wrap="none" rtlCol="0">
            <a:spAutoFit/>
          </a:bodyPr>
          <a:lstStyle/>
          <a:p>
            <a:r>
              <a:rPr kumimoji="1" lang="en-US" altLang="zh-TW"/>
              <a:t>Table 7: Simulating H coin quantum random walk on a real quantum computer</a:t>
            </a:r>
            <a:endParaRPr kumimoji="1" lang="zh-TW" altLang="en-US"/>
          </a:p>
        </p:txBody>
      </p:sp>
      <p:sp>
        <p:nvSpPr>
          <p:cNvPr id="11" name="文字方塊 10">
            <a:extLst>
              <a:ext uri="{FF2B5EF4-FFF2-40B4-BE49-F238E27FC236}">
                <a16:creationId xmlns:a16="http://schemas.microsoft.com/office/drawing/2014/main" id="{CBA7911F-5C53-1444-AF5F-E211AF8C6BBC}"/>
              </a:ext>
            </a:extLst>
          </p:cNvPr>
          <p:cNvSpPr txBox="1"/>
          <p:nvPr/>
        </p:nvSpPr>
        <p:spPr>
          <a:xfrm>
            <a:off x="1083365" y="5491850"/>
            <a:ext cx="9072618" cy="707886"/>
          </a:xfrm>
          <a:prstGeom prst="rect">
            <a:avLst/>
          </a:prstGeom>
          <a:noFill/>
        </p:spPr>
        <p:txBody>
          <a:bodyPr wrap="square" rtlCol="0">
            <a:spAutoFit/>
          </a:bodyPr>
          <a:lstStyle/>
          <a:p>
            <a:r>
              <a:rPr kumimoji="1" lang="en-US" altLang="zh-TW" sz="2000"/>
              <a:t>→ Could not observe the expected properties on the real quantum computer, instead, all states appeared</a:t>
            </a:r>
            <a:endParaRPr kumimoji="1" lang="zh-TW" altLang="en-US" sz="2000"/>
          </a:p>
        </p:txBody>
      </p:sp>
      <p:pic>
        <p:nvPicPr>
          <p:cNvPr id="17" name="內容版面配置區 16">
            <a:extLst>
              <a:ext uri="{FF2B5EF4-FFF2-40B4-BE49-F238E27FC236}">
                <a16:creationId xmlns:a16="http://schemas.microsoft.com/office/drawing/2014/main" id="{3841A437-38E5-C94D-A066-55C6C430B2CF}"/>
              </a:ext>
            </a:extLst>
          </p:cNvPr>
          <p:cNvPicPr>
            <a:picLocks noGrp="1" noChangeAspect="1"/>
          </p:cNvPicPr>
          <p:nvPr>
            <p:ph idx="1"/>
          </p:nvPr>
        </p:nvPicPr>
        <p:blipFill>
          <a:blip r:embed="rId2"/>
          <a:stretch>
            <a:fillRect/>
          </a:stretch>
        </p:blipFill>
        <p:spPr>
          <a:xfrm>
            <a:off x="1114889" y="2406764"/>
            <a:ext cx="9962222" cy="2700869"/>
          </a:xfrm>
        </p:spPr>
      </p:pic>
    </p:spTree>
    <p:extLst>
      <p:ext uri="{BB962C8B-B14F-4D97-AF65-F5344CB8AC3E}">
        <p14:creationId xmlns:p14="http://schemas.microsoft.com/office/powerpoint/2010/main" val="397745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0A14E8-EBFF-5B4C-ACA3-A7729AEC3626}"/>
              </a:ext>
            </a:extLst>
          </p:cNvPr>
          <p:cNvSpPr>
            <a:spLocks noGrp="1"/>
          </p:cNvSpPr>
          <p:nvPr>
            <p:ph type="title"/>
          </p:nvPr>
        </p:nvSpPr>
        <p:spPr/>
        <p:txBody>
          <a:bodyPr/>
          <a:lstStyle/>
          <a:p>
            <a:r>
              <a:rPr kumimoji="1" lang="en-US" altLang="zh-TW"/>
              <a:t>1D Results: Changing initial value </a:t>
            </a:r>
            <a:endParaRPr kumimoji="1" lang="zh-TW" altLang="en-US"/>
          </a:p>
        </p:txBody>
      </p:sp>
      <p:pic>
        <p:nvPicPr>
          <p:cNvPr id="5" name="內容版面配置區 4">
            <a:extLst>
              <a:ext uri="{FF2B5EF4-FFF2-40B4-BE49-F238E27FC236}">
                <a16:creationId xmlns:a16="http://schemas.microsoft.com/office/drawing/2014/main" id="{68B5BC98-565F-7149-96DD-613AE4F41961}"/>
              </a:ext>
            </a:extLst>
          </p:cNvPr>
          <p:cNvPicPr>
            <a:picLocks noGrp="1" noChangeAspect="1"/>
          </p:cNvPicPr>
          <p:nvPr>
            <p:ph idx="1"/>
          </p:nvPr>
        </p:nvPicPr>
        <p:blipFill>
          <a:blip r:embed="rId2"/>
          <a:stretch>
            <a:fillRect/>
          </a:stretch>
        </p:blipFill>
        <p:spPr>
          <a:xfrm>
            <a:off x="1083365" y="2406210"/>
            <a:ext cx="9892792" cy="2682046"/>
          </a:xfrm>
        </p:spPr>
      </p:pic>
      <p:sp>
        <p:nvSpPr>
          <p:cNvPr id="7" name="文字方塊 6">
            <a:extLst>
              <a:ext uri="{FF2B5EF4-FFF2-40B4-BE49-F238E27FC236}">
                <a16:creationId xmlns:a16="http://schemas.microsoft.com/office/drawing/2014/main" id="{26419E24-CB5D-B745-BFCD-BCF6B80343F2}"/>
              </a:ext>
            </a:extLst>
          </p:cNvPr>
          <p:cNvSpPr txBox="1"/>
          <p:nvPr/>
        </p:nvSpPr>
        <p:spPr>
          <a:xfrm>
            <a:off x="1083365" y="1468989"/>
            <a:ext cx="9892792" cy="830997"/>
          </a:xfrm>
          <a:prstGeom prst="rect">
            <a:avLst/>
          </a:prstGeom>
          <a:noFill/>
        </p:spPr>
        <p:txBody>
          <a:bodyPr wrap="square" rtlCol="0">
            <a:spAutoFit/>
          </a:bodyPr>
          <a:lstStyle/>
          <a:p>
            <a:r>
              <a:rPr kumimoji="1" lang="en-US" altLang="zh-TW" sz="2400"/>
              <a:t>Use Variable 1-Exp. 4:Changing initial value as coin to perform 1D-quantum random walk</a:t>
            </a:r>
            <a:endParaRPr kumimoji="1" lang="zh-TW" altLang="en-US" sz="2400"/>
          </a:p>
        </p:txBody>
      </p:sp>
      <p:sp>
        <p:nvSpPr>
          <p:cNvPr id="9" name="文字方塊 8">
            <a:extLst>
              <a:ext uri="{FF2B5EF4-FFF2-40B4-BE49-F238E27FC236}">
                <a16:creationId xmlns:a16="http://schemas.microsoft.com/office/drawing/2014/main" id="{143DA99B-BDC0-7F4B-B423-AA5FC8D372F7}"/>
              </a:ext>
            </a:extLst>
          </p:cNvPr>
          <p:cNvSpPr txBox="1"/>
          <p:nvPr/>
        </p:nvSpPr>
        <p:spPr>
          <a:xfrm>
            <a:off x="1123008" y="5019679"/>
            <a:ext cx="9813506" cy="369332"/>
          </a:xfrm>
          <a:prstGeom prst="rect">
            <a:avLst/>
          </a:prstGeom>
          <a:noFill/>
        </p:spPr>
        <p:txBody>
          <a:bodyPr wrap="square" rtlCol="0">
            <a:spAutoFit/>
          </a:bodyPr>
          <a:lstStyle/>
          <a:p>
            <a:r>
              <a:rPr kumimoji="1" lang="en-US" altLang="zh-TW"/>
              <a:t>Table 8: Simulating H coin quantum random walk with revised initial value on a real quantum computer</a:t>
            </a:r>
            <a:endParaRPr kumimoji="1" lang="zh-TW" altLang="en-US"/>
          </a:p>
        </p:txBody>
      </p:sp>
    </p:spTree>
    <p:extLst>
      <p:ext uri="{BB962C8B-B14F-4D97-AF65-F5344CB8AC3E}">
        <p14:creationId xmlns:p14="http://schemas.microsoft.com/office/powerpoint/2010/main" val="656520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A3C0E-2280-6440-AA8D-CAB62117DF3A}"/>
              </a:ext>
            </a:extLst>
          </p:cNvPr>
          <p:cNvSpPr>
            <a:spLocks noGrp="1"/>
          </p:cNvSpPr>
          <p:nvPr>
            <p:ph type="title"/>
          </p:nvPr>
        </p:nvSpPr>
        <p:spPr>
          <a:xfrm>
            <a:off x="839786" y="1953831"/>
            <a:ext cx="3932237" cy="824948"/>
          </a:xfrm>
        </p:spPr>
        <p:txBody>
          <a:bodyPr>
            <a:normAutofit/>
          </a:bodyPr>
          <a:lstStyle/>
          <a:p>
            <a:r>
              <a:rPr kumimoji="1" lang="en-US" altLang="zh-TW" sz="4000"/>
              <a:t>2D Results</a:t>
            </a:r>
            <a:endParaRPr kumimoji="1" lang="zh-TW" altLang="en-US" sz="4000"/>
          </a:p>
        </p:txBody>
      </p:sp>
      <p:sp>
        <p:nvSpPr>
          <p:cNvPr id="4" name="文字版面配置區 3">
            <a:extLst>
              <a:ext uri="{FF2B5EF4-FFF2-40B4-BE49-F238E27FC236}">
                <a16:creationId xmlns:a16="http://schemas.microsoft.com/office/drawing/2014/main" id="{9A76511F-018B-EF48-BE99-C31018CADF76}"/>
              </a:ext>
            </a:extLst>
          </p:cNvPr>
          <p:cNvSpPr>
            <a:spLocks noGrp="1"/>
          </p:cNvSpPr>
          <p:nvPr>
            <p:ph type="body" sz="half" idx="2"/>
          </p:nvPr>
        </p:nvSpPr>
        <p:spPr>
          <a:xfrm>
            <a:off x="839787" y="3163093"/>
            <a:ext cx="3932237" cy="2439988"/>
          </a:xfrm>
        </p:spPr>
        <p:txBody>
          <a:bodyPr>
            <a:normAutofit/>
          </a:bodyPr>
          <a:lstStyle/>
          <a:p>
            <a:r>
              <a:rPr kumimoji="1" lang="en-US" altLang="zh-TW" sz="1800"/>
              <a:t>Use H gate which can generate even superposition states as coin to perform 2D-quantum random walk</a:t>
            </a:r>
            <a:endParaRPr kumimoji="1" lang="zh-TW" altLang="en-US" sz="1800"/>
          </a:p>
        </p:txBody>
      </p:sp>
      <p:graphicFrame>
        <p:nvGraphicFramePr>
          <p:cNvPr id="5" name="表格 5">
            <a:extLst>
              <a:ext uri="{FF2B5EF4-FFF2-40B4-BE49-F238E27FC236}">
                <a16:creationId xmlns:a16="http://schemas.microsoft.com/office/drawing/2014/main" id="{74ADE6D9-A196-E248-BE00-066644D31F2B}"/>
              </a:ext>
            </a:extLst>
          </p:cNvPr>
          <p:cNvGraphicFramePr>
            <a:graphicFrameLocks noGrp="1"/>
          </p:cNvGraphicFramePr>
          <p:nvPr/>
        </p:nvGraphicFramePr>
        <p:xfrm>
          <a:off x="5496339" y="457200"/>
          <a:ext cx="5575852" cy="5411787"/>
        </p:xfrm>
        <a:graphic>
          <a:graphicData uri="http://schemas.openxmlformats.org/drawingml/2006/table">
            <a:tbl>
              <a:tblPr firstRow="1" bandRow="1">
                <a:tableStyleId>{5940675A-B579-460E-94D1-54222C63F5DA}</a:tableStyleId>
              </a:tblPr>
              <a:tblGrid>
                <a:gridCol w="2787926">
                  <a:extLst>
                    <a:ext uri="{9D8B030D-6E8A-4147-A177-3AD203B41FA5}">
                      <a16:colId xmlns:a16="http://schemas.microsoft.com/office/drawing/2014/main" val="1980444412"/>
                    </a:ext>
                  </a:extLst>
                </a:gridCol>
                <a:gridCol w="2787926">
                  <a:extLst>
                    <a:ext uri="{9D8B030D-6E8A-4147-A177-3AD203B41FA5}">
                      <a16:colId xmlns:a16="http://schemas.microsoft.com/office/drawing/2014/main" val="2638984962"/>
                    </a:ext>
                  </a:extLst>
                </a:gridCol>
              </a:tblGrid>
              <a:tr h="601727">
                <a:tc>
                  <a:txBody>
                    <a:bodyPr/>
                    <a:lstStyle/>
                    <a:p>
                      <a:r>
                        <a:rPr lang="en-US" altLang="zh-TW"/>
                        <a:t>Step = 1</a:t>
                      </a:r>
                      <a:endParaRPr lang="zh-TW" altLang="en-US"/>
                    </a:p>
                  </a:txBody>
                  <a:tcPr/>
                </a:tc>
                <a:tc>
                  <a:txBody>
                    <a:bodyPr/>
                    <a:lstStyle/>
                    <a:p>
                      <a:r>
                        <a:rPr lang="en-US" altLang="zh-TW"/>
                        <a:t>Step = 5</a:t>
                      </a:r>
                      <a:endParaRPr lang="zh-TW" altLang="en-US"/>
                    </a:p>
                  </a:txBody>
                  <a:tcPr/>
                </a:tc>
                <a:extLst>
                  <a:ext uri="{0D108BD9-81ED-4DB2-BD59-A6C34878D82A}">
                    <a16:rowId xmlns:a16="http://schemas.microsoft.com/office/drawing/2014/main" val="1257216323"/>
                  </a:ext>
                </a:extLst>
              </a:tr>
              <a:tr h="2057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txBody>
                  <a:tcPr/>
                </a:tc>
                <a:tc>
                  <a:txBody>
                    <a:bodyPr/>
                    <a:lstStyle/>
                    <a:p>
                      <a:endParaRPr lang="zh-TW" altLang="en-US"/>
                    </a:p>
                  </a:txBody>
                  <a:tcPr/>
                </a:tc>
                <a:extLst>
                  <a:ext uri="{0D108BD9-81ED-4DB2-BD59-A6C34878D82A}">
                    <a16:rowId xmlns:a16="http://schemas.microsoft.com/office/drawing/2014/main" val="3620221804"/>
                  </a:ext>
                </a:extLst>
              </a:tr>
              <a:tr h="695748">
                <a:tc>
                  <a:txBody>
                    <a:bodyPr/>
                    <a:lstStyle/>
                    <a:p>
                      <a:r>
                        <a:rPr lang="en-US" altLang="zh-TW"/>
                        <a:t>Step = 10</a:t>
                      </a:r>
                      <a:endParaRPr lang="zh-TW" altLang="en-US"/>
                    </a:p>
                  </a:txBody>
                  <a:tcPr/>
                </a:tc>
                <a:tc>
                  <a:txBody>
                    <a:bodyPr/>
                    <a:lstStyle/>
                    <a:p>
                      <a:r>
                        <a:rPr lang="en-US" altLang="zh-TW"/>
                        <a:t>Step = 20</a:t>
                      </a:r>
                      <a:endParaRPr lang="zh-TW" altLang="en-US"/>
                    </a:p>
                  </a:txBody>
                  <a:tcPr/>
                </a:tc>
                <a:extLst>
                  <a:ext uri="{0D108BD9-81ED-4DB2-BD59-A6C34878D82A}">
                    <a16:rowId xmlns:a16="http://schemas.microsoft.com/office/drawing/2014/main" val="1301835075"/>
                  </a:ext>
                </a:extLst>
              </a:tr>
              <a:tr h="2057156">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168003030"/>
                  </a:ext>
                </a:extLst>
              </a:tr>
            </a:tbl>
          </a:graphicData>
        </a:graphic>
      </p:graphicFrame>
      <p:sp>
        <p:nvSpPr>
          <p:cNvPr id="17" name="文字方塊 16">
            <a:extLst>
              <a:ext uri="{FF2B5EF4-FFF2-40B4-BE49-F238E27FC236}">
                <a16:creationId xmlns:a16="http://schemas.microsoft.com/office/drawing/2014/main" id="{CE3440CE-6EC1-DE42-98B8-E6766BB8F55C}"/>
              </a:ext>
            </a:extLst>
          </p:cNvPr>
          <p:cNvSpPr txBox="1"/>
          <p:nvPr/>
        </p:nvSpPr>
        <p:spPr>
          <a:xfrm>
            <a:off x="6249476" y="5868987"/>
            <a:ext cx="4069578" cy="646331"/>
          </a:xfrm>
          <a:prstGeom prst="rect">
            <a:avLst/>
          </a:prstGeom>
          <a:noFill/>
        </p:spPr>
        <p:txBody>
          <a:bodyPr wrap="square" rtlCol="0">
            <a:spAutoFit/>
          </a:bodyPr>
          <a:lstStyle/>
          <a:p>
            <a:r>
              <a:rPr kumimoji="1" lang="en-US" altLang="zh-TW"/>
              <a:t>Table 9: H coin 2D-quantum random walk</a:t>
            </a:r>
          </a:p>
          <a:p>
            <a:pPr algn="ctr"/>
            <a:r>
              <a:rPr kumimoji="1" lang="en-US" altLang="zh-TW"/>
              <a:t>perform on a real quantum computer</a:t>
            </a:r>
            <a:endParaRPr kumimoji="1" lang="zh-TW" altLang="en-US"/>
          </a:p>
        </p:txBody>
      </p:sp>
      <p:pic>
        <p:nvPicPr>
          <p:cNvPr id="6" name="圖片 5">
            <a:extLst>
              <a:ext uri="{FF2B5EF4-FFF2-40B4-BE49-F238E27FC236}">
                <a16:creationId xmlns:a16="http://schemas.microsoft.com/office/drawing/2014/main" id="{CB1A9C85-95E6-6A4F-92BF-6A3E015CA4F3}"/>
              </a:ext>
            </a:extLst>
          </p:cNvPr>
          <p:cNvPicPr>
            <a:picLocks noChangeAspect="1"/>
          </p:cNvPicPr>
          <p:nvPr/>
        </p:nvPicPr>
        <p:blipFill>
          <a:blip r:embed="rId2"/>
          <a:stretch>
            <a:fillRect/>
          </a:stretch>
        </p:blipFill>
        <p:spPr>
          <a:xfrm>
            <a:off x="5810251" y="1074020"/>
            <a:ext cx="2156652" cy="2025378"/>
          </a:xfrm>
          <a:prstGeom prst="rect">
            <a:avLst/>
          </a:prstGeom>
        </p:spPr>
      </p:pic>
      <p:pic>
        <p:nvPicPr>
          <p:cNvPr id="9" name="圖片 8">
            <a:extLst>
              <a:ext uri="{FF2B5EF4-FFF2-40B4-BE49-F238E27FC236}">
                <a16:creationId xmlns:a16="http://schemas.microsoft.com/office/drawing/2014/main" id="{0089931D-4E1C-1A4D-AB9D-5F7BB78ECF00}"/>
              </a:ext>
            </a:extLst>
          </p:cNvPr>
          <p:cNvPicPr>
            <a:picLocks noChangeAspect="1"/>
          </p:cNvPicPr>
          <p:nvPr/>
        </p:nvPicPr>
        <p:blipFill>
          <a:blip r:embed="rId3"/>
          <a:stretch>
            <a:fillRect/>
          </a:stretch>
        </p:blipFill>
        <p:spPr>
          <a:xfrm>
            <a:off x="8625224" y="1097418"/>
            <a:ext cx="2082256" cy="1993271"/>
          </a:xfrm>
          <a:prstGeom prst="rect">
            <a:avLst/>
          </a:prstGeom>
        </p:spPr>
      </p:pic>
      <p:pic>
        <p:nvPicPr>
          <p:cNvPr id="13" name="圖片 12">
            <a:extLst>
              <a:ext uri="{FF2B5EF4-FFF2-40B4-BE49-F238E27FC236}">
                <a16:creationId xmlns:a16="http://schemas.microsoft.com/office/drawing/2014/main" id="{9F3B1354-DA25-6D4E-AE55-705737E05018}"/>
              </a:ext>
            </a:extLst>
          </p:cNvPr>
          <p:cNvPicPr>
            <a:picLocks noChangeAspect="1"/>
          </p:cNvPicPr>
          <p:nvPr/>
        </p:nvPicPr>
        <p:blipFill>
          <a:blip r:embed="rId4"/>
          <a:stretch>
            <a:fillRect/>
          </a:stretch>
        </p:blipFill>
        <p:spPr>
          <a:xfrm>
            <a:off x="8625224" y="3833813"/>
            <a:ext cx="2082255" cy="1993270"/>
          </a:xfrm>
          <a:prstGeom prst="rect">
            <a:avLst/>
          </a:prstGeom>
        </p:spPr>
      </p:pic>
      <p:pic>
        <p:nvPicPr>
          <p:cNvPr id="16" name="圖片 15">
            <a:extLst>
              <a:ext uri="{FF2B5EF4-FFF2-40B4-BE49-F238E27FC236}">
                <a16:creationId xmlns:a16="http://schemas.microsoft.com/office/drawing/2014/main" id="{E55021CA-C05B-814E-B730-5A10D83FEB4E}"/>
              </a:ext>
            </a:extLst>
          </p:cNvPr>
          <p:cNvPicPr>
            <a:picLocks noChangeAspect="1"/>
          </p:cNvPicPr>
          <p:nvPr/>
        </p:nvPicPr>
        <p:blipFill>
          <a:blip r:embed="rId5"/>
          <a:stretch>
            <a:fillRect/>
          </a:stretch>
        </p:blipFill>
        <p:spPr>
          <a:xfrm>
            <a:off x="5810251" y="3833813"/>
            <a:ext cx="2156652" cy="1993270"/>
          </a:xfrm>
          <a:prstGeom prst="rect">
            <a:avLst/>
          </a:prstGeom>
        </p:spPr>
      </p:pic>
    </p:spTree>
    <p:extLst>
      <p:ext uri="{BB962C8B-B14F-4D97-AF65-F5344CB8AC3E}">
        <p14:creationId xmlns:p14="http://schemas.microsoft.com/office/powerpoint/2010/main" val="425977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A3C0E-2280-6440-AA8D-CAB62117DF3A}"/>
              </a:ext>
            </a:extLst>
          </p:cNvPr>
          <p:cNvSpPr>
            <a:spLocks noGrp="1"/>
          </p:cNvSpPr>
          <p:nvPr>
            <p:ph type="title"/>
          </p:nvPr>
        </p:nvSpPr>
        <p:spPr>
          <a:xfrm>
            <a:off x="839785" y="1953831"/>
            <a:ext cx="4210039" cy="824948"/>
          </a:xfrm>
        </p:spPr>
        <p:txBody>
          <a:bodyPr>
            <a:normAutofit fontScale="90000"/>
          </a:bodyPr>
          <a:lstStyle/>
          <a:p>
            <a:r>
              <a:rPr kumimoji="1" lang="en-US" altLang="zh-TW" sz="4000"/>
              <a:t>2D Results:</a:t>
            </a:r>
            <a:br>
              <a:rPr kumimoji="1" lang="en-US" altLang="zh-TW" sz="4000"/>
            </a:br>
            <a:r>
              <a:rPr kumimoji="1" lang="en-US" altLang="zh-TW" sz="4000"/>
              <a:t>Changing initial value</a:t>
            </a:r>
            <a:endParaRPr kumimoji="1" lang="zh-TW" altLang="en-US" sz="4000"/>
          </a:p>
        </p:txBody>
      </p:sp>
      <p:sp>
        <p:nvSpPr>
          <p:cNvPr id="4" name="文字版面配置區 3">
            <a:extLst>
              <a:ext uri="{FF2B5EF4-FFF2-40B4-BE49-F238E27FC236}">
                <a16:creationId xmlns:a16="http://schemas.microsoft.com/office/drawing/2014/main" id="{9A76511F-018B-EF48-BE99-C31018CADF76}"/>
              </a:ext>
            </a:extLst>
          </p:cNvPr>
          <p:cNvSpPr>
            <a:spLocks noGrp="1"/>
          </p:cNvSpPr>
          <p:nvPr>
            <p:ph type="body" sz="half" idx="2"/>
          </p:nvPr>
        </p:nvSpPr>
        <p:spPr>
          <a:xfrm>
            <a:off x="839787" y="3163093"/>
            <a:ext cx="3932237" cy="2439988"/>
          </a:xfrm>
        </p:spPr>
        <p:txBody>
          <a:bodyPr>
            <a:normAutofit/>
          </a:bodyPr>
          <a:lstStyle/>
          <a:p>
            <a:r>
              <a:rPr kumimoji="1" lang="en-US" altLang="zh-TW" sz="1800"/>
              <a:t>Use Variable 1-Exp. 4:Changing initial value as coin to perform 2D-quantum random walk</a:t>
            </a:r>
            <a:endParaRPr kumimoji="1" lang="zh-TW" altLang="en-US" sz="1800"/>
          </a:p>
        </p:txBody>
      </p:sp>
      <p:graphicFrame>
        <p:nvGraphicFramePr>
          <p:cNvPr id="5" name="表格 5">
            <a:extLst>
              <a:ext uri="{FF2B5EF4-FFF2-40B4-BE49-F238E27FC236}">
                <a16:creationId xmlns:a16="http://schemas.microsoft.com/office/drawing/2014/main" id="{74ADE6D9-A196-E248-BE00-066644D31F2B}"/>
              </a:ext>
            </a:extLst>
          </p:cNvPr>
          <p:cNvGraphicFramePr>
            <a:graphicFrameLocks noGrp="1"/>
          </p:cNvGraphicFramePr>
          <p:nvPr/>
        </p:nvGraphicFramePr>
        <p:xfrm>
          <a:off x="5496339" y="457200"/>
          <a:ext cx="5575852" cy="5411787"/>
        </p:xfrm>
        <a:graphic>
          <a:graphicData uri="http://schemas.openxmlformats.org/drawingml/2006/table">
            <a:tbl>
              <a:tblPr firstRow="1" bandRow="1">
                <a:tableStyleId>{5940675A-B579-460E-94D1-54222C63F5DA}</a:tableStyleId>
              </a:tblPr>
              <a:tblGrid>
                <a:gridCol w="2787926">
                  <a:extLst>
                    <a:ext uri="{9D8B030D-6E8A-4147-A177-3AD203B41FA5}">
                      <a16:colId xmlns:a16="http://schemas.microsoft.com/office/drawing/2014/main" val="1980444412"/>
                    </a:ext>
                  </a:extLst>
                </a:gridCol>
                <a:gridCol w="2787926">
                  <a:extLst>
                    <a:ext uri="{9D8B030D-6E8A-4147-A177-3AD203B41FA5}">
                      <a16:colId xmlns:a16="http://schemas.microsoft.com/office/drawing/2014/main" val="2638984962"/>
                    </a:ext>
                  </a:extLst>
                </a:gridCol>
              </a:tblGrid>
              <a:tr h="601727">
                <a:tc>
                  <a:txBody>
                    <a:bodyPr/>
                    <a:lstStyle/>
                    <a:p>
                      <a:r>
                        <a:rPr lang="en-US" altLang="zh-TW"/>
                        <a:t>Step = 1</a:t>
                      </a:r>
                      <a:endParaRPr lang="zh-TW" altLang="en-US"/>
                    </a:p>
                  </a:txBody>
                  <a:tcPr/>
                </a:tc>
                <a:tc>
                  <a:txBody>
                    <a:bodyPr/>
                    <a:lstStyle/>
                    <a:p>
                      <a:r>
                        <a:rPr lang="en-US" altLang="zh-TW"/>
                        <a:t>Step = 5</a:t>
                      </a:r>
                      <a:endParaRPr lang="zh-TW" altLang="en-US"/>
                    </a:p>
                  </a:txBody>
                  <a:tcPr/>
                </a:tc>
                <a:extLst>
                  <a:ext uri="{0D108BD9-81ED-4DB2-BD59-A6C34878D82A}">
                    <a16:rowId xmlns:a16="http://schemas.microsoft.com/office/drawing/2014/main" val="1257216323"/>
                  </a:ext>
                </a:extLst>
              </a:tr>
              <a:tr h="2057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txBody>
                  <a:tcPr/>
                </a:tc>
                <a:tc>
                  <a:txBody>
                    <a:bodyPr/>
                    <a:lstStyle/>
                    <a:p>
                      <a:endParaRPr lang="zh-TW" altLang="en-US"/>
                    </a:p>
                  </a:txBody>
                  <a:tcPr/>
                </a:tc>
                <a:extLst>
                  <a:ext uri="{0D108BD9-81ED-4DB2-BD59-A6C34878D82A}">
                    <a16:rowId xmlns:a16="http://schemas.microsoft.com/office/drawing/2014/main" val="3620221804"/>
                  </a:ext>
                </a:extLst>
              </a:tr>
              <a:tr h="695748">
                <a:tc>
                  <a:txBody>
                    <a:bodyPr/>
                    <a:lstStyle/>
                    <a:p>
                      <a:r>
                        <a:rPr lang="en-US" altLang="zh-TW"/>
                        <a:t>Step = 10</a:t>
                      </a:r>
                      <a:endParaRPr lang="zh-TW" altLang="en-US"/>
                    </a:p>
                  </a:txBody>
                  <a:tcPr/>
                </a:tc>
                <a:tc>
                  <a:txBody>
                    <a:bodyPr/>
                    <a:lstStyle/>
                    <a:p>
                      <a:r>
                        <a:rPr lang="en-US" altLang="zh-TW"/>
                        <a:t>Step = 20</a:t>
                      </a:r>
                      <a:endParaRPr lang="zh-TW" altLang="en-US"/>
                    </a:p>
                  </a:txBody>
                  <a:tcPr/>
                </a:tc>
                <a:extLst>
                  <a:ext uri="{0D108BD9-81ED-4DB2-BD59-A6C34878D82A}">
                    <a16:rowId xmlns:a16="http://schemas.microsoft.com/office/drawing/2014/main" val="1301835075"/>
                  </a:ext>
                </a:extLst>
              </a:tr>
              <a:tr h="2057156">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168003030"/>
                  </a:ext>
                </a:extLst>
              </a:tr>
            </a:tbl>
          </a:graphicData>
        </a:graphic>
      </p:graphicFrame>
      <p:sp>
        <p:nvSpPr>
          <p:cNvPr id="17" name="文字方塊 16">
            <a:extLst>
              <a:ext uri="{FF2B5EF4-FFF2-40B4-BE49-F238E27FC236}">
                <a16:creationId xmlns:a16="http://schemas.microsoft.com/office/drawing/2014/main" id="{CE3440CE-6EC1-DE42-98B8-E6766BB8F55C}"/>
              </a:ext>
            </a:extLst>
          </p:cNvPr>
          <p:cNvSpPr txBox="1"/>
          <p:nvPr/>
        </p:nvSpPr>
        <p:spPr>
          <a:xfrm>
            <a:off x="6080262" y="5868987"/>
            <a:ext cx="4408005" cy="923330"/>
          </a:xfrm>
          <a:prstGeom prst="rect">
            <a:avLst/>
          </a:prstGeom>
          <a:noFill/>
        </p:spPr>
        <p:txBody>
          <a:bodyPr wrap="square" rtlCol="0">
            <a:spAutoFit/>
          </a:bodyPr>
          <a:lstStyle/>
          <a:p>
            <a:r>
              <a:rPr kumimoji="1" lang="en-US" altLang="zh-TW"/>
              <a:t>Table 10:  H coin 2D-quantum random walk</a:t>
            </a:r>
          </a:p>
          <a:p>
            <a:pPr algn="ctr"/>
            <a:r>
              <a:rPr kumimoji="1" lang="en-US" altLang="zh-TW"/>
              <a:t>with revised initial value, performed on a real quantum computer</a:t>
            </a:r>
            <a:endParaRPr kumimoji="1" lang="zh-TW" altLang="en-US"/>
          </a:p>
        </p:txBody>
      </p:sp>
      <p:pic>
        <p:nvPicPr>
          <p:cNvPr id="6" name="圖片 5">
            <a:extLst>
              <a:ext uri="{FF2B5EF4-FFF2-40B4-BE49-F238E27FC236}">
                <a16:creationId xmlns:a16="http://schemas.microsoft.com/office/drawing/2014/main" id="{A05AF448-C22C-254C-8374-82828B149F84}"/>
              </a:ext>
            </a:extLst>
          </p:cNvPr>
          <p:cNvPicPr>
            <a:picLocks noChangeAspect="1"/>
          </p:cNvPicPr>
          <p:nvPr/>
        </p:nvPicPr>
        <p:blipFill>
          <a:blip r:embed="rId2"/>
          <a:stretch>
            <a:fillRect/>
          </a:stretch>
        </p:blipFill>
        <p:spPr>
          <a:xfrm>
            <a:off x="5774139" y="1095543"/>
            <a:ext cx="2116375" cy="1986270"/>
          </a:xfrm>
          <a:prstGeom prst="rect">
            <a:avLst/>
          </a:prstGeom>
        </p:spPr>
      </p:pic>
      <p:pic>
        <p:nvPicPr>
          <p:cNvPr id="9" name="圖片 8">
            <a:extLst>
              <a:ext uri="{FF2B5EF4-FFF2-40B4-BE49-F238E27FC236}">
                <a16:creationId xmlns:a16="http://schemas.microsoft.com/office/drawing/2014/main" id="{17832E24-14BD-2A45-A792-E8CCE3C3FBFF}"/>
              </a:ext>
            </a:extLst>
          </p:cNvPr>
          <p:cNvPicPr>
            <a:picLocks noChangeAspect="1"/>
          </p:cNvPicPr>
          <p:nvPr/>
        </p:nvPicPr>
        <p:blipFill>
          <a:blip r:embed="rId3"/>
          <a:stretch>
            <a:fillRect/>
          </a:stretch>
        </p:blipFill>
        <p:spPr>
          <a:xfrm>
            <a:off x="8611111" y="1095543"/>
            <a:ext cx="2116374" cy="1986270"/>
          </a:xfrm>
          <a:prstGeom prst="rect">
            <a:avLst/>
          </a:prstGeom>
        </p:spPr>
      </p:pic>
      <p:pic>
        <p:nvPicPr>
          <p:cNvPr id="13" name="圖片 12">
            <a:extLst>
              <a:ext uri="{FF2B5EF4-FFF2-40B4-BE49-F238E27FC236}">
                <a16:creationId xmlns:a16="http://schemas.microsoft.com/office/drawing/2014/main" id="{666A2187-2FFE-3549-9364-7A75EB24E818}"/>
              </a:ext>
            </a:extLst>
          </p:cNvPr>
          <p:cNvPicPr>
            <a:picLocks noChangeAspect="1"/>
          </p:cNvPicPr>
          <p:nvPr/>
        </p:nvPicPr>
        <p:blipFill>
          <a:blip r:embed="rId4"/>
          <a:stretch>
            <a:fillRect/>
          </a:stretch>
        </p:blipFill>
        <p:spPr>
          <a:xfrm>
            <a:off x="5774139" y="3845650"/>
            <a:ext cx="2122230" cy="1986190"/>
          </a:xfrm>
          <a:prstGeom prst="rect">
            <a:avLst/>
          </a:prstGeom>
        </p:spPr>
      </p:pic>
      <p:pic>
        <p:nvPicPr>
          <p:cNvPr id="16" name="圖片 15">
            <a:extLst>
              <a:ext uri="{FF2B5EF4-FFF2-40B4-BE49-F238E27FC236}">
                <a16:creationId xmlns:a16="http://schemas.microsoft.com/office/drawing/2014/main" id="{6D3CEA65-FBCA-7B41-BF49-2A6757ABA88C}"/>
              </a:ext>
            </a:extLst>
          </p:cNvPr>
          <p:cNvPicPr>
            <a:picLocks noChangeAspect="1"/>
          </p:cNvPicPr>
          <p:nvPr/>
        </p:nvPicPr>
        <p:blipFill>
          <a:blip r:embed="rId5"/>
          <a:stretch>
            <a:fillRect/>
          </a:stretch>
        </p:blipFill>
        <p:spPr>
          <a:xfrm>
            <a:off x="8589314" y="3847597"/>
            <a:ext cx="2116374" cy="1963923"/>
          </a:xfrm>
          <a:prstGeom prst="rect">
            <a:avLst/>
          </a:prstGeom>
        </p:spPr>
      </p:pic>
    </p:spTree>
    <p:extLst>
      <p:ext uri="{BB962C8B-B14F-4D97-AF65-F5344CB8AC3E}">
        <p14:creationId xmlns:p14="http://schemas.microsoft.com/office/powerpoint/2010/main" val="18439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3926-D3CC-4490-BC39-79C69AADE55F}"/>
              </a:ext>
            </a:extLst>
          </p:cNvPr>
          <p:cNvSpPr>
            <a:spLocks noGrp="1"/>
          </p:cNvSpPr>
          <p:nvPr>
            <p:ph type="title"/>
          </p:nvPr>
        </p:nvSpPr>
        <p:spPr/>
        <p:txBody>
          <a:bodyPr/>
          <a:lstStyle/>
          <a:p>
            <a:r>
              <a:rPr lang="en-US">
                <a:ea typeface="+mj-lt"/>
                <a:cs typeface="+mj-lt"/>
              </a:rPr>
              <a:t>Research Purpose</a:t>
            </a:r>
            <a:endParaRPr lang="en-US"/>
          </a:p>
        </p:txBody>
      </p:sp>
      <p:sp>
        <p:nvSpPr>
          <p:cNvPr id="3" name="Content Placeholder 2">
            <a:extLst>
              <a:ext uri="{FF2B5EF4-FFF2-40B4-BE49-F238E27FC236}">
                <a16:creationId xmlns:a16="http://schemas.microsoft.com/office/drawing/2014/main" id="{65C0969C-B90E-4F6E-873B-2D2BC7055D14}"/>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panose="020F0502020204030204"/>
              </a:rPr>
              <a:t>1. </a:t>
            </a:r>
            <a:r>
              <a:rPr lang="en-US">
                <a:latin typeface="Calibri"/>
                <a:cs typeface="Calibri" panose="020F0502020204030204"/>
              </a:rPr>
              <a:t> </a:t>
            </a:r>
            <a:r>
              <a:rPr lang="en">
                <a:latin typeface="Consolas"/>
                <a:cs typeface="Calibri" panose="020F0502020204030204"/>
              </a:rPr>
              <a:t>Explore the impact of different coins to the distribution of quantum walks.</a:t>
            </a:r>
          </a:p>
          <a:p>
            <a:pPr marL="0" indent="0">
              <a:buNone/>
            </a:pPr>
            <a:endParaRPr lang="en">
              <a:latin typeface="Consolas"/>
              <a:cs typeface="Calibri" panose="020F0502020204030204"/>
            </a:endParaRPr>
          </a:p>
          <a:p>
            <a:pPr marL="0" indent="0">
              <a:buNone/>
            </a:pPr>
            <a:r>
              <a:rPr lang="en">
                <a:latin typeface="Consolas"/>
                <a:cs typeface="Calibri" panose="020F0502020204030204"/>
              </a:rPr>
              <a:t>2.Establish a fair quantum coin and judge.</a:t>
            </a:r>
          </a:p>
          <a:p>
            <a:pPr marL="0" indent="0">
              <a:buNone/>
            </a:pPr>
            <a:endParaRPr lang="en">
              <a:latin typeface="Consolas"/>
              <a:cs typeface="Calibri" panose="020F0502020204030204"/>
            </a:endParaRPr>
          </a:p>
          <a:p>
            <a:pPr marL="0" indent="0">
              <a:buNone/>
            </a:pPr>
            <a:r>
              <a:rPr lang="en">
                <a:latin typeface="Consolas"/>
                <a:cs typeface="Calibri" panose="020F0502020204030204"/>
              </a:rPr>
              <a:t>3.Explore the feasibility of realizing quantum walk in multi-dimensional space.</a:t>
            </a:r>
          </a:p>
          <a:p>
            <a:pPr marL="0" indent="0">
              <a:buNone/>
            </a:pPr>
            <a:endParaRPr lang="en">
              <a:latin typeface="Consolas"/>
              <a:cs typeface="Calibri" panose="020F0502020204030204"/>
            </a:endParaRPr>
          </a:p>
          <a:p>
            <a:pPr marL="0" indent="0">
              <a:buNone/>
            </a:pPr>
            <a:r>
              <a:rPr lang="en">
                <a:latin typeface="Consolas"/>
                <a:cs typeface="Calibri" panose="020F0502020204030204"/>
              </a:rPr>
              <a:t>4.Build a quantum random walking circuit which can automatically stop.</a:t>
            </a:r>
          </a:p>
        </p:txBody>
      </p:sp>
    </p:spTree>
    <p:extLst>
      <p:ext uri="{BB962C8B-B14F-4D97-AF65-F5344CB8AC3E}">
        <p14:creationId xmlns:p14="http://schemas.microsoft.com/office/powerpoint/2010/main" val="917549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832FE0-8CAA-F04F-8A64-F6E6C4DB7BAE}"/>
              </a:ext>
            </a:extLst>
          </p:cNvPr>
          <p:cNvSpPr>
            <a:spLocks noGrp="1"/>
          </p:cNvSpPr>
          <p:nvPr>
            <p:ph type="title"/>
          </p:nvPr>
        </p:nvSpPr>
        <p:spPr>
          <a:xfrm>
            <a:off x="695960" y="1812608"/>
            <a:ext cx="5400040" cy="2306003"/>
          </a:xfrm>
        </p:spPr>
        <p:txBody>
          <a:bodyPr>
            <a:normAutofit fontScale="90000"/>
          </a:bodyPr>
          <a:lstStyle/>
          <a:p>
            <a:r>
              <a:rPr kumimoji="1" lang="en-US" altLang="zh-TW"/>
              <a:t>Variable 5: </a:t>
            </a:r>
            <a:br>
              <a:rPr kumimoji="1" lang="en-US" altLang="zh-TW"/>
            </a:br>
            <a:r>
              <a:rPr kumimoji="1" lang="en-US" altLang="zh-TW"/>
              <a:t>Making quantum random walk circuit for searching a specific target</a:t>
            </a:r>
            <a:endParaRPr kumimoji="1" lang="zh-TW" altLang="en-US"/>
          </a:p>
        </p:txBody>
      </p:sp>
      <p:pic>
        <p:nvPicPr>
          <p:cNvPr id="11" name="內容版面配置區 10">
            <a:extLst>
              <a:ext uri="{FF2B5EF4-FFF2-40B4-BE49-F238E27FC236}">
                <a16:creationId xmlns:a16="http://schemas.microsoft.com/office/drawing/2014/main" id="{5D0FF0FA-6368-7D4A-80E0-6DBF42809CAD}"/>
              </a:ext>
            </a:extLst>
          </p:cNvPr>
          <p:cNvPicPr>
            <a:picLocks noGrp="1" noChangeAspect="1"/>
          </p:cNvPicPr>
          <p:nvPr>
            <p:ph idx="1"/>
          </p:nvPr>
        </p:nvPicPr>
        <p:blipFill>
          <a:blip r:embed="rId2"/>
          <a:stretch>
            <a:fillRect/>
          </a:stretch>
        </p:blipFill>
        <p:spPr>
          <a:xfrm>
            <a:off x="6362821" y="970515"/>
            <a:ext cx="4994789" cy="4581997"/>
          </a:xfrm>
        </p:spPr>
      </p:pic>
      <p:sp>
        <p:nvSpPr>
          <p:cNvPr id="12" name="文字方塊 11">
            <a:extLst>
              <a:ext uri="{FF2B5EF4-FFF2-40B4-BE49-F238E27FC236}">
                <a16:creationId xmlns:a16="http://schemas.microsoft.com/office/drawing/2014/main" id="{74A11CF8-4199-7049-A618-88B4F882036E}"/>
              </a:ext>
            </a:extLst>
          </p:cNvPr>
          <p:cNvSpPr txBox="1"/>
          <p:nvPr/>
        </p:nvSpPr>
        <p:spPr>
          <a:xfrm>
            <a:off x="6524427" y="5518153"/>
            <a:ext cx="4833183" cy="369332"/>
          </a:xfrm>
          <a:prstGeom prst="rect">
            <a:avLst/>
          </a:prstGeom>
          <a:noFill/>
        </p:spPr>
        <p:txBody>
          <a:bodyPr wrap="none" rtlCol="0">
            <a:spAutoFit/>
          </a:bodyPr>
          <a:lstStyle/>
          <a:p>
            <a:r>
              <a:rPr kumimoji="1" lang="en-US" altLang="zh-TW"/>
              <a:t>Fig. 9: 1D-quantum random walk searching circuit</a:t>
            </a:r>
            <a:endParaRPr kumimoji="1" lang="zh-TW" altLang="en-US"/>
          </a:p>
        </p:txBody>
      </p:sp>
    </p:spTree>
    <p:extLst>
      <p:ext uri="{BB962C8B-B14F-4D97-AF65-F5344CB8AC3E}">
        <p14:creationId xmlns:p14="http://schemas.microsoft.com/office/powerpoint/2010/main" val="16879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10">
            <a:extLst>
              <a:ext uri="{FF2B5EF4-FFF2-40B4-BE49-F238E27FC236}">
                <a16:creationId xmlns:a16="http://schemas.microsoft.com/office/drawing/2014/main" id="{5D0FF0FA-6368-7D4A-80E0-6DBF42809CAD}"/>
              </a:ext>
            </a:extLst>
          </p:cNvPr>
          <p:cNvPicPr>
            <a:picLocks noGrp="1" noChangeAspect="1"/>
          </p:cNvPicPr>
          <p:nvPr>
            <p:ph idx="1"/>
          </p:nvPr>
        </p:nvPicPr>
        <p:blipFill>
          <a:blip r:embed="rId2"/>
          <a:stretch>
            <a:fillRect/>
          </a:stretch>
        </p:blipFill>
        <p:spPr>
          <a:xfrm>
            <a:off x="6362821" y="970515"/>
            <a:ext cx="4994789" cy="4581997"/>
          </a:xfrm>
        </p:spPr>
      </p:pic>
      <p:sp>
        <p:nvSpPr>
          <p:cNvPr id="12" name="文字方塊 11">
            <a:extLst>
              <a:ext uri="{FF2B5EF4-FFF2-40B4-BE49-F238E27FC236}">
                <a16:creationId xmlns:a16="http://schemas.microsoft.com/office/drawing/2014/main" id="{74A11CF8-4199-7049-A618-88B4F882036E}"/>
              </a:ext>
            </a:extLst>
          </p:cNvPr>
          <p:cNvSpPr txBox="1"/>
          <p:nvPr/>
        </p:nvSpPr>
        <p:spPr>
          <a:xfrm>
            <a:off x="6524427" y="5518153"/>
            <a:ext cx="4833183" cy="369332"/>
          </a:xfrm>
          <a:prstGeom prst="rect">
            <a:avLst/>
          </a:prstGeom>
          <a:noFill/>
        </p:spPr>
        <p:txBody>
          <a:bodyPr wrap="none" rtlCol="0">
            <a:spAutoFit/>
          </a:bodyPr>
          <a:lstStyle/>
          <a:p>
            <a:r>
              <a:rPr kumimoji="1" lang="en-US" altLang="zh-TW"/>
              <a:t>Fig. 9: 1D-quantum random walk searching circuit</a:t>
            </a:r>
            <a:endParaRPr kumimoji="1" lang="zh-TW" altLang="en-US"/>
          </a:p>
        </p:txBody>
      </p:sp>
      <p:sp>
        <p:nvSpPr>
          <p:cNvPr id="3" name="文字方塊 2">
            <a:extLst>
              <a:ext uri="{FF2B5EF4-FFF2-40B4-BE49-F238E27FC236}">
                <a16:creationId xmlns:a16="http://schemas.microsoft.com/office/drawing/2014/main" id="{5911C9AE-6E56-7946-A5BC-7E12BB1901ED}"/>
              </a:ext>
            </a:extLst>
          </p:cNvPr>
          <p:cNvSpPr txBox="1"/>
          <p:nvPr/>
        </p:nvSpPr>
        <p:spPr>
          <a:xfrm>
            <a:off x="753110" y="970515"/>
            <a:ext cx="5524620" cy="5016758"/>
          </a:xfrm>
          <a:prstGeom prst="rect">
            <a:avLst/>
          </a:prstGeom>
          <a:noFill/>
        </p:spPr>
        <p:txBody>
          <a:bodyPr wrap="square" rtlCol="0">
            <a:spAutoFit/>
          </a:bodyPr>
          <a:lstStyle/>
          <a:p>
            <a:pPr marL="342900" indent="-342900">
              <a:buFont typeface="+mj-lt"/>
              <a:buAutoNum type="arabicPeriod"/>
            </a:pPr>
            <a:r>
              <a:rPr kumimoji="1" lang="en-US" altLang="zh-TW" sz="2000"/>
              <a:t>coin1 is for turning direction, determines whether it goes left or right </a:t>
            </a:r>
          </a:p>
          <a:p>
            <a:pPr marL="342900" indent="-342900">
              <a:buFont typeface="+mj-lt"/>
              <a:buAutoNum type="arabicPeriod"/>
            </a:pPr>
            <a:r>
              <a:rPr kumimoji="1" lang="en-US" altLang="zh-TW" sz="2000"/>
              <a:t>input Qubits are registers for walker’s position </a:t>
            </a:r>
          </a:p>
          <a:p>
            <a:pPr marL="342900" indent="-342900">
              <a:buFont typeface="+mj-lt"/>
              <a:buAutoNum type="arabicPeriod"/>
            </a:pPr>
            <a:r>
              <a:rPr kumimoji="1" lang="en-US" altLang="zh-TW" sz="2000"/>
              <a:t>map Qubits are position searching qubits</a:t>
            </a:r>
          </a:p>
          <a:p>
            <a:pPr marL="342900" indent="-342900">
              <a:buFont typeface="+mj-lt"/>
              <a:buAutoNum type="arabicPeriod"/>
            </a:pPr>
            <a:r>
              <a:rPr lang="en-US" altLang="zh-TW" sz="2000"/>
              <a:t>2 circuit-13664 </a:t>
            </a:r>
            <a:r>
              <a:rPr kumimoji="1" lang="en-US" altLang="zh-TW" sz="2000"/>
              <a:t>is for left turning</a:t>
            </a:r>
            <a:endParaRPr lang="zh-TW" altLang="en-US" sz="2000"/>
          </a:p>
          <a:p>
            <a:pPr marL="342900" indent="-342900">
              <a:buFont typeface="+mj-lt"/>
              <a:buAutoNum type="arabicPeriod"/>
            </a:pPr>
            <a:r>
              <a:rPr lang="en-US" altLang="zh-TW" sz="2000"/>
              <a:t>2 circuit-13200 </a:t>
            </a:r>
            <a:r>
              <a:rPr kumimoji="1" lang="en-US" altLang="zh-TW" sz="2000"/>
              <a:t>is for right turning</a:t>
            </a:r>
            <a:r>
              <a:rPr lang="zh-TW" altLang="en-US" sz="2000"/>
              <a:t> </a:t>
            </a:r>
          </a:p>
          <a:p>
            <a:pPr marL="342900" indent="-342900">
              <a:buFont typeface="+mj-lt"/>
              <a:buAutoNum type="arabicPeriod"/>
            </a:pPr>
            <a:r>
              <a:rPr lang="en-US" altLang="zh-TW" sz="2000"/>
              <a:t>CX Gate </a:t>
            </a:r>
            <a:r>
              <a:rPr kumimoji="1" lang="en-US" altLang="zh-TW" sz="2000"/>
              <a:t>groups record the position down to map Qubits</a:t>
            </a:r>
            <a:r>
              <a:rPr lang="zh-TW" altLang="en-US" sz="2000"/>
              <a:t> </a:t>
            </a:r>
          </a:p>
          <a:p>
            <a:pPr marL="342900" indent="-342900">
              <a:buFont typeface="+mj-lt"/>
              <a:buAutoNum type="arabicPeriod"/>
            </a:pPr>
            <a:r>
              <a:rPr lang="en-US" altLang="zh-TW" sz="2000"/>
              <a:t>Target Gate is the searching target</a:t>
            </a:r>
            <a:endParaRPr lang="zh-TW" altLang="en-US" sz="2000"/>
          </a:p>
          <a:p>
            <a:pPr marL="342900" indent="-342900">
              <a:buFont typeface="+mj-lt"/>
              <a:buAutoNum type="arabicPeriod"/>
            </a:pPr>
            <a:r>
              <a:rPr kumimoji="1" lang="en-US" altLang="zh-TW" sz="2000"/>
              <a:t>Multi-control H Gates for canceling the superposition of coins</a:t>
            </a:r>
          </a:p>
          <a:p>
            <a:pPr marL="342900" indent="-342900">
              <a:buFont typeface="+mj-lt"/>
              <a:buAutoNum type="arabicPeriod"/>
            </a:pPr>
            <a:r>
              <a:rPr kumimoji="1" lang="en-US" altLang="zh-TW" sz="2000"/>
              <a:t>Multi-control X Gates for canceling the function of 2 circuit-13200 (right-turn)</a:t>
            </a:r>
            <a:r>
              <a:rPr lang="zh-TW" altLang="en-US" sz="2000"/>
              <a:t> </a:t>
            </a:r>
            <a:endParaRPr lang="en-US" altLang="zh-TW" sz="2000"/>
          </a:p>
          <a:p>
            <a:pPr marL="342900" indent="-342900">
              <a:buFont typeface="+mj-lt"/>
              <a:buAutoNum type="arabicPeriod"/>
            </a:pPr>
            <a:endParaRPr lang="en-US" altLang="zh-TW" sz="2000"/>
          </a:p>
          <a:p>
            <a:r>
              <a:rPr kumimoji="1" lang="en-US" altLang="zh-TW" sz="2000"/>
              <a:t>→ Circuit will not do any operation after found the target</a:t>
            </a:r>
            <a:endParaRPr lang="zh-TW" altLang="en-US" sz="2000"/>
          </a:p>
        </p:txBody>
      </p:sp>
    </p:spTree>
    <p:extLst>
      <p:ext uri="{BB962C8B-B14F-4D97-AF65-F5344CB8AC3E}">
        <p14:creationId xmlns:p14="http://schemas.microsoft.com/office/powerpoint/2010/main" val="477661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0AF4A-DDA6-784F-8B9A-242A61FBFECF}"/>
              </a:ext>
            </a:extLst>
          </p:cNvPr>
          <p:cNvSpPr>
            <a:spLocks noGrp="1"/>
          </p:cNvSpPr>
          <p:nvPr>
            <p:ph type="title"/>
          </p:nvPr>
        </p:nvSpPr>
        <p:spPr>
          <a:xfrm>
            <a:off x="839788" y="365125"/>
            <a:ext cx="10515600" cy="1325563"/>
          </a:xfrm>
        </p:spPr>
        <p:txBody>
          <a:bodyPr/>
          <a:lstStyle/>
          <a:p>
            <a:r>
              <a:rPr lang="en-US" altLang="zh-TW"/>
              <a:t>Results: Design a Quantum random walk searching algorithm </a:t>
            </a:r>
            <a:endParaRPr lang="zh-TW" altLang="en-US"/>
          </a:p>
        </p:txBody>
      </p:sp>
      <p:sp>
        <p:nvSpPr>
          <p:cNvPr id="3" name="文字版面配置區 2">
            <a:extLst>
              <a:ext uri="{FF2B5EF4-FFF2-40B4-BE49-F238E27FC236}">
                <a16:creationId xmlns:a16="http://schemas.microsoft.com/office/drawing/2014/main" id="{42BFED65-D0EB-E743-A2D5-7B719260A6FB}"/>
              </a:ext>
            </a:extLst>
          </p:cNvPr>
          <p:cNvSpPr>
            <a:spLocks noGrp="1"/>
          </p:cNvSpPr>
          <p:nvPr>
            <p:ph type="body" idx="1"/>
          </p:nvPr>
        </p:nvSpPr>
        <p:spPr>
          <a:xfrm>
            <a:off x="839788" y="1681163"/>
            <a:ext cx="5157787" cy="823912"/>
          </a:xfrm>
        </p:spPr>
        <p:txBody>
          <a:bodyPr/>
          <a:lstStyle/>
          <a:p>
            <a:r>
              <a:rPr lang="en-US" altLang="zh-TW"/>
              <a:t>Classical Walk Searching Algo.</a:t>
            </a:r>
            <a:endParaRPr lang="zh-TW" altLang="en-US"/>
          </a:p>
        </p:txBody>
      </p:sp>
      <p:graphicFrame>
        <p:nvGraphicFramePr>
          <p:cNvPr id="8" name="表格 8">
            <a:extLst>
              <a:ext uri="{FF2B5EF4-FFF2-40B4-BE49-F238E27FC236}">
                <a16:creationId xmlns:a16="http://schemas.microsoft.com/office/drawing/2014/main" id="{C9B6D012-20E8-6540-AF2E-4261149DC7F0}"/>
              </a:ext>
            </a:extLst>
          </p:cNvPr>
          <p:cNvGraphicFramePr>
            <a:graphicFrameLocks noGrp="1"/>
          </p:cNvGraphicFramePr>
          <p:nvPr>
            <p:ph sz="half" idx="2"/>
          </p:nvPr>
        </p:nvGraphicFramePr>
        <p:xfrm>
          <a:off x="836612" y="2505074"/>
          <a:ext cx="5158800" cy="3479164"/>
        </p:xfrm>
        <a:graphic>
          <a:graphicData uri="http://schemas.openxmlformats.org/drawingml/2006/table">
            <a:tbl>
              <a:tblPr firstRow="1" bandRow="1">
                <a:tableStyleId>{5C22544A-7EE6-4342-B048-85BDC9FD1C3A}</a:tableStyleId>
              </a:tblPr>
              <a:tblGrid>
                <a:gridCol w="1414800">
                  <a:extLst>
                    <a:ext uri="{9D8B030D-6E8A-4147-A177-3AD203B41FA5}">
                      <a16:colId xmlns:a16="http://schemas.microsoft.com/office/drawing/2014/main" val="548581971"/>
                    </a:ext>
                  </a:extLst>
                </a:gridCol>
                <a:gridCol w="1872000">
                  <a:extLst>
                    <a:ext uri="{9D8B030D-6E8A-4147-A177-3AD203B41FA5}">
                      <a16:colId xmlns:a16="http://schemas.microsoft.com/office/drawing/2014/main" val="1480712415"/>
                    </a:ext>
                  </a:extLst>
                </a:gridCol>
                <a:gridCol w="1872000">
                  <a:extLst>
                    <a:ext uri="{9D8B030D-6E8A-4147-A177-3AD203B41FA5}">
                      <a16:colId xmlns:a16="http://schemas.microsoft.com/office/drawing/2014/main" val="2253843928"/>
                    </a:ext>
                  </a:extLst>
                </a:gridCol>
              </a:tblGrid>
              <a:tr h="869791">
                <a:tc>
                  <a:txBody>
                    <a:bodyPr/>
                    <a:lstStyle/>
                    <a:p>
                      <a:endParaRPr lang="zh-TW" altLang="en-US"/>
                    </a:p>
                  </a:txBody>
                  <a:tcPr/>
                </a:tc>
                <a:tc>
                  <a:txBody>
                    <a:bodyPr/>
                    <a:lstStyle/>
                    <a:p>
                      <a:r>
                        <a:rPr lang="en-US" altLang="zh-TW" sz="1600"/>
                        <a:t>Roll Number for</a:t>
                      </a:r>
                    </a:p>
                    <a:p>
                      <a:r>
                        <a:rPr lang="en-US" altLang="zh-TW" sz="1600"/>
                        <a:t>Searching Target</a:t>
                      </a:r>
                      <a:endParaRPr lang="zh-TW" altLang="en-US" sz="1600"/>
                    </a:p>
                  </a:txBody>
                  <a:tcPr/>
                </a:tc>
                <a:tc>
                  <a:txBody>
                    <a:bodyPr/>
                    <a:lstStyle/>
                    <a:p>
                      <a:r>
                        <a:rPr lang="en-US" altLang="zh-TW"/>
                        <a:t>Probability</a:t>
                      </a:r>
                      <a:endParaRPr lang="zh-TW" altLang="en-US"/>
                    </a:p>
                  </a:txBody>
                  <a:tcPr/>
                </a:tc>
                <a:extLst>
                  <a:ext uri="{0D108BD9-81ED-4DB2-BD59-A6C34878D82A}">
                    <a16:rowId xmlns:a16="http://schemas.microsoft.com/office/drawing/2014/main" val="249019615"/>
                  </a:ext>
                </a:extLst>
              </a:tr>
              <a:tr h="869791">
                <a:tc>
                  <a:txBody>
                    <a:bodyPr/>
                    <a:lstStyle/>
                    <a:p>
                      <a:r>
                        <a:rPr lang="en-US" altLang="zh-TW"/>
                        <a:t>11011</a:t>
                      </a:r>
                      <a:endParaRPr lang="zh-TW" altLang="en-US"/>
                    </a:p>
                  </a:txBody>
                  <a:tcPr/>
                </a:tc>
                <a:tc>
                  <a:txBody>
                    <a:bodyPr/>
                    <a:lstStyle/>
                    <a:p>
                      <a:r>
                        <a:rPr lang="en-US" altLang="zh-TW"/>
                        <a:t>4/6</a:t>
                      </a:r>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a:solidFill>
                            <a:schemeClr val="dk1"/>
                          </a:solidFill>
                          <a:effectLst/>
                          <a:latin typeface="+mn-lt"/>
                          <a:ea typeface="+mn-ea"/>
                          <a:cs typeface="+mn-cs"/>
                        </a:rPr>
                        <a:t>0.0615 / 0.09485</a:t>
                      </a:r>
                      <a:endParaRPr lang="zh-TW" altLang="en-US"/>
                    </a:p>
                    <a:p>
                      <a:endParaRPr lang="zh-TW" altLang="en-US"/>
                    </a:p>
                  </a:txBody>
                  <a:tcPr/>
                </a:tc>
                <a:extLst>
                  <a:ext uri="{0D108BD9-81ED-4DB2-BD59-A6C34878D82A}">
                    <a16:rowId xmlns:a16="http://schemas.microsoft.com/office/drawing/2014/main" val="81017175"/>
                  </a:ext>
                </a:extLst>
              </a:tr>
              <a:tr h="869791">
                <a:tc>
                  <a:txBody>
                    <a:bodyPr/>
                    <a:lstStyle/>
                    <a:p>
                      <a:r>
                        <a:rPr lang="en-US" altLang="zh-TW"/>
                        <a:t>00111</a:t>
                      </a:r>
                      <a:endParaRPr lang="zh-TW" altLang="en-US"/>
                    </a:p>
                  </a:txBody>
                  <a:tcPr/>
                </a:tc>
                <a:tc>
                  <a:txBody>
                    <a:bodyPr/>
                    <a:lstStyle/>
                    <a:p>
                      <a:r>
                        <a:rPr lang="en-US" altLang="zh-TW"/>
                        <a:t>7/9</a:t>
                      </a:r>
                      <a:endParaRPr lang="zh-TW" altLang="en-US"/>
                    </a:p>
                  </a:txBody>
                  <a:tcPr/>
                </a:tc>
                <a:tc>
                  <a:txBody>
                    <a:bodyPr/>
                    <a:lstStyle/>
                    <a:p>
                      <a:r>
                        <a:rPr lang="en-US" altLang="zh-TW" sz="1800" kern="1200">
                          <a:solidFill>
                            <a:schemeClr val="dk1"/>
                          </a:solidFill>
                          <a:effectLst/>
                          <a:latin typeface="+mn-lt"/>
                          <a:ea typeface="+mn-ea"/>
                          <a:cs typeface="+mn-cs"/>
                        </a:rPr>
                        <a:t>0.0083 / 0.0186 </a:t>
                      </a:r>
                      <a:endParaRPr lang="zh-TW" altLang="en-US"/>
                    </a:p>
                  </a:txBody>
                  <a:tcPr/>
                </a:tc>
                <a:extLst>
                  <a:ext uri="{0D108BD9-81ED-4DB2-BD59-A6C34878D82A}">
                    <a16:rowId xmlns:a16="http://schemas.microsoft.com/office/drawing/2014/main" val="571242531"/>
                  </a:ext>
                </a:extLst>
              </a:tr>
              <a:tr h="869791">
                <a:tc>
                  <a:txBody>
                    <a:bodyPr/>
                    <a:lstStyle/>
                    <a:p>
                      <a:r>
                        <a:rPr lang="en-US" altLang="zh-TW"/>
                        <a:t>01100</a:t>
                      </a:r>
                      <a:endParaRPr lang="zh-TW" altLang="en-US"/>
                    </a:p>
                  </a:txBody>
                  <a:tcPr/>
                </a:tc>
                <a:tc>
                  <a:txBody>
                    <a:bodyPr/>
                    <a:lstStyle/>
                    <a:p>
                      <a:r>
                        <a:rPr lang="en-US" altLang="zh-TW"/>
                        <a:t>12/14</a:t>
                      </a:r>
                      <a:endParaRPr lang="zh-TW" altLang="en-US"/>
                    </a:p>
                  </a:txBody>
                  <a:tcPr/>
                </a:tc>
                <a:tc>
                  <a:txBody>
                    <a:bodyPr/>
                    <a:lstStyle/>
                    <a:p>
                      <a:r>
                        <a:rPr lang="en-US" altLang="zh-TW" sz="1800" kern="1200">
                          <a:solidFill>
                            <a:schemeClr val="dk1"/>
                          </a:solidFill>
                          <a:effectLst/>
                          <a:latin typeface="+mn-lt"/>
                          <a:ea typeface="+mn-ea"/>
                          <a:cs typeface="+mn-cs"/>
                        </a:rPr>
                        <a:t>0.0015 / 0.001 </a:t>
                      </a:r>
                      <a:endParaRPr lang="zh-TW" altLang="en-US"/>
                    </a:p>
                  </a:txBody>
                  <a:tcPr/>
                </a:tc>
                <a:extLst>
                  <a:ext uri="{0D108BD9-81ED-4DB2-BD59-A6C34878D82A}">
                    <a16:rowId xmlns:a16="http://schemas.microsoft.com/office/drawing/2014/main" val="2847476176"/>
                  </a:ext>
                </a:extLst>
              </a:tr>
            </a:tbl>
          </a:graphicData>
        </a:graphic>
      </p:graphicFrame>
      <p:sp>
        <p:nvSpPr>
          <p:cNvPr id="5" name="文字版面配置區 4">
            <a:extLst>
              <a:ext uri="{FF2B5EF4-FFF2-40B4-BE49-F238E27FC236}">
                <a16:creationId xmlns:a16="http://schemas.microsoft.com/office/drawing/2014/main" id="{CF0506F8-41EC-8E4C-95A4-29CC7A231DBE}"/>
              </a:ext>
            </a:extLst>
          </p:cNvPr>
          <p:cNvSpPr>
            <a:spLocks noGrp="1"/>
          </p:cNvSpPr>
          <p:nvPr>
            <p:ph type="body" sz="quarter" idx="3"/>
          </p:nvPr>
        </p:nvSpPr>
        <p:spPr>
          <a:xfrm>
            <a:off x="6172200" y="1681163"/>
            <a:ext cx="5183188" cy="823912"/>
          </a:xfrm>
        </p:spPr>
        <p:txBody>
          <a:bodyPr/>
          <a:lstStyle/>
          <a:p>
            <a:r>
              <a:rPr lang="en-US" altLang="zh-TW"/>
              <a:t>Quantum Searching Algo. : </a:t>
            </a:r>
            <a:r>
              <a:rPr lang="en-US" altLang="zh-TW">
                <a:solidFill>
                  <a:schemeClr val="accent2"/>
                </a:solidFill>
              </a:rPr>
              <a:t>Ry(29𝜋/100)</a:t>
            </a:r>
          </a:p>
        </p:txBody>
      </p:sp>
      <p:graphicFrame>
        <p:nvGraphicFramePr>
          <p:cNvPr id="9" name="表格 9">
            <a:extLst>
              <a:ext uri="{FF2B5EF4-FFF2-40B4-BE49-F238E27FC236}">
                <a16:creationId xmlns:a16="http://schemas.microsoft.com/office/drawing/2014/main" id="{9E7E60E3-D9E1-3142-AEBE-6E66281CE211}"/>
              </a:ext>
            </a:extLst>
          </p:cNvPr>
          <p:cNvGraphicFramePr>
            <a:graphicFrameLocks noGrp="1"/>
          </p:cNvGraphicFramePr>
          <p:nvPr>
            <p:ph sz="quarter" idx="4"/>
          </p:nvPr>
        </p:nvGraphicFramePr>
        <p:xfrm>
          <a:off x="6172200" y="2505074"/>
          <a:ext cx="5158800" cy="3479164"/>
        </p:xfrm>
        <a:graphic>
          <a:graphicData uri="http://schemas.openxmlformats.org/drawingml/2006/table">
            <a:tbl>
              <a:tblPr firstRow="1" bandRow="1">
                <a:tableStyleId>{5C22544A-7EE6-4342-B048-85BDC9FD1C3A}</a:tableStyleId>
              </a:tblPr>
              <a:tblGrid>
                <a:gridCol w="1414800">
                  <a:extLst>
                    <a:ext uri="{9D8B030D-6E8A-4147-A177-3AD203B41FA5}">
                      <a16:colId xmlns:a16="http://schemas.microsoft.com/office/drawing/2014/main" val="692495104"/>
                    </a:ext>
                  </a:extLst>
                </a:gridCol>
                <a:gridCol w="1872000">
                  <a:extLst>
                    <a:ext uri="{9D8B030D-6E8A-4147-A177-3AD203B41FA5}">
                      <a16:colId xmlns:a16="http://schemas.microsoft.com/office/drawing/2014/main" val="2937624928"/>
                    </a:ext>
                  </a:extLst>
                </a:gridCol>
                <a:gridCol w="1872000">
                  <a:extLst>
                    <a:ext uri="{9D8B030D-6E8A-4147-A177-3AD203B41FA5}">
                      <a16:colId xmlns:a16="http://schemas.microsoft.com/office/drawing/2014/main" val="1324826199"/>
                    </a:ext>
                  </a:extLst>
                </a:gridCol>
              </a:tblGrid>
              <a:tr h="869791">
                <a:tc>
                  <a:txBody>
                    <a:bodyPr/>
                    <a:lstStyle/>
                    <a:p>
                      <a:endParaRPr lang="zh-TW" altLang="en-US"/>
                    </a:p>
                  </a:txBody>
                  <a:tcPr/>
                </a:tc>
                <a:tc>
                  <a:txBody>
                    <a:bodyPr/>
                    <a:lstStyle/>
                    <a:p>
                      <a:r>
                        <a:rPr lang="en-US" altLang="zh-TW" sz="1600"/>
                        <a:t>Roll Number for</a:t>
                      </a:r>
                    </a:p>
                    <a:p>
                      <a:r>
                        <a:rPr lang="en-US" altLang="zh-TW" sz="1600"/>
                        <a:t>Searching Target</a:t>
                      </a:r>
                      <a:endParaRPr lang="zh-TW" altLang="en-US" sz="1600"/>
                    </a:p>
                  </a:txBody>
                  <a:tcPr/>
                </a:tc>
                <a:tc>
                  <a:txBody>
                    <a:bodyPr/>
                    <a:lstStyle/>
                    <a:p>
                      <a:r>
                        <a:rPr lang="en-US" altLang="zh-TW"/>
                        <a:t>Probability</a:t>
                      </a:r>
                      <a:endParaRPr lang="zh-TW" altLang="en-US"/>
                    </a:p>
                  </a:txBody>
                  <a:tcPr/>
                </a:tc>
                <a:extLst>
                  <a:ext uri="{0D108BD9-81ED-4DB2-BD59-A6C34878D82A}">
                    <a16:rowId xmlns:a16="http://schemas.microsoft.com/office/drawing/2014/main" val="3949355774"/>
                  </a:ext>
                </a:extLst>
              </a:tr>
              <a:tr h="869791">
                <a:tc>
                  <a:txBody>
                    <a:bodyPr/>
                    <a:lstStyle/>
                    <a:p>
                      <a:r>
                        <a:rPr lang="en-US" altLang="zh-TW"/>
                        <a:t>11011</a:t>
                      </a:r>
                      <a:endParaRPr lang="zh-TW" altLang="en-US"/>
                    </a:p>
                  </a:txBody>
                  <a:tcPr/>
                </a:tc>
                <a:tc>
                  <a:txBody>
                    <a:bodyPr/>
                    <a:lstStyle/>
                    <a:p>
                      <a:r>
                        <a:rPr lang="en-US" altLang="zh-TW"/>
                        <a:t>5/7</a:t>
                      </a:r>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a:solidFill>
                            <a:schemeClr val="dk1"/>
                          </a:solidFill>
                          <a:effectLst/>
                          <a:latin typeface="+mn-lt"/>
                          <a:ea typeface="+mn-ea"/>
                          <a:cs typeface="+mn-cs"/>
                        </a:rPr>
                        <a:t>0.028 / 0.202</a:t>
                      </a:r>
                      <a:endParaRPr lang="zh-TW" altLang="en-US"/>
                    </a:p>
                  </a:txBody>
                  <a:tcPr/>
                </a:tc>
                <a:extLst>
                  <a:ext uri="{0D108BD9-81ED-4DB2-BD59-A6C34878D82A}">
                    <a16:rowId xmlns:a16="http://schemas.microsoft.com/office/drawing/2014/main" val="370857480"/>
                  </a:ext>
                </a:extLst>
              </a:tr>
              <a:tr h="869791">
                <a:tc>
                  <a:txBody>
                    <a:bodyPr/>
                    <a:lstStyle/>
                    <a:p>
                      <a:r>
                        <a:rPr lang="en-US" altLang="zh-TW"/>
                        <a:t>00111</a:t>
                      </a:r>
                      <a:endParaRPr lang="zh-TW" altLang="en-US"/>
                    </a:p>
                  </a:txBody>
                  <a:tcPr/>
                </a:tc>
                <a:tc>
                  <a:txBody>
                    <a:bodyPr/>
                    <a:lstStyle/>
                    <a:p>
                      <a:r>
                        <a:rPr lang="en-US" altLang="zh-TW"/>
                        <a:t>4/6</a:t>
                      </a:r>
                      <a:endParaRPr lang="zh-TW" altLang="en-US"/>
                    </a:p>
                  </a:txBody>
                  <a:tcPr/>
                </a:tc>
                <a:tc>
                  <a:txBody>
                    <a:bodyPr/>
                    <a:lstStyle/>
                    <a:p>
                      <a:r>
                        <a:rPr lang="en-US" altLang="zh-TW" sz="1800" kern="1200">
                          <a:solidFill>
                            <a:schemeClr val="dk1"/>
                          </a:solidFill>
                          <a:effectLst/>
                          <a:latin typeface="+mn-lt"/>
                          <a:ea typeface="+mn-ea"/>
                          <a:cs typeface="+mn-cs"/>
                        </a:rPr>
                        <a:t>0.066 / 0.284 </a:t>
                      </a:r>
                      <a:endParaRPr lang="zh-TW" altLang="en-US"/>
                    </a:p>
                  </a:txBody>
                  <a:tcPr/>
                </a:tc>
                <a:extLst>
                  <a:ext uri="{0D108BD9-81ED-4DB2-BD59-A6C34878D82A}">
                    <a16:rowId xmlns:a16="http://schemas.microsoft.com/office/drawing/2014/main" val="1346026531"/>
                  </a:ext>
                </a:extLst>
              </a:tr>
              <a:tr h="869791">
                <a:tc>
                  <a:txBody>
                    <a:bodyPr/>
                    <a:lstStyle/>
                    <a:p>
                      <a:r>
                        <a:rPr lang="en-US" altLang="zh-TW"/>
                        <a:t>01100</a:t>
                      </a:r>
                      <a:endParaRPr lang="zh-TW" altLang="en-US"/>
                    </a:p>
                  </a:txBody>
                  <a:tcPr/>
                </a:tc>
                <a:tc>
                  <a:txBody>
                    <a:bodyPr/>
                    <a:lstStyle/>
                    <a:p>
                      <a:r>
                        <a:rPr lang="en-US" altLang="zh-TW"/>
                        <a:t>6/8</a:t>
                      </a:r>
                      <a:endParaRPr lang="zh-TW" altLang="en-US"/>
                    </a:p>
                  </a:txBody>
                  <a:tcPr/>
                </a:tc>
                <a:tc>
                  <a:txBody>
                    <a:bodyPr/>
                    <a:lstStyle/>
                    <a:p>
                      <a:r>
                        <a:rPr lang="en-US" altLang="zh-TW" sz="1800" kern="1200">
                          <a:solidFill>
                            <a:schemeClr val="dk1"/>
                          </a:solidFill>
                          <a:effectLst/>
                          <a:latin typeface="+mn-lt"/>
                          <a:ea typeface="+mn-ea"/>
                          <a:cs typeface="+mn-cs"/>
                        </a:rPr>
                        <a:t>0.017 / 0.145 </a:t>
                      </a:r>
                      <a:endParaRPr lang="zh-TW" altLang="en-US"/>
                    </a:p>
                  </a:txBody>
                  <a:tcPr/>
                </a:tc>
                <a:extLst>
                  <a:ext uri="{0D108BD9-81ED-4DB2-BD59-A6C34878D82A}">
                    <a16:rowId xmlns:a16="http://schemas.microsoft.com/office/drawing/2014/main" val="3446689094"/>
                  </a:ext>
                </a:extLst>
              </a:tr>
            </a:tbl>
          </a:graphicData>
        </a:graphic>
      </p:graphicFrame>
    </p:spTree>
    <p:extLst>
      <p:ext uri="{BB962C8B-B14F-4D97-AF65-F5344CB8AC3E}">
        <p14:creationId xmlns:p14="http://schemas.microsoft.com/office/powerpoint/2010/main" val="4119361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8A9BE-BE4F-4E84-897E-897084B53FEC}"/>
              </a:ext>
            </a:extLst>
          </p:cNvPr>
          <p:cNvSpPr>
            <a:spLocks noGrp="1"/>
          </p:cNvSpPr>
          <p:nvPr>
            <p:ph type="ctrTitle"/>
          </p:nvPr>
        </p:nvSpPr>
        <p:spPr/>
        <p:txBody>
          <a:bodyPr/>
          <a:lstStyle/>
          <a:p>
            <a:r>
              <a:rPr lang="en-US" altLang="zh-TW" b="1">
                <a:ea typeface="新細明體"/>
                <a:cs typeface="Calibri Light"/>
              </a:rPr>
              <a:t>Initial discussion </a:t>
            </a:r>
            <a:endParaRPr lang="zh-TW" altLang="en-US" b="1">
              <a:ea typeface="新細明體"/>
              <a:cs typeface="Calibri Light"/>
            </a:endParaRPr>
          </a:p>
        </p:txBody>
      </p:sp>
      <p:sp>
        <p:nvSpPr>
          <p:cNvPr id="3" name="副標題 2">
            <a:extLst>
              <a:ext uri="{FF2B5EF4-FFF2-40B4-BE49-F238E27FC236}">
                <a16:creationId xmlns:a16="http://schemas.microsoft.com/office/drawing/2014/main" id="{FFB14BC2-8457-4036-951F-78C444F22498}"/>
              </a:ext>
            </a:extLst>
          </p:cNvPr>
          <p:cNvSpPr>
            <a:spLocks noGrp="1"/>
          </p:cNvSpPr>
          <p:nvPr>
            <p:ph type="subTitle" idx="1"/>
          </p:nvPr>
        </p:nvSpPr>
        <p:spPr/>
        <p:txBody>
          <a:bodyPr vert="horz" lIns="91440" tIns="45720" rIns="91440" bIns="45720" rtlCol="0" anchor="t">
            <a:normAutofit/>
          </a:bodyPr>
          <a:lstStyle/>
          <a:p>
            <a:endParaRPr lang="zh-TW" altLang="en-US">
              <a:ea typeface="新細明體"/>
              <a:cs typeface="Calibri"/>
            </a:endParaRPr>
          </a:p>
        </p:txBody>
      </p:sp>
    </p:spTree>
    <p:extLst>
      <p:ext uri="{BB962C8B-B14F-4D97-AF65-F5344CB8AC3E}">
        <p14:creationId xmlns:p14="http://schemas.microsoft.com/office/powerpoint/2010/main" val="4214090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B78CF7-FBA8-4625-96E2-5C01FA643832}"/>
              </a:ext>
            </a:extLst>
          </p:cNvPr>
          <p:cNvSpPr>
            <a:spLocks noGrp="1"/>
          </p:cNvSpPr>
          <p:nvPr>
            <p:ph type="title"/>
          </p:nvPr>
        </p:nvSpPr>
        <p:spPr/>
        <p:txBody>
          <a:bodyPr/>
          <a:lstStyle/>
          <a:p>
            <a:r>
              <a:rPr lang="en-US" altLang="zh-TW" err="1"/>
              <a:t>1.Why</a:t>
            </a:r>
            <a:r>
              <a:rPr lang="en-US" altLang="zh-TW"/>
              <a:t> the asymmetry situation occur?  </a:t>
            </a:r>
            <a:endParaRPr lang="zh-TW" altLang="en-US"/>
          </a:p>
        </p:txBody>
      </p:sp>
      <p:sp>
        <p:nvSpPr>
          <p:cNvPr id="3" name="內容版面配置區 2">
            <a:extLst>
              <a:ext uri="{FF2B5EF4-FFF2-40B4-BE49-F238E27FC236}">
                <a16:creationId xmlns:a16="http://schemas.microsoft.com/office/drawing/2014/main" id="{C71AB616-699C-4F03-A119-4E949CDA9D8D}"/>
              </a:ext>
            </a:extLst>
          </p:cNvPr>
          <p:cNvSpPr>
            <a:spLocks noGrp="1"/>
          </p:cNvSpPr>
          <p:nvPr>
            <p:ph idx="1"/>
          </p:nvPr>
        </p:nvSpPr>
        <p:spPr/>
        <p:txBody>
          <a:bodyPr>
            <a:normAutofit/>
          </a:bodyPr>
          <a:lstStyle/>
          <a:p>
            <a:r>
              <a:rPr lang="en-US" altLang="zh-TW" b="1"/>
              <a:t>It can be known from the variable factor two that the quantum random walks should be a symmetrical walk, but when using H gate which can produce an average superposition state</a:t>
            </a:r>
          </a:p>
          <a:p>
            <a:r>
              <a:rPr lang="en-US" altLang="zh-TW" b="1"/>
              <a:t>The gate performs quantum random walk, and it can be found that the position probability distribution graph is not symmetrical. </a:t>
            </a:r>
          </a:p>
          <a:p>
            <a:r>
              <a:rPr lang="en-US" altLang="zh-TW" b="1"/>
              <a:t>The reason is that when we considering quantum behavior, particles have volatility between walking, or more strictly speaking, in quantum mechanics we use wave functions to describe the motion behavior of particles, so quantum behavior has phase destructiveness. </a:t>
            </a:r>
            <a:endParaRPr lang="zh-TW" altLang="en-US" b="1"/>
          </a:p>
        </p:txBody>
      </p:sp>
    </p:spTree>
    <p:extLst>
      <p:ext uri="{BB962C8B-B14F-4D97-AF65-F5344CB8AC3E}">
        <p14:creationId xmlns:p14="http://schemas.microsoft.com/office/powerpoint/2010/main" val="511999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0597-8771-4A83-9FC3-76D867B389E8}"/>
              </a:ext>
            </a:extLst>
          </p:cNvPr>
          <p:cNvSpPr>
            <a:spLocks noGrp="1"/>
          </p:cNvSpPr>
          <p:nvPr>
            <p:ph type="title"/>
          </p:nvPr>
        </p:nvSpPr>
        <p:spPr>
          <a:xfrm>
            <a:off x="838200" y="365125"/>
            <a:ext cx="10515600" cy="1325563"/>
          </a:xfrm>
        </p:spPr>
        <p:txBody>
          <a:bodyPr>
            <a:normAutofit/>
          </a:bodyPr>
          <a:lstStyle/>
          <a:p>
            <a:r>
              <a:rPr lang="en-US" altLang="zh-TW" sz="3600" b="1"/>
              <a:t>The detailed derivation of the first three steps is as follows:</a:t>
            </a:r>
            <a:endParaRPr lang="zh-TW" altLang="en-US" sz="3600" b="1"/>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8206A2F-CE25-4361-B552-5903BC4B6905}"/>
                  </a:ext>
                </a:extLst>
              </p:cNvPr>
              <p:cNvSpPr>
                <a:spLocks noGrp="1"/>
              </p:cNvSpPr>
              <p:nvPr>
                <p:ph idx="1"/>
              </p:nvPr>
            </p:nvSpPr>
            <p:spPr/>
            <p:txBody>
              <a:bodyPr>
                <a:normAutofit/>
              </a:bodyPr>
              <a:lstStyle/>
              <a:p>
                <a:r>
                  <a:rPr lang="en-US" altLang="zh-TW"/>
                  <a:t>|</a:t>
                </a:r>
                <a:r>
                  <a:rPr lang="zh-TW" altLang="en-US"/>
                  <a:t>𝐻 </a:t>
                </a:r>
                <a:r>
                  <a:rPr lang="en-US" altLang="zh-TW"/>
                  <a:t>&gt; ⨂|0 &gt;→</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den>
                    </m:f>
                  </m:oMath>
                </a14:m>
                <a:r>
                  <a:rPr lang="en-US" altLang="zh-TW"/>
                  <a:t>(| ↑&gt; |1 &gt; +| ↓&gt; |−1 &gt;) (| ↑&gt; move to left</a:t>
                </a:r>
                <a:r>
                  <a:rPr lang="zh-TW" altLang="en-US"/>
                  <a:t>，</a:t>
                </a:r>
                <a:r>
                  <a:rPr lang="en-US" altLang="zh-TW"/>
                  <a:t>| ↓&gt; move to right) ----------(a)</a:t>
                </a:r>
              </a:p>
              <a:p>
                <a:r>
                  <a:rPr lang="en-US" altLang="zh-TW"/>
                  <a:t>→</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oMath>
                </a14:m>
                <a:r>
                  <a:rPr lang="en-US" altLang="zh-TW"/>
                  <a:t>((| ↑&gt; |2 &gt; +| ↓&gt; |0 &gt;) + (| ↑&gt; |0 &gt; −| ↓&gt; |−2 &gt;))----------(b)</a:t>
                </a:r>
              </a:p>
              <a:p>
                <a:r>
                  <a:rPr lang="en-US" altLang="zh-TW"/>
                  <a:t>→</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den>
                    </m:f>
                  </m:oMath>
                </a14:m>
                <a:r>
                  <a:rPr lang="en-US" altLang="zh-TW"/>
                  <a:t>((| ↑&gt; |3 &gt; +| ↓&gt; |1 &gt;) + (| ↑&gt; |1 &gt; −| ↓&gt; |−1 &gt;) + (| ↑&gt; |1 &gt; +| ↓&gt; |−1 &gt;) − (| ↑&gt;| − 1 &gt; −| ↓&gt; |−3 &gt;))------------(c)</a:t>
                </a:r>
              </a:p>
              <a:p>
                <a:r>
                  <a:rPr lang="en-US" altLang="zh-TW"/>
                  <a:t>=</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den>
                    </m:f>
                  </m:oMath>
                </a14:m>
                <a:r>
                  <a:rPr lang="en-US" altLang="zh-TW"/>
                  <a:t>(| ↑&gt; |3 &gt; +2| ↑&gt; |1 &gt; +| ↓&gt; |1 &gt; −| ↑&gt; | − 1 &gt; −| ↓&gt; | − 3 &gt;)-------(d)</a:t>
                </a:r>
              </a:p>
              <a:p>
                <a:endParaRPr lang="zh-TW" altLang="en-US"/>
              </a:p>
            </p:txBody>
          </p:sp>
        </mc:Choice>
        <mc:Fallback xmlns="">
          <p:sp>
            <p:nvSpPr>
              <p:cNvPr id="3" name="內容版面配置區 2">
                <a:extLst>
                  <a:ext uri="{FF2B5EF4-FFF2-40B4-BE49-F238E27FC236}">
                    <a16:creationId xmlns:a16="http://schemas.microsoft.com/office/drawing/2014/main" id="{68206A2F-CE25-4361-B552-5903BC4B6905}"/>
                  </a:ext>
                </a:extLst>
              </p:cNvPr>
              <p:cNvSpPr>
                <a:spLocks noGrp="1" noRot="1" noChangeAspect="1" noMove="1" noResize="1" noEditPoints="1" noAdjustHandles="1" noChangeArrowheads="1" noChangeShapeType="1" noTextEdit="1"/>
              </p:cNvSpPr>
              <p:nvPr>
                <p:ph idx="1"/>
              </p:nvPr>
            </p:nvSpPr>
            <p:spPr>
              <a:blipFill>
                <a:blip r:embed="rId2"/>
                <a:stretch>
                  <a:fillRect l="-1043" t="-700" r="-580"/>
                </a:stretch>
              </a:blipFill>
            </p:spPr>
            <p:txBody>
              <a:bodyPr/>
              <a:lstStyle/>
              <a:p>
                <a:r>
                  <a:rPr lang="en-US">
                    <a:noFill/>
                  </a:rPr>
                  <a:t> </a:t>
                </a:r>
              </a:p>
            </p:txBody>
          </p:sp>
        </mc:Fallback>
      </mc:AlternateContent>
    </p:spTree>
    <p:extLst>
      <p:ext uri="{BB962C8B-B14F-4D97-AF65-F5344CB8AC3E}">
        <p14:creationId xmlns:p14="http://schemas.microsoft.com/office/powerpoint/2010/main" val="357294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0699F-FB34-4B7D-A446-432ECA2654E2}"/>
              </a:ext>
            </a:extLst>
          </p:cNvPr>
          <p:cNvSpPr>
            <a:spLocks noGrp="1"/>
          </p:cNvSpPr>
          <p:nvPr>
            <p:ph type="title"/>
          </p:nvPr>
        </p:nvSpPr>
        <p:spPr/>
        <p:txBody>
          <a:bodyPr>
            <a:normAutofit/>
          </a:bodyPr>
          <a:lstStyle/>
          <a:p>
            <a:r>
              <a:rPr lang="en-US" altLang="zh-TW" sz="3600"/>
              <a:t>Detail:</a:t>
            </a:r>
            <a:endParaRPr lang="zh-TW" altLang="en-US" sz="3600"/>
          </a:p>
        </p:txBody>
      </p:sp>
      <p:sp>
        <p:nvSpPr>
          <p:cNvPr id="3" name="內容版面配置區 2">
            <a:extLst>
              <a:ext uri="{FF2B5EF4-FFF2-40B4-BE49-F238E27FC236}">
                <a16:creationId xmlns:a16="http://schemas.microsoft.com/office/drawing/2014/main" id="{8A2E3C54-D39F-4573-80B8-84B2C406B87B}"/>
              </a:ext>
            </a:extLst>
          </p:cNvPr>
          <p:cNvSpPr>
            <a:spLocks noGrp="1"/>
          </p:cNvSpPr>
          <p:nvPr>
            <p:ph idx="1"/>
          </p:nvPr>
        </p:nvSpPr>
        <p:spPr/>
        <p:txBody>
          <a:bodyPr>
            <a:normAutofit/>
          </a:bodyPr>
          <a:lstStyle/>
          <a:p>
            <a:r>
              <a:rPr lang="en-US" altLang="zh-TW"/>
              <a:t>(a) represents the result of moving after the first step (first time threw the quantum dice )</a:t>
            </a:r>
          </a:p>
          <a:p>
            <a:r>
              <a:rPr lang="en-US" altLang="zh-TW"/>
              <a:t>(b) represents the result of second step (second time threw the quantum dice )</a:t>
            </a:r>
          </a:p>
          <a:p>
            <a:r>
              <a:rPr lang="en-US" altLang="zh-TW"/>
              <a:t>(c) represents the result of the third step (third time threw the quantum dice )</a:t>
            </a:r>
          </a:p>
          <a:p>
            <a:r>
              <a:rPr lang="en-US" altLang="zh-TW"/>
              <a:t> (d) is the sorting data of (c). </a:t>
            </a:r>
            <a:endParaRPr lang="zh-TW" altLang="en-US"/>
          </a:p>
        </p:txBody>
      </p:sp>
    </p:spTree>
    <p:extLst>
      <p:ext uri="{BB962C8B-B14F-4D97-AF65-F5344CB8AC3E}">
        <p14:creationId xmlns:p14="http://schemas.microsoft.com/office/powerpoint/2010/main" val="2458192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C57AAB-06C2-4516-A620-CD1EB690BB02}"/>
              </a:ext>
            </a:extLst>
          </p:cNvPr>
          <p:cNvSpPr>
            <a:spLocks noGrp="1"/>
          </p:cNvSpPr>
          <p:nvPr>
            <p:ph type="title"/>
          </p:nvPr>
        </p:nvSpPr>
        <p:spPr/>
        <p:txBody>
          <a:bodyPr/>
          <a:lstStyle/>
          <a:p>
            <a:r>
              <a:rPr lang="en-US" altLang="zh-TW"/>
              <a:t>Contact the formula of (c):</a:t>
            </a:r>
            <a:endParaRPr lang="zh-TW" altLang="en-US"/>
          </a:p>
        </p:txBody>
      </p:sp>
      <p:sp>
        <p:nvSpPr>
          <p:cNvPr id="3" name="內容版面配置區 2">
            <a:extLst>
              <a:ext uri="{FF2B5EF4-FFF2-40B4-BE49-F238E27FC236}">
                <a16:creationId xmlns:a16="http://schemas.microsoft.com/office/drawing/2014/main" id="{49CEF7FD-6BEE-4979-9EA8-4D32DB20BB3C}"/>
              </a:ext>
            </a:extLst>
          </p:cNvPr>
          <p:cNvSpPr>
            <a:spLocks noGrp="1"/>
          </p:cNvSpPr>
          <p:nvPr>
            <p:ph idx="1"/>
          </p:nvPr>
        </p:nvSpPr>
        <p:spPr/>
        <p:txBody>
          <a:bodyPr/>
          <a:lstStyle/>
          <a:p>
            <a:r>
              <a:rPr lang="en-US" altLang="zh-TW"/>
              <a:t>The last position appear at 1 may be  2| ↑&gt; |1&gt; +| ↓&gt; |1&gt;, and  another last position  appears in position -1 may be −| ↑&gt; | − 1 &gt;, so the probability of appearing at 1 is 4/8+1/8=5/8, and the probability of appearing at -1 is 1/8. </a:t>
            </a:r>
          </a:p>
          <a:p>
            <a:r>
              <a:rPr lang="en-US" altLang="zh-TW"/>
              <a:t>Each reason can be known from (c), because the way  to 1 and -1 are  different in discharge, and the phenomenon is called quantum destructiveness.</a:t>
            </a:r>
          </a:p>
          <a:p>
            <a:endParaRPr lang="zh-TW" altLang="en-US"/>
          </a:p>
        </p:txBody>
      </p:sp>
    </p:spTree>
    <p:extLst>
      <p:ext uri="{BB962C8B-B14F-4D97-AF65-F5344CB8AC3E}">
        <p14:creationId xmlns:p14="http://schemas.microsoft.com/office/powerpoint/2010/main" val="3615022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F0F570-B4B8-438F-AB2D-BC20C0C9B984}"/>
              </a:ext>
            </a:extLst>
          </p:cNvPr>
          <p:cNvSpPr>
            <a:spLocks noGrp="1"/>
          </p:cNvSpPr>
          <p:nvPr>
            <p:ph type="title"/>
          </p:nvPr>
        </p:nvSpPr>
        <p:spPr>
          <a:xfrm>
            <a:off x="473529" y="365125"/>
            <a:ext cx="11429999" cy="1325563"/>
          </a:xfrm>
        </p:spPr>
        <p:txBody>
          <a:bodyPr>
            <a:normAutofit/>
          </a:bodyPr>
          <a:lstStyle/>
          <a:p>
            <a:r>
              <a:rPr lang="en-US" altLang="zh-TW"/>
              <a:t>Avoid the occurrence of quantum destructiveness</a:t>
            </a:r>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673155D-07E8-4CE4-BA16-33ED10E4B4FF}"/>
                  </a:ext>
                </a:extLst>
              </p:cNvPr>
              <p:cNvSpPr>
                <a:spLocks noGrp="1"/>
              </p:cNvSpPr>
              <p:nvPr>
                <p:ph idx="1"/>
              </p:nvPr>
            </p:nvSpPr>
            <p:spPr/>
            <p:txBody>
              <a:bodyPr/>
              <a:lstStyle/>
              <a:p>
                <a:r>
                  <a:rPr lang="en-US" altLang="zh-TW"/>
                  <a:t>In order to avoid the occurrence of quantum </a:t>
                </a:r>
                <a:r>
                  <a:rPr lang="en-US" altLang="zh-TW" err="1"/>
                  <a:t>destructiveness,we</a:t>
                </a:r>
                <a:r>
                  <a:rPr lang="en-US" altLang="zh-TW"/>
                  <a:t> changed the initial value of the H gate coin , made  the coin does not have the opposite phase characteristic.</a:t>
                </a:r>
              </a:p>
              <a:p>
                <a:r>
                  <a:rPr lang="en-US" altLang="zh-TW"/>
                  <a:t>Referred to  eliminates the possibility of quantum signal cancellation, as showing in the following formula</a:t>
                </a:r>
              </a:p>
              <a:p>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den>
                    </m:f>
                  </m:oMath>
                </a14:m>
                <a:r>
                  <a:rPr lang="en-US" altLang="zh-TW"/>
                  <a:t> (| ↑&gt; +</a:t>
                </a:r>
                <a:r>
                  <a:rPr lang="zh-TW" altLang="en-US"/>
                  <a:t>𝑖</a:t>
                </a:r>
                <a:r>
                  <a:rPr lang="en-US" altLang="zh-TW"/>
                  <a:t>| ↓&gt;)|</a:t>
                </a:r>
                <a:r>
                  <a:rPr lang="zh-TW" altLang="en-US"/>
                  <a:t>𝐻 </a:t>
                </a:r>
                <a:r>
                  <a:rPr lang="en-US" altLang="zh-TW"/>
                  <a:t>&gt; ⨂|0 &gt;</a:t>
                </a:r>
                <a:endParaRPr lang="zh-TW" altLang="en-US"/>
              </a:p>
            </p:txBody>
          </p:sp>
        </mc:Choice>
        <mc:Fallback xmlns="">
          <p:sp>
            <p:nvSpPr>
              <p:cNvPr id="3" name="內容版面配置區 2">
                <a:extLst>
                  <a:ext uri="{FF2B5EF4-FFF2-40B4-BE49-F238E27FC236}">
                    <a16:creationId xmlns:a16="http://schemas.microsoft.com/office/drawing/2014/main" id="{E673155D-07E8-4CE4-BA16-33ED10E4B4FF}"/>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410699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F0677-9359-4762-80E3-52AC35BEC637}"/>
              </a:ext>
            </a:extLst>
          </p:cNvPr>
          <p:cNvSpPr>
            <a:spLocks noGrp="1"/>
          </p:cNvSpPr>
          <p:nvPr>
            <p:ph type="title"/>
          </p:nvPr>
        </p:nvSpPr>
        <p:spPr/>
        <p:txBody>
          <a:bodyPr/>
          <a:lstStyle/>
          <a:p>
            <a:r>
              <a:rPr lang="en-US" altLang="zh-TW"/>
              <a:t>Two-dimensional walking</a:t>
            </a:r>
            <a:endParaRPr lang="zh-TW" altLang="en-US"/>
          </a:p>
        </p:txBody>
      </p:sp>
      <p:sp>
        <p:nvSpPr>
          <p:cNvPr id="3" name="內容版面配置區 2">
            <a:extLst>
              <a:ext uri="{FF2B5EF4-FFF2-40B4-BE49-F238E27FC236}">
                <a16:creationId xmlns:a16="http://schemas.microsoft.com/office/drawing/2014/main" id="{5F65656D-F4D1-43D0-AFC2-A9C0D97348AF}"/>
              </a:ext>
            </a:extLst>
          </p:cNvPr>
          <p:cNvSpPr>
            <a:spLocks noGrp="1"/>
          </p:cNvSpPr>
          <p:nvPr>
            <p:ph idx="1"/>
          </p:nvPr>
        </p:nvSpPr>
        <p:spPr/>
        <p:txBody>
          <a:bodyPr/>
          <a:lstStyle/>
          <a:p>
            <a:r>
              <a:rPr lang="en-US" altLang="zh-TW"/>
              <a:t>After drawing this experiment successfully made a two-dimensional random walk and showed its outward diffusion characteristics. Among them, the two-dimensional walking does not have symmetry, but has a tendency to walk towards (31, 0), so we used  the experiment four in variable one which had the one-dimensional symmetry.</a:t>
            </a:r>
          </a:p>
          <a:p>
            <a:r>
              <a:rPr lang="en-US" altLang="zh-TW"/>
              <a:t> It can be seen from Experiment 4 that when Step = 5, it has the characteristics of spreading around and is symmetrical.</a:t>
            </a:r>
          </a:p>
          <a:p>
            <a:r>
              <a:rPr lang="en-US" altLang="zh-TW"/>
              <a:t> When Step = 20, there is still symmetrical, and its characteristics are preferences (31, 0) and (0, 31)</a:t>
            </a:r>
            <a:endParaRPr lang="zh-TW" altLang="en-US"/>
          </a:p>
        </p:txBody>
      </p:sp>
    </p:spTree>
    <p:extLst>
      <p:ext uri="{BB962C8B-B14F-4D97-AF65-F5344CB8AC3E}">
        <p14:creationId xmlns:p14="http://schemas.microsoft.com/office/powerpoint/2010/main" val="381240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15AF-1E37-446C-AF3F-0D5E46C48479}"/>
              </a:ext>
            </a:extLst>
          </p:cNvPr>
          <p:cNvSpPr>
            <a:spLocks noGrp="1"/>
          </p:cNvSpPr>
          <p:nvPr>
            <p:ph type="title"/>
          </p:nvPr>
        </p:nvSpPr>
        <p:spPr/>
        <p:txBody>
          <a:bodyPr/>
          <a:lstStyle/>
          <a:p>
            <a:r>
              <a:rPr lang="en">
                <a:latin typeface="Consolas"/>
              </a:rPr>
              <a:t>Experimental design and methods</a:t>
            </a:r>
            <a:endParaRPr lang="en-US"/>
          </a:p>
        </p:txBody>
      </p:sp>
      <p:sp>
        <p:nvSpPr>
          <p:cNvPr id="3" name="Content Placeholder 2">
            <a:extLst>
              <a:ext uri="{FF2B5EF4-FFF2-40B4-BE49-F238E27FC236}">
                <a16:creationId xmlns:a16="http://schemas.microsoft.com/office/drawing/2014/main" id="{2E656E8A-4B19-4B36-B43C-715705C9EB47}"/>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
                <a:latin typeface="Consolas"/>
              </a:rPr>
              <a:t>1. Theoretical explanation</a:t>
            </a:r>
          </a:p>
          <a:p>
            <a:pPr marL="0" indent="0">
              <a:buNone/>
            </a:pPr>
            <a:r>
              <a:rPr lang="en">
                <a:latin typeface="Consolas"/>
              </a:rPr>
              <a:t>   (1)Classical random walk</a:t>
            </a:r>
          </a:p>
          <a:p>
            <a:pPr marL="0" indent="0">
              <a:buNone/>
            </a:pPr>
            <a:r>
              <a:rPr lang="en">
                <a:latin typeface="Consolas"/>
              </a:rPr>
              <a:t>      Mentioned</a:t>
            </a:r>
            <a:r>
              <a:rPr lang="en">
                <a:latin typeface="Consolas"/>
                <a:ea typeface="+mn-lt"/>
                <a:cs typeface="+mn-lt"/>
              </a:rPr>
              <a:t> in the paper that stochastic process is a system that experiences fluctuations of opportunity over time
System, a random variable {Xt} can be used to describe such a system, where Xt measures the properties of the system of interest at time t. Random walk is a special type of random process that is related to mathematical entities, physics and computer science, etc. Field-related, in research, I am interested in comparing the statistical properties and computational applications of discrete random walks (that is, classical random walks with discrete time steps in discrete space) and its quantum mechanics counterparts.</a:t>
            </a:r>
          </a:p>
        </p:txBody>
      </p:sp>
      <p:pic>
        <p:nvPicPr>
          <p:cNvPr id="4" name="Picture 4" descr="Chart&#10;&#10;Description automatically generated">
            <a:extLst>
              <a:ext uri="{FF2B5EF4-FFF2-40B4-BE49-F238E27FC236}">
                <a16:creationId xmlns:a16="http://schemas.microsoft.com/office/drawing/2014/main" id="{F06AB731-6190-4192-9192-0159896FFB85}"/>
              </a:ext>
            </a:extLst>
          </p:cNvPr>
          <p:cNvPicPr>
            <a:picLocks noChangeAspect="1"/>
          </p:cNvPicPr>
          <p:nvPr/>
        </p:nvPicPr>
        <p:blipFill rotWithShape="1">
          <a:blip r:embed="rId2"/>
          <a:srcRect l="3429" t="5618" r="-381" b="13764"/>
          <a:stretch/>
        </p:blipFill>
        <p:spPr>
          <a:xfrm>
            <a:off x="5998495" y="1237440"/>
            <a:ext cx="2565682" cy="1446231"/>
          </a:xfrm>
          <a:prstGeom prst="rect">
            <a:avLst/>
          </a:prstGeom>
        </p:spPr>
      </p:pic>
    </p:spTree>
    <p:extLst>
      <p:ext uri="{BB962C8B-B14F-4D97-AF65-F5344CB8AC3E}">
        <p14:creationId xmlns:p14="http://schemas.microsoft.com/office/powerpoint/2010/main" val="3340057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87555-7AD4-456D-AF40-3973F96E34C0}"/>
              </a:ext>
            </a:extLst>
          </p:cNvPr>
          <p:cNvSpPr>
            <a:spLocks noGrp="1"/>
          </p:cNvSpPr>
          <p:nvPr>
            <p:ph type="title"/>
          </p:nvPr>
        </p:nvSpPr>
        <p:spPr/>
        <p:txBody>
          <a:bodyPr/>
          <a:lstStyle/>
          <a:p>
            <a:r>
              <a:rPr lang="en-US" altLang="zh-TW">
                <a:ea typeface="+mj-lt"/>
                <a:cs typeface="+mj-lt"/>
              </a:rPr>
              <a:t>Two-dimensional walking</a:t>
            </a:r>
            <a:endParaRPr lang="zh-TW"/>
          </a:p>
        </p:txBody>
      </p:sp>
      <p:sp>
        <p:nvSpPr>
          <p:cNvPr id="3" name="內容版面配置區 2">
            <a:extLst>
              <a:ext uri="{FF2B5EF4-FFF2-40B4-BE49-F238E27FC236}">
                <a16:creationId xmlns:a16="http://schemas.microsoft.com/office/drawing/2014/main" id="{0E953D55-338A-4FDE-8E8C-C7EA3D361855}"/>
              </a:ext>
            </a:extLst>
          </p:cNvPr>
          <p:cNvSpPr>
            <a:spLocks noGrp="1"/>
          </p:cNvSpPr>
          <p:nvPr>
            <p:ph idx="1"/>
          </p:nvPr>
        </p:nvSpPr>
        <p:spPr/>
        <p:txBody>
          <a:bodyPr/>
          <a:lstStyle/>
          <a:p>
            <a:r>
              <a:rPr lang="en-US" altLang="zh-TW"/>
              <a:t>Therefore, this experiment successfully achieved a symmetrical quantum walk in two-dimensional quantum. </a:t>
            </a:r>
          </a:p>
          <a:p>
            <a:r>
              <a:rPr lang="en-US" altLang="zh-TW"/>
              <a:t>Table (6) shows that the two-dimensional random walk is spherical random walk, because when the walker walks to the edge.</a:t>
            </a:r>
          </a:p>
          <a:p>
            <a:r>
              <a:rPr lang="en-US" altLang="zh-TW"/>
              <a:t>In the next step there will be a half possibility of returning to the starting point of the ball, and then walking randomly from the starting point of the ball</a:t>
            </a:r>
            <a:endParaRPr lang="zh-TW" altLang="en-US"/>
          </a:p>
        </p:txBody>
      </p:sp>
    </p:spTree>
    <p:extLst>
      <p:ext uri="{BB962C8B-B14F-4D97-AF65-F5344CB8AC3E}">
        <p14:creationId xmlns:p14="http://schemas.microsoft.com/office/powerpoint/2010/main" val="2101345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C6E718-D6CC-472E-B136-C9F5BEF9766A}"/>
              </a:ext>
            </a:extLst>
          </p:cNvPr>
          <p:cNvSpPr>
            <a:spLocks noGrp="1"/>
          </p:cNvSpPr>
          <p:nvPr>
            <p:ph type="title"/>
          </p:nvPr>
        </p:nvSpPr>
        <p:spPr/>
        <p:txBody>
          <a:bodyPr/>
          <a:lstStyle/>
          <a:p>
            <a:r>
              <a:rPr lang="en-US" altLang="zh-TW"/>
              <a:t>Comparison between quantum search algorithm and classical</a:t>
            </a:r>
            <a:endParaRPr lang="zh-TW" altLang="en-US"/>
          </a:p>
        </p:txBody>
      </p:sp>
      <p:sp>
        <p:nvSpPr>
          <p:cNvPr id="3" name="內容版面配置區 2">
            <a:extLst>
              <a:ext uri="{FF2B5EF4-FFF2-40B4-BE49-F238E27FC236}">
                <a16:creationId xmlns:a16="http://schemas.microsoft.com/office/drawing/2014/main" id="{0CFCE38A-A5D4-4AA1-BE31-7273CC93686F}"/>
              </a:ext>
            </a:extLst>
          </p:cNvPr>
          <p:cNvSpPr>
            <a:spLocks noGrp="1"/>
          </p:cNvSpPr>
          <p:nvPr>
            <p:ph idx="1"/>
          </p:nvPr>
        </p:nvSpPr>
        <p:spPr/>
        <p:txBody>
          <a:bodyPr/>
          <a:lstStyle/>
          <a:p>
            <a:r>
              <a:rPr lang="en-US" altLang="zh-TW"/>
              <a:t>In the variable factor four, we designed a Quantum Walk that can stop automatically, wishing that it can be designed as a quantum walk search method compares the probability of finding the target for the first time. It can be found that when searching for a target close to the initial position,</a:t>
            </a:r>
          </a:p>
          <a:p>
            <a:r>
              <a:rPr lang="en-US" altLang="zh-TW"/>
              <a:t>The classical walking search has a higher probability, and if the target is far from the initial position, it has a higher possibility.</a:t>
            </a:r>
          </a:p>
        </p:txBody>
      </p:sp>
    </p:spTree>
    <p:extLst>
      <p:ext uri="{BB962C8B-B14F-4D97-AF65-F5344CB8AC3E}">
        <p14:creationId xmlns:p14="http://schemas.microsoft.com/office/powerpoint/2010/main" val="170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1A4F6-7F31-41A5-BB08-01468D17B364}"/>
              </a:ext>
            </a:extLst>
          </p:cNvPr>
          <p:cNvSpPr>
            <a:spLocks noGrp="1"/>
          </p:cNvSpPr>
          <p:nvPr>
            <p:ph type="title"/>
          </p:nvPr>
        </p:nvSpPr>
        <p:spPr/>
        <p:txBody>
          <a:bodyPr/>
          <a:lstStyle/>
          <a:p>
            <a:r>
              <a:rPr lang="en-US" altLang="zh-TW"/>
              <a:t>Comparison of simulator and actual quantum computer</a:t>
            </a:r>
            <a:endParaRPr lang="zh-TW" altLang="en-US"/>
          </a:p>
        </p:txBody>
      </p:sp>
      <p:sp>
        <p:nvSpPr>
          <p:cNvPr id="3" name="內容版面配置區 2">
            <a:extLst>
              <a:ext uri="{FF2B5EF4-FFF2-40B4-BE49-F238E27FC236}">
                <a16:creationId xmlns:a16="http://schemas.microsoft.com/office/drawing/2014/main" id="{5814BFFE-1457-4159-8A70-19799F63F0B1}"/>
              </a:ext>
            </a:extLst>
          </p:cNvPr>
          <p:cNvSpPr>
            <a:spLocks noGrp="1"/>
          </p:cNvSpPr>
          <p:nvPr>
            <p:ph idx="1"/>
          </p:nvPr>
        </p:nvSpPr>
        <p:spPr/>
        <p:txBody>
          <a:bodyPr/>
          <a:lstStyle/>
          <a:p>
            <a:r>
              <a:rPr lang="en-US" altLang="zh-TW"/>
              <a:t>It can be seen from Experiment 4 that although the quantum random walk in one-dimensional quantum can successfully display the symmetry characteristics of the quantum walk, shown in Table (4).</a:t>
            </a:r>
          </a:p>
          <a:p>
            <a:r>
              <a:rPr lang="en-US" altLang="zh-TW"/>
              <a:t>But after being executed on the actual quantum computer, not only changed the initial value of H coin symmetrically, shown in Table (1).</a:t>
            </a:r>
          </a:p>
          <a:p>
            <a:r>
              <a:rPr lang="en-US" altLang="zh-TW"/>
              <a:t> Even the basic H gate does not show the distribution characteristics of quantum random walks, as shown in Table (7, 8).</a:t>
            </a:r>
            <a:endParaRPr lang="zh-TW" altLang="en-US"/>
          </a:p>
        </p:txBody>
      </p:sp>
    </p:spTree>
    <p:extLst>
      <p:ext uri="{BB962C8B-B14F-4D97-AF65-F5344CB8AC3E}">
        <p14:creationId xmlns:p14="http://schemas.microsoft.com/office/powerpoint/2010/main" val="48572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B9C9F4-58DD-4CD2-A608-A11051FF88BE}"/>
              </a:ext>
            </a:extLst>
          </p:cNvPr>
          <p:cNvSpPr>
            <a:spLocks noGrp="1"/>
          </p:cNvSpPr>
          <p:nvPr>
            <p:ph type="title"/>
          </p:nvPr>
        </p:nvSpPr>
        <p:spPr/>
        <p:txBody>
          <a:bodyPr/>
          <a:lstStyle/>
          <a:p>
            <a:r>
              <a:rPr lang="en-US" altLang="zh-TW"/>
              <a:t>Comparison of simulator and actual quantum computer</a:t>
            </a:r>
            <a:endParaRPr lang="zh-TW" altLang="en-US"/>
          </a:p>
        </p:txBody>
      </p:sp>
      <p:sp>
        <p:nvSpPr>
          <p:cNvPr id="3" name="內容版面配置區 2">
            <a:extLst>
              <a:ext uri="{FF2B5EF4-FFF2-40B4-BE49-F238E27FC236}">
                <a16:creationId xmlns:a16="http://schemas.microsoft.com/office/drawing/2014/main" id="{B657724C-1B61-494A-A9CB-7B765990E57D}"/>
              </a:ext>
            </a:extLst>
          </p:cNvPr>
          <p:cNvSpPr>
            <a:spLocks noGrp="1"/>
          </p:cNvSpPr>
          <p:nvPr>
            <p:ph idx="1"/>
          </p:nvPr>
        </p:nvSpPr>
        <p:spPr/>
        <p:txBody>
          <a:bodyPr>
            <a:normAutofit/>
          </a:bodyPr>
          <a:lstStyle/>
          <a:p>
            <a:r>
              <a:rPr lang="en-US" altLang="zh-TW" sz="3000"/>
              <a:t>It’s same for two-dimensional quantum random walking. It can be seen from Table (6). That  successfully executed on the simulator spherical quantum random walk, also known as two-dimensional quantum random walk, but when using an actual quantum computer the distribution of quantum random walk cannot be seen from the data, as shown in Table (5, 6)</a:t>
            </a:r>
            <a:endParaRPr lang="zh-TW" altLang="en-US" sz="3000"/>
          </a:p>
        </p:txBody>
      </p:sp>
    </p:spTree>
    <p:extLst>
      <p:ext uri="{BB962C8B-B14F-4D97-AF65-F5344CB8AC3E}">
        <p14:creationId xmlns:p14="http://schemas.microsoft.com/office/powerpoint/2010/main" val="2334065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1F5E1D-85EA-44B2-8D46-9A7920F7BEE3}"/>
              </a:ext>
            </a:extLst>
          </p:cNvPr>
          <p:cNvSpPr>
            <a:spLocks noGrp="1"/>
          </p:cNvSpPr>
          <p:nvPr>
            <p:ph type="title"/>
          </p:nvPr>
        </p:nvSpPr>
        <p:spPr/>
        <p:txBody>
          <a:bodyPr/>
          <a:lstStyle/>
          <a:p>
            <a:r>
              <a:rPr lang="en-US" altLang="zh-TW"/>
              <a:t>Comparison of simulator and actual quantum computer</a:t>
            </a:r>
            <a:endParaRPr lang="zh-TW" altLang="en-US"/>
          </a:p>
        </p:txBody>
      </p:sp>
      <p:sp>
        <p:nvSpPr>
          <p:cNvPr id="3" name="內容版面配置區 2">
            <a:extLst>
              <a:ext uri="{FF2B5EF4-FFF2-40B4-BE49-F238E27FC236}">
                <a16:creationId xmlns:a16="http://schemas.microsoft.com/office/drawing/2014/main" id="{910A50EB-BE41-42C2-8E8A-1EFCC7636D21}"/>
              </a:ext>
            </a:extLst>
          </p:cNvPr>
          <p:cNvSpPr>
            <a:spLocks noGrp="1"/>
          </p:cNvSpPr>
          <p:nvPr>
            <p:ph idx="1"/>
          </p:nvPr>
        </p:nvSpPr>
        <p:spPr/>
        <p:txBody>
          <a:bodyPr/>
          <a:lstStyle/>
          <a:p>
            <a:r>
              <a:rPr lang="en-US" altLang="zh-TW"/>
              <a:t>Therefore, it is speculated that the error value of the quantum computer is relatively large (the main error comes from the initial state, each </a:t>
            </a:r>
            <a:r>
              <a:rPr lang="en-US" altLang="zh-TW" err="1"/>
              <a:t>operation,measurement</a:t>
            </a:r>
            <a:r>
              <a:rPr lang="en-US" altLang="zh-TW"/>
              <a:t> method, and the main mathematical [physical] form is qubit flip [</a:t>
            </a:r>
            <a:r>
              <a:rPr lang="en-US" altLang="zh-TW" err="1"/>
              <a:t>Decoheren</a:t>
            </a:r>
            <a:r>
              <a:rPr lang="en-US" altLang="zh-TW"/>
              <a:t> quantum decoherence], quantity sub-phase shift (phase flip) [Dephasing phase decoherence]. Therefore, it is still unable to show the result of the quantum algorithm.</a:t>
            </a:r>
          </a:p>
          <a:p>
            <a:r>
              <a:rPr lang="en-US" altLang="zh-TW"/>
              <a:t>As a result, there won’t be  good distribution.</a:t>
            </a:r>
            <a:endParaRPr lang="zh-TW" altLang="en-US"/>
          </a:p>
        </p:txBody>
      </p:sp>
    </p:spTree>
    <p:extLst>
      <p:ext uri="{BB962C8B-B14F-4D97-AF65-F5344CB8AC3E}">
        <p14:creationId xmlns:p14="http://schemas.microsoft.com/office/powerpoint/2010/main" val="415468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AD00-2B5F-4AF2-8AC4-97261E73646C}"/>
              </a:ext>
            </a:extLst>
          </p:cNvPr>
          <p:cNvSpPr>
            <a:spLocks noGrp="1"/>
          </p:cNvSpPr>
          <p:nvPr>
            <p:ph type="title"/>
          </p:nvPr>
        </p:nvSpPr>
        <p:spPr/>
        <p:txBody>
          <a:bodyPr/>
          <a:lstStyle/>
          <a:p>
            <a:r>
              <a:rPr lang="en">
                <a:latin typeface="Consolas"/>
              </a:rPr>
              <a:t>Preliminary Conclusions</a:t>
            </a:r>
            <a:endParaRPr lang="en-US"/>
          </a:p>
        </p:txBody>
      </p:sp>
      <p:sp>
        <p:nvSpPr>
          <p:cNvPr id="3" name="Content Placeholder 2">
            <a:extLst>
              <a:ext uri="{FF2B5EF4-FFF2-40B4-BE49-F238E27FC236}">
                <a16:creationId xmlns:a16="http://schemas.microsoft.com/office/drawing/2014/main" id="{1CC5A55C-1FAE-490B-B8F3-1514B7421E8D}"/>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1.</a:t>
            </a:r>
            <a:r>
              <a:rPr lang="en-US">
                <a:latin typeface="Calibri"/>
                <a:cs typeface="Calibri" panose="020F0502020204030204"/>
              </a:rPr>
              <a:t> </a:t>
            </a:r>
            <a:r>
              <a:rPr lang="en">
                <a:latin typeface="Consolas"/>
                <a:cs typeface="Calibri" panose="020F0502020204030204"/>
              </a:rPr>
              <a:t>This experiment successfully designed a quantum random walk with excellent symmetry.</a:t>
            </a:r>
          </a:p>
          <a:p>
            <a:pPr marL="0" indent="0">
              <a:buNone/>
            </a:pPr>
            <a:endParaRPr lang="en">
              <a:latin typeface="Consolas"/>
              <a:cs typeface="Calibri" panose="020F0502020204030204"/>
            </a:endParaRPr>
          </a:p>
          <a:p>
            <a:pPr marL="0" indent="0">
              <a:buNone/>
            </a:pPr>
            <a:r>
              <a:rPr lang="en">
                <a:latin typeface="Consolas"/>
                <a:cs typeface="Calibri" panose="020F0502020204030204"/>
              </a:rPr>
              <a:t>2.This experiment proves that the H gate, which can produce an average superposition state, cannot be designed as a quantum dice, because after dice multiple times, quantum coherence will be generated due to the phase problem, which will affect the walking result.</a:t>
            </a:r>
          </a:p>
        </p:txBody>
      </p:sp>
    </p:spTree>
    <p:extLst>
      <p:ext uri="{BB962C8B-B14F-4D97-AF65-F5344CB8AC3E}">
        <p14:creationId xmlns:p14="http://schemas.microsoft.com/office/powerpoint/2010/main" val="2688506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AF25-3075-48D1-BE3F-080843762F4F}"/>
              </a:ext>
            </a:extLst>
          </p:cNvPr>
          <p:cNvSpPr>
            <a:spLocks noGrp="1"/>
          </p:cNvSpPr>
          <p:nvPr>
            <p:ph type="title"/>
          </p:nvPr>
        </p:nvSpPr>
        <p:spPr/>
        <p:txBody>
          <a:bodyPr/>
          <a:lstStyle/>
          <a:p>
            <a:r>
              <a:rPr lang="en">
                <a:latin typeface="Consolas"/>
              </a:rPr>
              <a:t>Preliminary Conclusions</a:t>
            </a:r>
            <a:endParaRPr lang="en-US">
              <a:ea typeface="+mj-lt"/>
              <a:cs typeface="+mj-lt"/>
            </a:endParaRPr>
          </a:p>
        </p:txBody>
      </p:sp>
      <p:sp>
        <p:nvSpPr>
          <p:cNvPr id="3" name="Content Placeholder 2">
            <a:extLst>
              <a:ext uri="{FF2B5EF4-FFF2-40B4-BE49-F238E27FC236}">
                <a16:creationId xmlns:a16="http://schemas.microsoft.com/office/drawing/2014/main" id="{F4D098F7-B079-4B75-8791-2189DE3BB123}"/>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3.</a:t>
            </a:r>
            <a:r>
              <a:rPr lang="en-US">
                <a:ea typeface="+mn-lt"/>
                <a:cs typeface="+mn-lt"/>
              </a:rPr>
              <a:t>  This experiment successfully designed two-dimensional quantum random walking, also known as spherical quantum random walking, and got the same trend as one-dimensional walking.</a:t>
            </a:r>
          </a:p>
          <a:p>
            <a:pPr marL="0" indent="0">
              <a:buNone/>
            </a:pPr>
            <a:endParaRPr lang="en-US">
              <a:cs typeface="Calibri" panose="020F0502020204030204"/>
            </a:endParaRPr>
          </a:p>
          <a:p>
            <a:pPr marL="0" indent="0">
              <a:buNone/>
            </a:pPr>
            <a:r>
              <a:rPr lang="en-US">
                <a:cs typeface="Calibri" panose="020F0502020204030204"/>
              </a:rPr>
              <a:t>4.</a:t>
            </a:r>
            <a:r>
              <a:rPr lang="en">
                <a:latin typeface="Consolas"/>
                <a:cs typeface="Calibri" panose="020F0502020204030204"/>
              </a:rPr>
              <a:t>The quantum walk is spreading to both sides, and the classical walk is a bell-shaped distribution.</a:t>
            </a:r>
            <a:endParaRPr lang="en-US">
              <a:cs typeface="Calibri" panose="020F0502020204030204"/>
            </a:endParaRPr>
          </a:p>
        </p:txBody>
      </p:sp>
    </p:spTree>
    <p:extLst>
      <p:ext uri="{BB962C8B-B14F-4D97-AF65-F5344CB8AC3E}">
        <p14:creationId xmlns:p14="http://schemas.microsoft.com/office/powerpoint/2010/main" val="4075104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601A-7802-4CEF-AEEA-F76B9767E9B7}"/>
              </a:ext>
            </a:extLst>
          </p:cNvPr>
          <p:cNvSpPr>
            <a:spLocks noGrp="1"/>
          </p:cNvSpPr>
          <p:nvPr>
            <p:ph type="title"/>
          </p:nvPr>
        </p:nvSpPr>
        <p:spPr/>
        <p:txBody>
          <a:bodyPr/>
          <a:lstStyle/>
          <a:p>
            <a:r>
              <a:rPr lang="en">
                <a:latin typeface="Consolas"/>
              </a:rPr>
              <a:t>Preliminary Conclusions</a:t>
            </a:r>
            <a:endParaRPr lang="en-US"/>
          </a:p>
        </p:txBody>
      </p:sp>
      <p:sp>
        <p:nvSpPr>
          <p:cNvPr id="3" name="Content Placeholder 2">
            <a:extLst>
              <a:ext uri="{FF2B5EF4-FFF2-40B4-BE49-F238E27FC236}">
                <a16:creationId xmlns:a16="http://schemas.microsoft.com/office/drawing/2014/main" id="{B56F1636-F56E-444E-87A2-FB74C54F5BCE}"/>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5.</a:t>
            </a:r>
            <a:r>
              <a:rPr lang="en">
                <a:latin typeface="Consolas"/>
                <a:cs typeface="Calibri" panose="020F0502020204030204"/>
              </a:rPr>
              <a:t>When the target is closer to the center value, you can use the quantum walk search method to have a greater possibility of finding the target. On the contrary, use the classical method, which can find the center target better because of its bell-shaped distribution characteristics.</a:t>
            </a:r>
          </a:p>
          <a:p>
            <a:pPr marL="0" indent="0">
              <a:buNone/>
            </a:pPr>
            <a:endParaRPr lang="en">
              <a:latin typeface="Consolas"/>
              <a:cs typeface="Calibri" panose="020F0502020204030204"/>
            </a:endParaRPr>
          </a:p>
          <a:p>
            <a:pPr marL="0" indent="0">
              <a:buNone/>
            </a:pPr>
            <a:r>
              <a:rPr lang="en">
                <a:latin typeface="Consolas"/>
                <a:cs typeface="Calibri" panose="020F0502020204030204"/>
              </a:rPr>
              <a:t>6.The current quantum computer has a large error value and still cannot handle multi-bit quantum algorithms.</a:t>
            </a:r>
          </a:p>
        </p:txBody>
      </p:sp>
    </p:spTree>
    <p:extLst>
      <p:ext uri="{BB962C8B-B14F-4D97-AF65-F5344CB8AC3E}">
        <p14:creationId xmlns:p14="http://schemas.microsoft.com/office/powerpoint/2010/main" val="63373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3F73-D011-4B2A-AA39-969B13DA3490}"/>
              </a:ext>
            </a:extLst>
          </p:cNvPr>
          <p:cNvSpPr>
            <a:spLocks noGrp="1"/>
          </p:cNvSpPr>
          <p:nvPr>
            <p:ph type="title"/>
          </p:nvPr>
        </p:nvSpPr>
        <p:spPr/>
        <p:txBody>
          <a:bodyPr/>
          <a:lstStyle/>
          <a:p>
            <a:r>
              <a:rPr lang="en">
                <a:latin typeface="Consolas"/>
              </a:rPr>
              <a:t>Experimental design and methods</a:t>
            </a:r>
            <a:endParaRPr lang="en-US">
              <a:ea typeface="+mj-lt"/>
              <a:cs typeface="+mj-lt"/>
            </a:endParaRPr>
          </a:p>
        </p:txBody>
      </p:sp>
      <p:sp>
        <p:nvSpPr>
          <p:cNvPr id="3" name="Content Placeholder 2">
            <a:extLst>
              <a:ext uri="{FF2B5EF4-FFF2-40B4-BE49-F238E27FC236}">
                <a16:creationId xmlns:a16="http://schemas.microsoft.com/office/drawing/2014/main" id="{78D5E282-A19B-4E63-A343-3AF3CA79B12F}"/>
              </a:ext>
            </a:extLst>
          </p:cNvPr>
          <p:cNvSpPr>
            <a:spLocks noGrp="1"/>
          </p:cNvSpPr>
          <p:nvPr>
            <p:ph idx="1"/>
          </p:nvPr>
        </p:nvSpPr>
        <p:spPr/>
        <p:txBody>
          <a:bodyPr vert="horz" lIns="91440" tIns="45720" rIns="91440" bIns="45720" rtlCol="0" anchor="t">
            <a:normAutofit/>
          </a:bodyPr>
          <a:lstStyle/>
          <a:p>
            <a:pPr>
              <a:buNone/>
            </a:pPr>
            <a:endParaRPr lang="en">
              <a:latin typeface="Consolas"/>
              <a:cs typeface="Calibri"/>
            </a:endParaRPr>
          </a:p>
          <a:p>
            <a:pPr>
              <a:buNone/>
            </a:pPr>
            <a:r>
              <a:rPr lang="en">
                <a:latin typeface="Consolas"/>
                <a:ea typeface="+mn-lt"/>
                <a:cs typeface="+mn-lt"/>
              </a:rPr>
              <a:t>   (2)Quantum random walk on the circle</a:t>
            </a:r>
          </a:p>
          <a:p>
            <a:pPr>
              <a:buNone/>
            </a:pPr>
            <a:r>
              <a:rPr lang="en">
                <a:latin typeface="Consolas"/>
                <a:cs typeface="Calibri"/>
              </a:rPr>
              <a:t>      Classical random walks on graphs are very important to the development of random algorithms. Therefore, quantum walks on graphs have become an active field of quantum computing research.</a:t>
            </a:r>
          </a:p>
        </p:txBody>
      </p:sp>
    </p:spTree>
    <p:extLst>
      <p:ext uri="{BB962C8B-B14F-4D97-AF65-F5344CB8AC3E}">
        <p14:creationId xmlns:p14="http://schemas.microsoft.com/office/powerpoint/2010/main" val="243855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0CD-9663-4C9A-B914-7D3B47741F2C}"/>
              </a:ext>
            </a:extLst>
          </p:cNvPr>
          <p:cNvSpPr>
            <a:spLocks noGrp="1"/>
          </p:cNvSpPr>
          <p:nvPr>
            <p:ph type="title"/>
          </p:nvPr>
        </p:nvSpPr>
        <p:spPr/>
        <p:txBody>
          <a:bodyPr/>
          <a:lstStyle/>
          <a:p>
            <a:r>
              <a:rPr lang="en">
                <a:latin typeface="Consolas"/>
              </a:rPr>
              <a:t>Experimental design and methods</a:t>
            </a:r>
            <a:endParaRPr lang="en-US"/>
          </a:p>
        </p:txBody>
      </p:sp>
      <p:sp>
        <p:nvSpPr>
          <p:cNvPr id="3" name="Content Placeholder 2">
            <a:extLst>
              <a:ext uri="{FF2B5EF4-FFF2-40B4-BE49-F238E27FC236}">
                <a16:creationId xmlns:a16="http://schemas.microsoft.com/office/drawing/2014/main" id="{44F94631-15D6-4B7E-8929-57F0976E96AE}"/>
              </a:ext>
            </a:extLst>
          </p:cNvPr>
          <p:cNvSpPr>
            <a:spLocks noGrp="1"/>
          </p:cNvSpPr>
          <p:nvPr>
            <p:ph idx="1"/>
          </p:nvPr>
        </p:nvSpPr>
        <p:spPr/>
        <p:txBody>
          <a:bodyPr vert="horz" lIns="91440" tIns="45720" rIns="91440" bIns="45720" rtlCol="0" anchor="t">
            <a:normAutofit/>
          </a:bodyPr>
          <a:lstStyle/>
          <a:p>
            <a:pPr marL="0" indent="0">
              <a:buNone/>
            </a:pPr>
            <a:r>
              <a:rPr lang="en">
                <a:latin typeface="Consolas"/>
              </a:rPr>
              <a:t>   Let G=(V, E) be the d-dimensional graph of | V | = n, and let Hv be the Hilbert space spanned by the state | 𝑣 &gt;, where v∈V. In addition, the size of the coin space HA is defined as d and the coin operator C constitutes the Hilbert Space {| 𝑖&gt; | 𝑖 ∈ {1,... 𝑑}}, as a single transformation in HA, and then mark the edges in each direction with a number between 1 and d so that the edges in each direction Form an arrangement situation.</a:t>
            </a:r>
            <a:endParaRPr lang="en-US">
              <a:cs typeface="Calibri" panose="020F0502020204030204"/>
            </a:endParaRPr>
          </a:p>
        </p:txBody>
      </p:sp>
    </p:spTree>
    <p:extLst>
      <p:ext uri="{BB962C8B-B14F-4D97-AF65-F5344CB8AC3E}">
        <p14:creationId xmlns:p14="http://schemas.microsoft.com/office/powerpoint/2010/main" val="234611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B671-91B3-46C0-906D-57B322B82A52}"/>
              </a:ext>
            </a:extLst>
          </p:cNvPr>
          <p:cNvSpPr>
            <a:spLocks noGrp="1"/>
          </p:cNvSpPr>
          <p:nvPr>
            <p:ph type="title"/>
          </p:nvPr>
        </p:nvSpPr>
        <p:spPr/>
        <p:txBody>
          <a:bodyPr/>
          <a:lstStyle/>
          <a:p>
            <a:r>
              <a:rPr lang="en">
                <a:latin typeface="Consolas"/>
              </a:rPr>
              <a:t>Experimental design and methods</a:t>
            </a:r>
            <a:endParaRPr lang="en-US"/>
          </a:p>
        </p:txBody>
      </p:sp>
      <p:sp>
        <p:nvSpPr>
          <p:cNvPr id="3" name="Content Placeholder 2">
            <a:extLst>
              <a:ext uri="{FF2B5EF4-FFF2-40B4-BE49-F238E27FC236}">
                <a16:creationId xmlns:a16="http://schemas.microsoft.com/office/drawing/2014/main" id="{9FECE4D1-0141-4D9A-87CE-EE85082BFB0F}"/>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       </a:t>
            </a:r>
            <a:r>
              <a:rPr lang="en">
                <a:latin typeface="Consolas"/>
                <a:cs typeface="Calibri" panose="020F0502020204030204"/>
              </a:rPr>
              <a:t>Now, define the position shift operator S above so that S | 𝑎, 𝑣 &gt;= | 𝑎, 𝑢 &gt;, where u is the a-</a:t>
            </a:r>
            <a:r>
              <a:rPr lang="en" err="1">
                <a:latin typeface="Consolas"/>
                <a:cs typeface="Calibri" panose="020F0502020204030204"/>
              </a:rPr>
              <a:t>th</a:t>
            </a:r>
            <a:r>
              <a:rPr lang="en">
                <a:latin typeface="Consolas"/>
                <a:cs typeface="Calibri" panose="020F0502020204030204"/>
              </a:rPr>
              <a:t> neighbor of v (because the edge marker is a permutation, S is positive). Finally, the quantum step on G is defined as 𝑈 𝑠𝑡𝑒𝑝 = movement operator 𝑆 (coin operator 𝐶 ⨂ initial operator 𝐼).</a:t>
            </a:r>
            <a:endParaRPr lang="en-US">
              <a:cs typeface="Calibri" panose="020F0502020204030204"/>
            </a:endParaRPr>
          </a:p>
        </p:txBody>
      </p:sp>
    </p:spTree>
    <p:extLst>
      <p:ext uri="{BB962C8B-B14F-4D97-AF65-F5344CB8AC3E}">
        <p14:creationId xmlns:p14="http://schemas.microsoft.com/office/powerpoint/2010/main" val="236687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698D-F610-4CF3-9A76-9302832E9298}"/>
              </a:ext>
            </a:extLst>
          </p:cNvPr>
          <p:cNvSpPr>
            <a:spLocks noGrp="1"/>
          </p:cNvSpPr>
          <p:nvPr>
            <p:ph type="title"/>
          </p:nvPr>
        </p:nvSpPr>
        <p:spPr/>
        <p:txBody>
          <a:bodyPr/>
          <a:lstStyle/>
          <a:p>
            <a:r>
              <a:rPr lang="en">
                <a:latin typeface="Consolas"/>
              </a:rPr>
              <a:t>Experimental design and methods</a:t>
            </a:r>
            <a:endParaRPr lang="en-US"/>
          </a:p>
        </p:txBody>
      </p:sp>
      <p:sp>
        <p:nvSpPr>
          <p:cNvPr id="3" name="Content Placeholder 2">
            <a:extLst>
              <a:ext uri="{FF2B5EF4-FFF2-40B4-BE49-F238E27FC236}">
                <a16:creationId xmlns:a16="http://schemas.microsoft.com/office/drawing/2014/main" id="{7E3FAC24-59CD-4541-80C6-BE6A14E90C8E}"/>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    </a:t>
            </a:r>
            <a:r>
              <a:rPr lang="en">
                <a:latin typeface="Consolas"/>
                <a:cs typeface="Calibri" panose="020F0502020204030204"/>
              </a:rPr>
              <a:t>Just like when studying quantum travel, if |𝜓&gt;0 is the initial state of quantum travel, then quantum travel on graph G can be defined as</a:t>
            </a:r>
          </a:p>
          <a:p>
            <a:pPr marL="0" indent="0">
              <a:buNone/>
            </a:pPr>
            <a:r>
              <a:rPr lang="en">
                <a:latin typeface="Consolas"/>
                <a:cs typeface="Calibri" panose="020F0502020204030204"/>
              </a:rPr>
              <a:t>  Before introducing the concept before the quantum phase correction problem, provide an example of quantum walk on the graph: a discrete quantum walk on a loop.</a:t>
            </a:r>
          </a:p>
        </p:txBody>
      </p:sp>
      <p:pic>
        <p:nvPicPr>
          <p:cNvPr id="4" name="Picture 4">
            <a:extLst>
              <a:ext uri="{FF2B5EF4-FFF2-40B4-BE49-F238E27FC236}">
                <a16:creationId xmlns:a16="http://schemas.microsoft.com/office/drawing/2014/main" id="{99059AF7-C32E-4C5E-8A1A-ECF0FEE5F827}"/>
              </a:ext>
            </a:extLst>
          </p:cNvPr>
          <p:cNvPicPr>
            <a:picLocks noChangeAspect="1"/>
          </p:cNvPicPr>
          <p:nvPr/>
        </p:nvPicPr>
        <p:blipFill rotWithShape="1">
          <a:blip r:embed="rId2"/>
          <a:srcRect l="10438" t="24121" r="11482" b="26131"/>
          <a:stretch/>
        </p:blipFill>
        <p:spPr>
          <a:xfrm>
            <a:off x="7886243" y="2586298"/>
            <a:ext cx="1955944" cy="516508"/>
          </a:xfrm>
          <a:prstGeom prst="rect">
            <a:avLst/>
          </a:prstGeom>
        </p:spPr>
      </p:pic>
    </p:spTree>
    <p:extLst>
      <p:ext uri="{BB962C8B-B14F-4D97-AF65-F5344CB8AC3E}">
        <p14:creationId xmlns:p14="http://schemas.microsoft.com/office/powerpoint/2010/main" val="16270028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57</Slides>
  <Notes>0</Notes>
  <HiddenSlides>0</HiddenSlides>
  <ScaleCrop>false</ScaleCrop>
  <HeadingPairs>
    <vt:vector size="4" baseType="variant">
      <vt:variant>
        <vt:lpstr>佈景主題</vt:lpstr>
      </vt:variant>
      <vt:variant>
        <vt:i4>1</vt:i4>
      </vt:variant>
      <vt:variant>
        <vt:lpstr>投影片標題</vt:lpstr>
      </vt:variant>
      <vt:variant>
        <vt:i4>57</vt:i4>
      </vt:variant>
    </vt:vector>
  </HeadingPairs>
  <TitlesOfParts>
    <vt:vector size="58" baseType="lpstr">
      <vt:lpstr>Office 佈景主題</vt:lpstr>
      <vt:lpstr>Quantum Walk On Circular Graphs with Search Algorithms</vt:lpstr>
      <vt:lpstr>Future prospects</vt:lpstr>
      <vt:lpstr>Future prospects</vt:lpstr>
      <vt:lpstr>Research Purpose</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Experimental design and methods</vt:lpstr>
      <vt:lpstr>Variable 1: Design Quantum Random Walk of Different Coins</vt:lpstr>
      <vt:lpstr>Variable 1: Design Quantum Random Walk of Different Coins</vt:lpstr>
      <vt:lpstr>Experiment 1: Hadamard(H) Gate</vt:lpstr>
      <vt:lpstr>Experiment 1: Hadamard(H) Gate - Results</vt:lpstr>
      <vt:lpstr>Experiment 2: Y Gate</vt:lpstr>
      <vt:lpstr>Experiment 2: Y Gate - Results</vt:lpstr>
      <vt:lpstr>Experiment 3: Ry Gate</vt:lpstr>
      <vt:lpstr>Experiment 3: Ry Gate - Results</vt:lpstr>
      <vt:lpstr>Experiment 4: Revise Initial Value</vt:lpstr>
      <vt:lpstr>Experiment 4: Revise Initial Value - Results</vt:lpstr>
      <vt:lpstr>Experiment 4: Revise Initial Value - Results</vt:lpstr>
      <vt:lpstr>Variable 1 – Comprehensive Results</vt:lpstr>
      <vt:lpstr>Variable 2: Simulate Quantum Random Walk By  Matrix Multiplication</vt:lpstr>
      <vt:lpstr>Variable 2 - Results</vt:lpstr>
      <vt:lpstr>Variable 3:Distribution of Higher Dimensional Quantum Random Walk</vt:lpstr>
      <vt:lpstr>2D Quantum Random Walk</vt:lpstr>
      <vt:lpstr>Results</vt:lpstr>
      <vt:lpstr>Results: Changing initial value</vt:lpstr>
      <vt:lpstr>Variable 4:Perform quantum random walk on the real machine “ibmq_casablanca”</vt:lpstr>
      <vt:lpstr>1D Results </vt:lpstr>
      <vt:lpstr>1D Results: Changing initial value </vt:lpstr>
      <vt:lpstr>2D Results</vt:lpstr>
      <vt:lpstr>2D Results: Changing initial value</vt:lpstr>
      <vt:lpstr>Variable 5:  Making quantum random walk circuit for searching a specific target</vt:lpstr>
      <vt:lpstr>PowerPoint 簡報</vt:lpstr>
      <vt:lpstr>Results: Design a Quantum random walk searching algorithm </vt:lpstr>
      <vt:lpstr>Initial discussion </vt:lpstr>
      <vt:lpstr>1.Why the asymmetry situation occur?  </vt:lpstr>
      <vt:lpstr>The detailed derivation of the first three steps is as follows:</vt:lpstr>
      <vt:lpstr>Detail:</vt:lpstr>
      <vt:lpstr>Contact the formula of (c):</vt:lpstr>
      <vt:lpstr>Avoid the occurrence of quantum destructiveness</vt:lpstr>
      <vt:lpstr>Two-dimensional walking</vt:lpstr>
      <vt:lpstr>Two-dimensional walking</vt:lpstr>
      <vt:lpstr>Comparison between quantum search algorithm and classical</vt:lpstr>
      <vt:lpstr>Comparison of simulator and actual quantum computer</vt:lpstr>
      <vt:lpstr>Comparison of simulator and actual quantum computer</vt:lpstr>
      <vt:lpstr>Comparison of simulator and actual quantum computer</vt:lpstr>
      <vt:lpstr>Preliminary Conclusions</vt:lpstr>
      <vt:lpstr>Preliminary Conclusions</vt:lpstr>
      <vt:lpstr>Preliminary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仁瑀 張</dc:creator>
  <cp:revision>2</cp:revision>
  <dcterms:created xsi:type="dcterms:W3CDTF">2021-05-28T04:44:14Z</dcterms:created>
  <dcterms:modified xsi:type="dcterms:W3CDTF">2021-05-29T13:35:53Z</dcterms:modified>
</cp:coreProperties>
</file>