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583DBCD-F418-4249-91E0-62FCF3CC2147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227D-EE49-4C75-955D-FB70C11398F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33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DBCD-F418-4249-91E0-62FCF3CC2147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227D-EE49-4C75-955D-FB70C1139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69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DBCD-F418-4249-91E0-62FCF3CC2147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227D-EE49-4C75-955D-FB70C11398F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3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DBCD-F418-4249-91E0-62FCF3CC2147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227D-EE49-4C75-955D-FB70C1139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90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DBCD-F418-4249-91E0-62FCF3CC2147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227D-EE49-4C75-955D-FB70C11398F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49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DBCD-F418-4249-91E0-62FCF3CC2147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227D-EE49-4C75-955D-FB70C1139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92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DBCD-F418-4249-91E0-62FCF3CC2147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227D-EE49-4C75-955D-FB70C1139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16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DBCD-F418-4249-91E0-62FCF3CC2147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227D-EE49-4C75-955D-FB70C1139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5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DBCD-F418-4249-91E0-62FCF3CC2147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227D-EE49-4C75-955D-FB70C1139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DBCD-F418-4249-91E0-62FCF3CC2147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227D-EE49-4C75-955D-FB70C1139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37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DBCD-F418-4249-91E0-62FCF3CC2147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227D-EE49-4C75-955D-FB70C11398F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85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83DBCD-F418-4249-91E0-62FCF3CC2147}" type="datetimeFigureOut">
              <a:rPr lang="en-IN" smtClean="0"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85227D-EE49-4C75-955D-FB70C11398F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6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rie-insert-and-search/" TargetMode="External"/><Relationship Id="rId2" Type="http://schemas.openxmlformats.org/officeDocument/2006/relationships/hyperlink" Target="https://en.wikipedia.org/wiki/Tri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0926-EED4-404A-8E99-F437ABA42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DICTIONARY USING TRIE 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F8E3E-6AC8-4265-B747-8D1EF9331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SUBODH CHOUDHARI MIS- 112003028</a:t>
            </a:r>
          </a:p>
        </p:txBody>
      </p:sp>
    </p:spTree>
    <p:extLst>
      <p:ext uri="{BB962C8B-B14F-4D97-AF65-F5344CB8AC3E}">
        <p14:creationId xmlns:p14="http://schemas.microsoft.com/office/powerpoint/2010/main" val="236698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C3DE-F4FF-41C9-9A22-E7192EAA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TRIE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5AE78-E766-4C23-9C77-3B9E7D8F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 err="1"/>
              <a:t>Trie</a:t>
            </a:r>
            <a:r>
              <a:rPr lang="en-US" dirty="0"/>
              <a:t> is an advanced data structure that is sometimes also known as prefix tree or digital tree. It is a tree that stores the data in an ordered and efficient way. We generally use </a:t>
            </a:r>
            <a:r>
              <a:rPr lang="en-US" dirty="0" err="1"/>
              <a:t>trie's</a:t>
            </a:r>
            <a:r>
              <a:rPr lang="en-US" dirty="0"/>
              <a:t> to store strings. Each node of a </a:t>
            </a:r>
            <a:r>
              <a:rPr lang="en-US" dirty="0" err="1"/>
              <a:t>trie</a:t>
            </a:r>
            <a:r>
              <a:rPr lang="en-US" dirty="0"/>
              <a:t> can have as many as 26 references (pointers).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node of a </a:t>
            </a:r>
            <a:r>
              <a:rPr lang="en-US" dirty="0" err="1"/>
              <a:t>trie</a:t>
            </a:r>
            <a:r>
              <a:rPr lang="en-US" dirty="0"/>
              <a:t> consists of two things:</a:t>
            </a:r>
          </a:p>
          <a:p>
            <a:endParaRPr lang="en-US" dirty="0"/>
          </a:p>
          <a:p>
            <a:r>
              <a:rPr lang="en-US" dirty="0"/>
              <a:t>A character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value is used to implement whether this character represents the end of the 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54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BA49-95DB-4449-B3EC-87111B0D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00AB8-0809-4BAF-806B-9DEAFB9A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language Dictionary Library designed to use the English dictionary in </a:t>
            </a:r>
            <a:r>
              <a:rPr lang="en-US" dirty="0" err="1"/>
              <a:t>Trie</a:t>
            </a:r>
            <a:r>
              <a:rPr lang="en-US" dirty="0"/>
              <a:t> data structures for fast spell-checking. This library can be used to load a dictionary file into memory and spellcheck over 1 million words in close to 1 second.</a:t>
            </a:r>
          </a:p>
          <a:p>
            <a:r>
              <a:rPr lang="en-US" dirty="0"/>
              <a:t>Here by using </a:t>
            </a:r>
            <a:r>
              <a:rPr lang="en-US" dirty="0" err="1"/>
              <a:t>Tries,we</a:t>
            </a:r>
            <a:r>
              <a:rPr lang="en-US" dirty="0"/>
              <a:t> can search the key (i.e. our required string to be searched in the dictionary) in O(M) </a:t>
            </a:r>
            <a:r>
              <a:rPr lang="en-US" dirty="0" err="1"/>
              <a:t>time,where</a:t>
            </a:r>
            <a:r>
              <a:rPr lang="en-US" dirty="0"/>
              <a:t> M is maximum string length.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09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13E1-3B0A-4832-9392-30F2E1FF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5BDD-E809-4798-84E4-83D1D27EC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https://en.wikipedia.org/wiki/Trie</a:t>
            </a:r>
            <a:endParaRPr lang="en-IN" dirty="0"/>
          </a:p>
          <a:p>
            <a:r>
              <a:rPr lang="en-IN" dirty="0">
                <a:hlinkClick r:id="rId3"/>
              </a:rPr>
              <a:t>https://www.geeksforgeeks.org/trie-insert-and-search/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13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1799-D191-4A70-BBA9-9CE0E695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4977-591F-43BC-96DC-A5D38148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765243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</TotalTime>
  <Words>206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Tw Cen MT</vt:lpstr>
      <vt:lpstr>Tw Cen MT Condensed</vt:lpstr>
      <vt:lpstr>Wingdings 3</vt:lpstr>
      <vt:lpstr>Integral</vt:lpstr>
      <vt:lpstr>DICTIONARY USING TRIE DATA STRUCTURE</vt:lpstr>
      <vt:lpstr>TRIE data structure</vt:lpstr>
      <vt:lpstr>PROJECT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 USING TRIE DATA STRUCTURE</dc:title>
  <dc:creator>subodh choudhari</dc:creator>
  <cp:lastModifiedBy>subodh choudhari</cp:lastModifiedBy>
  <cp:revision>1</cp:revision>
  <dcterms:created xsi:type="dcterms:W3CDTF">2022-04-26T20:36:36Z</dcterms:created>
  <dcterms:modified xsi:type="dcterms:W3CDTF">2022-04-26T20:38:56Z</dcterms:modified>
</cp:coreProperties>
</file>