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5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6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6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804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5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202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56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1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2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1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44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E3BB-1A81-4E5F-B145-9C485F68247F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DE09-C00E-48BB-92EF-CCB5D22880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0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l marco teór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194560"/>
            <a:ext cx="12036425" cy="24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39634" y="235131"/>
            <a:ext cx="1132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latin typeface="Agency FB" panose="020B0503020202020204" pitchFamily="34" charset="0"/>
              </a:rPr>
              <a:t>MARCO TEÓRICO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Algunos autores llaman Fundamento o Base teórico-conceptual, o Marco Conceptual o Marco de Referencia o Encuadre Teórico.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48194" y="4807131"/>
            <a:ext cx="11756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El marco teórico es la información organizada que el investigador reúne del problema que va a investigar es, en otras palabras el conjunto sistemático de nociones teóricas relacionadas con el problema </a:t>
            </a:r>
            <a:r>
              <a:rPr lang="es-PE" sz="3200" b="1" dirty="0" err="1">
                <a:latin typeface="Agency FB" panose="020B0503020202020204" pitchFamily="34" charset="0"/>
              </a:rPr>
              <a:t>elegio</a:t>
            </a:r>
            <a:r>
              <a:rPr lang="es-PE" sz="3200" b="1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3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9" t="29114" r="16253" b="8227"/>
          <a:stretch/>
        </p:blipFill>
        <p:spPr bwMode="auto">
          <a:xfrm>
            <a:off x="6988630" y="235131"/>
            <a:ext cx="4872444" cy="48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82880" y="235131"/>
            <a:ext cx="680575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/>
              <a:t>ESTRUCTURA DEL MARCO TEÓRICO:</a:t>
            </a:r>
          </a:p>
          <a:p>
            <a:pPr marL="514350" indent="-514350">
              <a:buFont typeface="+mj-lt"/>
              <a:buAutoNum type="alphaUcPeriod"/>
            </a:pPr>
            <a:r>
              <a:rPr lang="es-PE" sz="3200" b="1" dirty="0"/>
              <a:t>Antecedentes del Problema (tema)</a:t>
            </a:r>
          </a:p>
          <a:p>
            <a:r>
              <a:rPr lang="es-PE" sz="3200" b="1" dirty="0"/>
              <a:t>Son todos aquellos trabajos de investigaciones que preceden al que se está realizando y pueden servir para ampliar o continuar su objeto de investigación.</a:t>
            </a:r>
          </a:p>
          <a:p>
            <a:r>
              <a:rPr lang="es-PE" sz="3200" b="1" dirty="0"/>
              <a:t>Los trabajos de investigación involucran información recabada tanto de libros como publicaciones en revistas científicas</a:t>
            </a:r>
          </a:p>
          <a:p>
            <a:endParaRPr lang="es-PE" sz="3200" b="1" dirty="0"/>
          </a:p>
          <a:p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41776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t="1627" r="1793"/>
          <a:stretch/>
        </p:blipFill>
        <p:spPr bwMode="auto">
          <a:xfrm>
            <a:off x="222069" y="2233749"/>
            <a:ext cx="6374675" cy="30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35131" y="274320"/>
            <a:ext cx="11717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Se puede definir  dos clases de antecedentes teóricos y de campos. Los teóricos son todos aquellos antecedentes que surgen de fuentes como de libros. Y los de campo son aquellas investigaciones que se recaudan datos numéricos o información descriptiva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609806" y="1841863"/>
            <a:ext cx="5473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B.   Conceptos fundamentales .- es el conjunto de conceptos directamente relacionados con los esencial del problema. Los conceptos deben estar organizados jerárquicamente y de manera lógica, para que su comprensión sea mucho más fácil.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35131" y="5381293"/>
            <a:ext cx="11547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C,-  Definiciones de términos básicos. es una especie de glosario que se hace del planteamiento del problema </a:t>
            </a:r>
          </a:p>
        </p:txBody>
      </p:sp>
    </p:spTree>
    <p:extLst>
      <p:ext uri="{BB962C8B-B14F-4D97-AF65-F5344CB8AC3E}">
        <p14:creationId xmlns:p14="http://schemas.microsoft.com/office/powerpoint/2010/main" val="236773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5131" y="195943"/>
            <a:ext cx="116259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EJEMPLO DE MARCO TEÓRICO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(Problema) ROL DE LOS COMUNICADORES DE LOS DIARIOS LOCALES EN LA SOLUCIÓN DE LA CONTAMINACIÓN DEL MEDIO AMBIENTE EN LA CIUDAD DE HUÁNUCO – 2020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3200" b="1" dirty="0">
                <a:latin typeface="Agency FB" panose="020B0503020202020204" pitchFamily="34" charset="0"/>
              </a:rPr>
              <a:t>Antecedentes del estudio</a:t>
            </a:r>
          </a:p>
          <a:p>
            <a:pPr marL="514350" indent="-514350" algn="just">
              <a:buAutoNum type="arabicPeriod"/>
            </a:pPr>
            <a:r>
              <a:rPr lang="es-PE" sz="3200" b="1" dirty="0">
                <a:latin typeface="Agency FB" panose="020B0503020202020204" pitchFamily="34" charset="0"/>
              </a:rPr>
              <a:t>Conceptos fundamentales (básicos)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	Rol de los comunicadores			     Tipos de contaminación		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	Funciones de los Diarios			     El periodismo ambiental		Importancia de la comunicación social	     Características de la 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	Medio ambiente				      información ambiental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	Contaminación del medio ambiente	      Responsabilidad social</a:t>
            </a:r>
          </a:p>
        </p:txBody>
      </p:sp>
    </p:spTree>
    <p:extLst>
      <p:ext uri="{BB962C8B-B14F-4D97-AF65-F5344CB8AC3E}">
        <p14:creationId xmlns:p14="http://schemas.microsoft.com/office/powerpoint/2010/main" val="3012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6206" y="378823"/>
            <a:ext cx="1093361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3.- Definiciones de Términos Básicos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Desarrollo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 Información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Valores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Información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Expresión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Libertad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Responsabilidad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Capa de ozono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Reportaje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Artículo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Editorial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b="1" dirty="0">
                <a:latin typeface="Agency FB" panose="020B0503020202020204" pitchFamily="34" charset="0"/>
              </a:rPr>
              <a:t>Entrevista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39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321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JESUS</dc:creator>
  <cp:lastModifiedBy>Renato Ez</cp:lastModifiedBy>
  <cp:revision>14</cp:revision>
  <dcterms:created xsi:type="dcterms:W3CDTF">2019-11-05T21:22:07Z</dcterms:created>
  <dcterms:modified xsi:type="dcterms:W3CDTF">2019-12-17T19:42:41Z</dcterms:modified>
</cp:coreProperties>
</file>