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BA2C9-B3CF-40DD-AC8F-FB33C3467A9C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B37B-605F-4C6C-9A68-11903A53D2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73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80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06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345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37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978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05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1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6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5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7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2BAB-B80A-486A-BFAA-8EC1D603886A}" type="datetimeFigureOut">
              <a:rPr lang="es-PE" smtClean="0"/>
              <a:t>17/12/2019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59E2-7478-4738-909D-CA835671F9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l planteamiento del proble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272" r="-1441"/>
          <a:stretch/>
        </p:blipFill>
        <p:spPr bwMode="auto">
          <a:xfrm>
            <a:off x="155574" y="248194"/>
            <a:ext cx="12036425" cy="634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91884" y="2253344"/>
            <a:ext cx="52120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El término Problema proviene del griego </a:t>
            </a:r>
            <a:r>
              <a:rPr lang="es-PE" sz="3200" b="1" dirty="0" err="1">
                <a:latin typeface="Agency FB" panose="020B0503020202020204" pitchFamily="34" charset="0"/>
              </a:rPr>
              <a:t>probhema</a:t>
            </a:r>
            <a:r>
              <a:rPr lang="es-PE" sz="3200" b="1" dirty="0">
                <a:latin typeface="Agency FB" panose="020B0503020202020204" pitchFamily="34" charset="0"/>
              </a:rPr>
              <a:t>, significa “lo puesto delante” lo que indica que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es una dificultad teórica o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práctica. El problema es el 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Punto de partida de la 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Investigación 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276011" y="2377440"/>
            <a:ext cx="44674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El planteamiento del problema del problema es la síntesis e interpretación que se hace de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    un fenómeno específico a la luz del conocimiento acumulado, la cual se intenta probar.</a:t>
            </a:r>
          </a:p>
        </p:txBody>
      </p:sp>
    </p:spTree>
    <p:extLst>
      <p:ext uri="{BB962C8B-B14F-4D97-AF65-F5344CB8AC3E}">
        <p14:creationId xmlns:p14="http://schemas.microsoft.com/office/powerpoint/2010/main" val="25203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" r="12676" b="7212"/>
          <a:stretch/>
        </p:blipFill>
        <p:spPr bwMode="auto">
          <a:xfrm>
            <a:off x="6191794" y="352697"/>
            <a:ext cx="5486400" cy="617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5942" y="117566"/>
            <a:ext cx="7824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s-PE" sz="3200" b="1" dirty="0"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PE" sz="3200" b="1" dirty="0">
                <a:latin typeface="Agency FB" panose="020B0503020202020204" pitchFamily="34" charset="0"/>
              </a:rPr>
              <a:t>FORMULACIÓN DEL PROBLEMA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s-PE" sz="3200" b="1" dirty="0">
              <a:latin typeface="Agency FB" panose="020B0503020202020204" pitchFamily="34" charset="0"/>
            </a:endParaRPr>
          </a:p>
          <a:p>
            <a:r>
              <a:rPr lang="es-PE" sz="3200" b="1" dirty="0">
                <a:latin typeface="Agency FB" panose="020B0503020202020204" pitchFamily="34" charset="0"/>
              </a:rPr>
              <a:t>Formular un problema es hacer una pregunta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plausible e interesante preferentemente acerca de las causas, el origen, el qué, el dónde, el cómo, el cuándo, etc.  que expliquen un hecho o fenómeno.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Todo proyecto de investigación surge de alguna interrogante, de algún estado de insatisfacción del desconocimiento de algo. Las preguntas nos dicen qué respuestas deben encontrarse mediante la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110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" r="17673"/>
          <a:stretch/>
        </p:blipFill>
        <p:spPr bwMode="auto">
          <a:xfrm>
            <a:off x="6849292" y="313507"/>
            <a:ext cx="4815839" cy="641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18011" y="313507"/>
            <a:ext cx="83732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EJEMPLOS DE FORMULACIÓN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¿CUÁL ES EL ROL DE LOS COMUNICADORES DE LOS DIARIOS LOCALES EN LA SOLUCIÓN DE LA CONTAMINACIÓN DEL MEDIO AMBIENTE EN LA CIUDAD DE HUÁNUCO – 2020?</a:t>
            </a:r>
          </a:p>
          <a:p>
            <a:pPr marL="514350" indent="-514350">
              <a:buFont typeface="+mj-lt"/>
              <a:buAutoNum type="arabicPeriod"/>
            </a:pPr>
            <a:endParaRPr lang="es-PE" sz="28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¿QUÉ REPERCUSIÓN SOCIAL TIENEN  LOS CELULARES EN LOS NIÑOS DE INICIAL DE LOS   COLEGIOS PARTICULARES DE LA CIUDAD  DE HUÁNUCO -2020?</a:t>
            </a:r>
          </a:p>
          <a:p>
            <a:pPr marL="514350" indent="-514350">
              <a:buFont typeface="+mj-lt"/>
              <a:buAutoNum type="arabicPeriod"/>
            </a:pPr>
            <a:endParaRPr lang="es-PE" sz="28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¿COMÓ ES LA COMUNICACIÓN INSTITUCIONAL COMO </a:t>
            </a:r>
          </a:p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       ESTRATEGIA FUNDAMENTAL PARA EL DESARROLLO DE LA   </a:t>
            </a:r>
          </a:p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       MUNICIPALIDAD DISTRITAL DE PILLCO MARCA .HUÁNUCO –</a:t>
            </a:r>
          </a:p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       2020?</a:t>
            </a:r>
          </a:p>
          <a:p>
            <a:pPr marL="514350" indent="-514350">
              <a:buFont typeface="+mj-lt"/>
              <a:buAutoNum type="arabicPeriod"/>
            </a:pPr>
            <a:endParaRPr lang="es-PE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4138" y="1410788"/>
            <a:ext cx="4585063" cy="159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613954" y="1567543"/>
            <a:ext cx="4232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DEBE EXPRESAR UNA RELACIÓN ENTRE VARIABLES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818811" y="1410788"/>
            <a:ext cx="4598126" cy="159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6988629" y="1567543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DEBE SER REAL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66161" y="3291840"/>
            <a:ext cx="4362994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3814354" y="3422469"/>
            <a:ext cx="3944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DEBE FORMULARSE EN FORMA DE PREGUNTA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44138" y="4885509"/>
            <a:ext cx="4767942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613954" y="5101047"/>
            <a:ext cx="441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DEBE SER FACTIBLE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818811" y="4885509"/>
            <a:ext cx="4598126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6988629" y="5101047"/>
            <a:ext cx="415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DEBE EXPRESARSE EN UNA DIMENSIÓN TEMPORAL Y ESPACIAL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44138" y="424544"/>
            <a:ext cx="112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latin typeface="Agency FB" panose="020B0503020202020204" pitchFamily="34" charset="0"/>
              </a:rPr>
              <a:t>CRITERIOS PARA LA FORMULACIÓN DEL PROBLEMA:</a:t>
            </a:r>
          </a:p>
        </p:txBody>
      </p:sp>
    </p:spTree>
    <p:extLst>
      <p:ext uri="{BB962C8B-B14F-4D97-AF65-F5344CB8AC3E}">
        <p14:creationId xmlns:p14="http://schemas.microsoft.com/office/powerpoint/2010/main" val="338109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2960" y="535577"/>
            <a:ext cx="103327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ROL DE LOS COMUNICADORES DE LOS DIARIOS LOCALES EN LA SOLUCIÓN DE LA CONTAMINACIÓN DEL MEDIO AMBIENTE EN LA CIUDAD DE HUÁNUCO – 2020</a:t>
            </a:r>
          </a:p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ROL DE LOS COMUNICADORES DE LOS DIARIOS LOCALES (VARIABLE INDEPENDIENTE)</a:t>
            </a:r>
          </a:p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EN LA SOLUCIÓN DE LA CONTAMINACIÓN DEL MEDIO AMBIENTE (VARIABLE DEPENDIENTE)</a:t>
            </a:r>
          </a:p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CIUDAD DE HUÁNUCO – 2020 (VARIABLE INTERVINIENTE)</a:t>
            </a:r>
          </a:p>
          <a:p>
            <a:endParaRPr lang="es-PE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s-PE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537" r="825"/>
          <a:stretch/>
        </p:blipFill>
        <p:spPr>
          <a:xfrm>
            <a:off x="705394" y="4689566"/>
            <a:ext cx="10985863" cy="1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4137" y="300446"/>
            <a:ext cx="112993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REPERCUSIÓN SOCIAL QUE TIENEN  LOS CELULARES EN LOS NIÑOS DE INICIAL DE LOS   COLEGIOS PARTICULARES DE LA CIUDAD  DE HUÁNUCO -2020?</a:t>
            </a:r>
          </a:p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REPERCUSIÓN SOCIAL QUE TIENEN  LOS CELULARES (VARIABLE</a:t>
            </a:r>
          </a:p>
          <a:p>
            <a:endParaRPr lang="es-PE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EN LOS NIÑOS DE INICIAL DE LOS   COLEGIOS PARTICULARES (VARIABLE</a:t>
            </a:r>
          </a:p>
          <a:p>
            <a:endParaRPr lang="es-PE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CIUDAD  DE HUÁNUCO -2020? (VARIABLE</a:t>
            </a:r>
            <a:endParaRPr lang="es-PE" sz="3200" b="1" dirty="0"/>
          </a:p>
        </p:txBody>
      </p:sp>
      <p:pic>
        <p:nvPicPr>
          <p:cNvPr id="2050" name="Picture 2" descr="Resultado de imagen para imagenes de variables dependientes e independi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39876"/>
            <a:ext cx="11744688" cy="283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79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6535" r="12552" b="5855"/>
          <a:stretch/>
        </p:blipFill>
        <p:spPr bwMode="auto">
          <a:xfrm>
            <a:off x="248194" y="235132"/>
            <a:ext cx="11652069" cy="63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44136" y="522514"/>
            <a:ext cx="7210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rial Rounded MT Bold" panose="020F0704030504030204" pitchFamily="34" charset="0"/>
              </a:rPr>
              <a:t>OBJETIVOS </a:t>
            </a:r>
            <a:r>
              <a:rPr lang="es-PE" sz="3200" b="1" dirty="0">
                <a:latin typeface="Agency FB" panose="020B0503020202020204" pitchFamily="34" charset="0"/>
              </a:rPr>
              <a:t>definen de manera específica lo que el investigador quiere conseguir o alcanzar. 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Son las guías del estudio y durante todo el desarrollo del mismo deben tenerse presentes.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303520" y="3670663"/>
            <a:ext cx="6217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     Al redactar cada objetivo debe tenerse en cuenta la primera palabra  que debe ser un verbo en infinitivo Ejemplo: analizar, diagnosticar, describir, proponer,  etc.</a:t>
            </a:r>
          </a:p>
        </p:txBody>
      </p:sp>
    </p:spTree>
    <p:extLst>
      <p:ext uri="{BB962C8B-B14F-4D97-AF65-F5344CB8AC3E}">
        <p14:creationId xmlns:p14="http://schemas.microsoft.com/office/powerpoint/2010/main" val="260031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8" t="12931" r="18968" b="13242"/>
          <a:stretch/>
        </p:blipFill>
        <p:spPr bwMode="auto">
          <a:xfrm>
            <a:off x="6596743" y="0"/>
            <a:ext cx="5251269" cy="64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04948" y="235131"/>
            <a:ext cx="815122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atin typeface="Agency FB" panose="020B0503020202020204" pitchFamily="34" charset="0"/>
              </a:rPr>
              <a:t>El objetivos General suele salir del título de la investigación. Los objetivos específicos son pasos para alcanzar el objetivo  general.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Ejemplo: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200" b="1" dirty="0">
                <a:latin typeface="Agency FB" panose="020B0503020202020204" pitchFamily="34" charset="0"/>
              </a:rPr>
              <a:t>Conocer las características de la publicidad televisiva en la conducta del sector femenino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      (objetivo general)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200" b="1" dirty="0">
                <a:latin typeface="Agency FB" panose="020B0503020202020204" pitchFamily="34" charset="0"/>
              </a:rPr>
              <a:t>Comparar que tipos de publicidad televisiva 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      tiene más prevalencia sobre la conducta del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      sector femenino (objetivo específico)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200" b="1" dirty="0">
                <a:latin typeface="Agency FB" panose="020B0503020202020204" pitchFamily="34" charset="0"/>
              </a:rPr>
              <a:t>Determinar las características técnicas y de contenido de la publicidad televisiva en la conducta del sector femenino (objetivo específico</a:t>
            </a:r>
          </a:p>
        </p:txBody>
      </p:sp>
    </p:spTree>
    <p:extLst>
      <p:ext uri="{BB962C8B-B14F-4D97-AF65-F5344CB8AC3E}">
        <p14:creationId xmlns:p14="http://schemas.microsoft.com/office/powerpoint/2010/main" val="100051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imagenes de justificacion de la investigac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3" t="228" r="11098" b="2769"/>
          <a:stretch/>
        </p:blipFill>
        <p:spPr bwMode="auto">
          <a:xfrm>
            <a:off x="6714308" y="248194"/>
            <a:ext cx="5081451" cy="636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52697" y="143691"/>
            <a:ext cx="559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352697" y="143691"/>
            <a:ext cx="62832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latin typeface="Agency FB" panose="020B0503020202020204" pitchFamily="34" charset="0"/>
              </a:rPr>
              <a:t>JUSTIFICACIÓN DE LA INVESTIGACIÓN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Es pertinente justificar las razones que motivaron el estudio.</a:t>
            </a:r>
          </a:p>
          <a:p>
            <a:pPr algn="just"/>
            <a:r>
              <a:rPr lang="es-PE" sz="3200" b="1" dirty="0">
                <a:latin typeface="Agency FB" panose="020B0503020202020204" pitchFamily="34" charset="0"/>
              </a:rPr>
              <a:t>Representa la importancia que tiene este trabajo, es el por qué, es decir las razones por las que se realiza la investigación; y para qué es importante llevar a cabo esta investigación, es decir los beneficios que pueden derivarse de ella</a:t>
            </a:r>
          </a:p>
        </p:txBody>
      </p:sp>
    </p:spTree>
    <p:extLst>
      <p:ext uri="{BB962C8B-B14F-4D97-AF65-F5344CB8AC3E}">
        <p14:creationId xmlns:p14="http://schemas.microsoft.com/office/powerpoint/2010/main" val="3173661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569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Agency FB</vt:lpstr>
      <vt:lpstr>Arial</vt:lpstr>
      <vt:lpstr>Arial Rounded MT Bold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JESUS</dc:creator>
  <cp:lastModifiedBy>Renato Ez</cp:lastModifiedBy>
  <cp:revision>31</cp:revision>
  <dcterms:created xsi:type="dcterms:W3CDTF">2019-10-29T21:55:09Z</dcterms:created>
  <dcterms:modified xsi:type="dcterms:W3CDTF">2019-12-17T19:42:16Z</dcterms:modified>
</cp:coreProperties>
</file>