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DAE-8823-4EF1-B630-7C10FF6CE9E0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1FE-2123-4F5D-A130-48FB5669BC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979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DAE-8823-4EF1-B630-7C10FF6CE9E0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1FE-2123-4F5D-A130-48FB5669BC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311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DAE-8823-4EF1-B630-7C10FF6CE9E0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1FE-2123-4F5D-A130-48FB5669BC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258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DAE-8823-4EF1-B630-7C10FF6CE9E0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1FE-2123-4F5D-A130-48FB5669BC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3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DAE-8823-4EF1-B630-7C10FF6CE9E0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1FE-2123-4F5D-A130-48FB5669BC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077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DAE-8823-4EF1-B630-7C10FF6CE9E0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1FE-2123-4F5D-A130-48FB5669BC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561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DAE-8823-4EF1-B630-7C10FF6CE9E0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1FE-2123-4F5D-A130-48FB5669BC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231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DAE-8823-4EF1-B630-7C10FF6CE9E0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1FE-2123-4F5D-A130-48FB5669BC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652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DAE-8823-4EF1-B630-7C10FF6CE9E0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1FE-2123-4F5D-A130-48FB5669BC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756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DAE-8823-4EF1-B630-7C10FF6CE9E0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1FE-2123-4F5D-A130-48FB5669BC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400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DAE-8823-4EF1-B630-7C10FF6CE9E0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1FE-2123-4F5D-A130-48FB5669BC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FDAE-8823-4EF1-B630-7C10FF6CE9E0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611FE-2123-4F5D-A130-48FB5669BC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524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imagenes de variab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68" r="18840"/>
          <a:stretch/>
        </p:blipFill>
        <p:spPr bwMode="auto">
          <a:xfrm>
            <a:off x="6333066" y="428978"/>
            <a:ext cx="5204177" cy="602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59644" y="236503"/>
            <a:ext cx="11458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latin typeface="Agency FB" panose="020B0503020202020204" pitchFamily="34" charset="0"/>
              </a:rPr>
              <a:t>VARIABLES</a:t>
            </a:r>
          </a:p>
          <a:p>
            <a:r>
              <a:rPr lang="es-PE" sz="3600" b="1" dirty="0">
                <a:latin typeface="Agency FB" panose="020B0503020202020204" pitchFamily="34" charset="0"/>
              </a:rPr>
              <a:t>Variable: es una característica cualidad o medida que </a:t>
            </a:r>
          </a:p>
          <a:p>
            <a:r>
              <a:rPr lang="es-PE" sz="3600" b="1" dirty="0">
                <a:latin typeface="Agency FB" panose="020B0503020202020204" pitchFamily="34" charset="0"/>
              </a:rPr>
              <a:t>puede sufrir cambios y que es objeto de análisis, </a:t>
            </a:r>
          </a:p>
          <a:p>
            <a:r>
              <a:rPr lang="es-PE" sz="3600" b="1" dirty="0">
                <a:latin typeface="Agency FB" panose="020B0503020202020204" pitchFamily="34" charset="0"/>
              </a:rPr>
              <a:t>Medición o control en una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305010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93511" y="293511"/>
            <a:ext cx="1144693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latin typeface="Agency FB" panose="020B0503020202020204" pitchFamily="34" charset="0"/>
              </a:rPr>
              <a:t>TIPOS DE VARIABLES</a:t>
            </a:r>
          </a:p>
          <a:p>
            <a:pPr marL="742950" indent="-742950">
              <a:buFont typeface="+mj-lt"/>
              <a:buAutoNum type="arabicPeriod"/>
            </a:pPr>
            <a:r>
              <a:rPr lang="es-PE" sz="3600" b="1" dirty="0">
                <a:latin typeface="Agency FB" panose="020B0503020202020204" pitchFamily="34" charset="0"/>
              </a:rPr>
              <a:t>SEGÚN SU NATURALEZA</a:t>
            </a:r>
          </a:p>
          <a:p>
            <a:pPr marL="742950" indent="-742950">
              <a:buFont typeface="+mj-lt"/>
              <a:buAutoNum type="alphaLcParenR"/>
            </a:pPr>
            <a:r>
              <a:rPr lang="es-PE" sz="3600" b="1" dirty="0">
                <a:latin typeface="Agency FB" panose="020B0503020202020204" pitchFamily="34" charset="0"/>
              </a:rPr>
              <a:t>Cuantitativas.- son aquellas que se expresan en valores o datos ejemplo: Cantidad de habitantes en una región.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s-PE" sz="3600" b="1" dirty="0">
                <a:latin typeface="Agency FB" panose="020B0503020202020204" pitchFamily="34" charset="0"/>
              </a:rPr>
              <a:t>Discretas: son las que asumen valores o cifras enteras, Se obtiene de un proceso de conteo. Ejemplo cantidad de estudiantes en una aula de clases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s-PE" sz="3600" b="1" dirty="0">
                <a:latin typeface="Agency FB" panose="020B0503020202020204" pitchFamily="34" charset="0"/>
              </a:rPr>
              <a:t>Continuas: son aquellas que adoptan números fraccionarios o decimales. Se obtienen de un proceso de medición a través de un instrumento Ejemplo: Un objeto puede medir 58.6 cm de alto.</a:t>
            </a:r>
          </a:p>
          <a:p>
            <a:endParaRPr lang="es-PE" sz="3600" b="1" dirty="0"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s-PE" sz="3600" b="1" dirty="0"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s-PE" sz="3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2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3200" y="281659"/>
            <a:ext cx="1188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lphaLcParenR"/>
            </a:pPr>
            <a:r>
              <a:rPr lang="es-PE" sz="3600" b="1" dirty="0">
                <a:latin typeface="Agency FB" panose="020B0503020202020204" pitchFamily="34" charset="0"/>
              </a:rPr>
              <a:t>Cualitativa,- son características o atributos que se expresan de forma verbal, es decir mediante palabras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s-PE" sz="3600" b="1" dirty="0" err="1">
                <a:latin typeface="Agency FB" panose="020B0503020202020204" pitchFamily="34" charset="0"/>
              </a:rPr>
              <a:t>Policotómicas</a:t>
            </a:r>
            <a:r>
              <a:rPr lang="es-PE" sz="3600" b="1" dirty="0">
                <a:latin typeface="Agency FB" panose="020B0503020202020204" pitchFamily="34" charset="0"/>
              </a:rPr>
              <a:t>: Se manifiestan en más de dos categorías. Ejemplo color de los ojos, grupo sanguíneo, ingreso familiar, profesión entre otros.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s-PE" sz="3600" b="1" dirty="0">
                <a:latin typeface="Agency FB" panose="020B0503020202020204" pitchFamily="34" charset="0"/>
              </a:rPr>
              <a:t>Dicotómicas o binarios: se utilizan para clasificar cada dato en un de dos grupos, ejemplo. género: masculino o femenino</a:t>
            </a:r>
          </a:p>
          <a:p>
            <a:endParaRPr lang="es-PE" sz="3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0311" y="270933"/>
            <a:ext cx="116952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latin typeface="Agency FB" panose="020B0503020202020204" pitchFamily="34" charset="0"/>
              </a:rPr>
              <a:t>2. SEGÚN SU FUNCIÓN</a:t>
            </a:r>
          </a:p>
          <a:p>
            <a:pPr marL="742950" indent="-742950">
              <a:buFont typeface="+mj-lt"/>
              <a:buAutoNum type="alphaLcParenR"/>
            </a:pPr>
            <a:r>
              <a:rPr lang="es-PE" sz="3600" b="1" dirty="0">
                <a:latin typeface="Agency FB" panose="020B0503020202020204" pitchFamily="34" charset="0"/>
              </a:rPr>
              <a:t>Independientes: Son las causas que generan y explican los cambios en la variable dependiente. Expresan causa</a:t>
            </a:r>
          </a:p>
          <a:p>
            <a:pPr marL="742950" indent="-742950">
              <a:buFont typeface="+mj-lt"/>
              <a:buAutoNum type="alphaLcParenR"/>
            </a:pPr>
            <a:r>
              <a:rPr lang="es-PE" sz="3600" b="1" dirty="0">
                <a:latin typeface="Agency FB" panose="020B0503020202020204" pitchFamily="34" charset="0"/>
              </a:rPr>
              <a:t>Dependientes: Son aquellas que se modifican por acción de la variable independiente. Expresa efecto</a:t>
            </a:r>
          </a:p>
          <a:p>
            <a:pPr marL="742950" indent="-742950">
              <a:buFont typeface="+mj-lt"/>
              <a:buAutoNum type="alphaLcParenR"/>
            </a:pPr>
            <a:r>
              <a:rPr lang="es-PE" sz="3600" b="1" dirty="0">
                <a:latin typeface="Agency FB" panose="020B0503020202020204" pitchFamily="34" charset="0"/>
              </a:rPr>
              <a:t>Interviniente: Son las que se interponen entre la variable independiente y la dependiente, pudiendo influir en la modificación de esta última.</a:t>
            </a:r>
          </a:p>
          <a:p>
            <a:pPr marL="742950" indent="-742950">
              <a:buFont typeface="+mj-lt"/>
              <a:buAutoNum type="alphaLcParenR"/>
            </a:pPr>
            <a:r>
              <a:rPr lang="es-PE" sz="3600" b="1" dirty="0">
                <a:latin typeface="Agency FB" panose="020B0503020202020204" pitchFamily="34" charset="0"/>
              </a:rPr>
              <a:t>Extrañas: También llamadas ajenas, son factores que escapan del control del investigador y que pueden ejercer alguna influencia en los resultados. Expresan características propias </a:t>
            </a:r>
            <a:r>
              <a:rPr lang="es-PE" sz="3600" b="1">
                <a:latin typeface="Agency FB" panose="020B0503020202020204" pitchFamily="34" charset="0"/>
              </a:rPr>
              <a:t>de cada uno.</a:t>
            </a:r>
            <a:endParaRPr lang="es-PE" sz="3600" b="1" dirty="0">
              <a:latin typeface="Agency FB" panose="020B0503020202020204" pitchFamily="34" charset="0"/>
            </a:endParaRPr>
          </a:p>
          <a:p>
            <a:pPr marL="742950" indent="-742950">
              <a:buFont typeface="+mj-lt"/>
              <a:buAutoNum type="alphaLcParenR"/>
            </a:pPr>
            <a:endParaRPr lang="es-PE" sz="3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3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8311" y="259644"/>
            <a:ext cx="109276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latin typeface="Agency FB" panose="020B0503020202020204" pitchFamily="34" charset="0"/>
              </a:rPr>
              <a:t>Ejemplo: </a:t>
            </a:r>
          </a:p>
          <a:p>
            <a:r>
              <a:rPr lang="es-PE" sz="3600" b="1" dirty="0">
                <a:latin typeface="Agency FB" panose="020B0503020202020204" pitchFamily="34" charset="0"/>
              </a:rPr>
              <a:t>Hipótesis:</a:t>
            </a:r>
          </a:p>
          <a:p>
            <a:r>
              <a:rPr lang="es-PE" sz="3600" b="1" dirty="0">
                <a:latin typeface="Agency FB" panose="020B0503020202020204" pitchFamily="34" charset="0"/>
              </a:rPr>
              <a:t>Las condiciones del ambiente físico de trabajo influyen en el rendimiento laboral del personal administrativo del la Universidad Nacional </a:t>
            </a:r>
            <a:r>
              <a:rPr lang="es-PE" sz="3600" b="1" dirty="0" err="1">
                <a:latin typeface="Agency FB" panose="020B0503020202020204" pitchFamily="34" charset="0"/>
              </a:rPr>
              <a:t>Hermilio</a:t>
            </a:r>
            <a:r>
              <a:rPr lang="es-PE" sz="3600" b="1" dirty="0">
                <a:latin typeface="Agency FB" panose="020B0503020202020204" pitchFamily="34" charset="0"/>
              </a:rPr>
              <a:t> </a:t>
            </a:r>
            <a:r>
              <a:rPr lang="es-PE" sz="3600" b="1" dirty="0" err="1">
                <a:latin typeface="Agency FB" panose="020B0503020202020204" pitchFamily="34" charset="0"/>
              </a:rPr>
              <a:t>Valdizán</a:t>
            </a:r>
            <a:r>
              <a:rPr lang="es-PE" sz="3600" b="1" dirty="0">
                <a:latin typeface="Agency FB" panose="020B0503020202020204" pitchFamily="34" charset="0"/>
              </a:rPr>
              <a:t> de Huánuco 2020</a:t>
            </a:r>
          </a:p>
          <a:p>
            <a:r>
              <a:rPr lang="es-PE" sz="3600" b="1" dirty="0" err="1">
                <a:latin typeface="Agency FB" panose="020B0503020202020204" pitchFamily="34" charset="0"/>
              </a:rPr>
              <a:t>Varible</a:t>
            </a:r>
            <a:r>
              <a:rPr lang="es-PE" sz="3600" b="1" dirty="0">
                <a:latin typeface="Agency FB" panose="020B0503020202020204" pitchFamily="34" charset="0"/>
              </a:rPr>
              <a:t> Independiente: Las condiciones del ambiente físico de trabajo</a:t>
            </a:r>
          </a:p>
          <a:p>
            <a:r>
              <a:rPr lang="es-PE" sz="3600" b="1" dirty="0">
                <a:latin typeface="Agency FB" panose="020B0503020202020204" pitchFamily="34" charset="0"/>
              </a:rPr>
              <a:t>Variable Dependiente: El rendimiento laboral</a:t>
            </a:r>
          </a:p>
          <a:p>
            <a:r>
              <a:rPr lang="es-PE" sz="3600" b="1" dirty="0">
                <a:latin typeface="Agency FB" panose="020B0503020202020204" pitchFamily="34" charset="0"/>
              </a:rPr>
              <a:t>Variable Interviniente: Universidad Nacional </a:t>
            </a:r>
            <a:r>
              <a:rPr lang="es-PE" sz="3600" b="1" dirty="0" err="1">
                <a:latin typeface="Agency FB" panose="020B0503020202020204" pitchFamily="34" charset="0"/>
              </a:rPr>
              <a:t>Hermilio</a:t>
            </a:r>
            <a:r>
              <a:rPr lang="es-PE" sz="3600" b="1" dirty="0">
                <a:latin typeface="Agency FB" panose="020B0503020202020204" pitchFamily="34" charset="0"/>
              </a:rPr>
              <a:t> </a:t>
            </a:r>
            <a:r>
              <a:rPr lang="es-PE" sz="3600" b="1" dirty="0" err="1">
                <a:latin typeface="Agency FB" panose="020B0503020202020204" pitchFamily="34" charset="0"/>
              </a:rPr>
              <a:t>Valdizán</a:t>
            </a:r>
            <a:r>
              <a:rPr lang="es-PE" sz="3600" b="1" dirty="0">
                <a:latin typeface="Agency FB" panose="020B0503020202020204" pitchFamily="34" charset="0"/>
              </a:rPr>
              <a:t> de Huánuco 2020</a:t>
            </a:r>
          </a:p>
        </p:txBody>
      </p:sp>
    </p:spTree>
    <p:extLst>
      <p:ext uri="{BB962C8B-B14F-4D97-AF65-F5344CB8AC3E}">
        <p14:creationId xmlns:p14="http://schemas.microsoft.com/office/powerpoint/2010/main" val="22802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20889" y="361244"/>
            <a:ext cx="107921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atin typeface="Agency FB" panose="020B0503020202020204" pitchFamily="34" charset="0"/>
              </a:rPr>
              <a:t>Hipótesis: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El nivel de identidad del poblador huanuqueño es significativo respecto a su desarrollo urbano y satisfacción de necesidades en la ciudad de Huánuco.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Variable independiente: Nivel de identidad del poblador huanuqueño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Variable dependiente: Desarrollo urbano y satisfacción de necesidades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Interviniente: Ciudad de Huánuco</a:t>
            </a:r>
          </a:p>
        </p:txBody>
      </p:sp>
    </p:spTree>
    <p:extLst>
      <p:ext uri="{BB962C8B-B14F-4D97-AF65-F5344CB8AC3E}">
        <p14:creationId xmlns:p14="http://schemas.microsoft.com/office/powerpoint/2010/main" val="410174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82132" y="237067"/>
            <a:ext cx="10645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latin typeface="Agency FB" panose="020B0503020202020204" pitchFamily="34" charset="0"/>
              </a:rPr>
              <a:t>DIMENSIÓN: Es un elemento integrante de una variable, que resulta de su análisis o descomposición</a:t>
            </a:r>
          </a:p>
          <a:p>
            <a:r>
              <a:rPr lang="es-PE" sz="3600" b="1" dirty="0">
                <a:latin typeface="Agency FB" panose="020B0503020202020204" pitchFamily="34" charset="0"/>
              </a:rPr>
              <a:t>Ejemplo: Dimensiones de una variable</a:t>
            </a:r>
          </a:p>
          <a:p>
            <a:endParaRPr lang="es-PE" sz="3600" b="1" dirty="0">
              <a:latin typeface="Agency FB" panose="020B0503020202020204" pitchFamily="34" charset="0"/>
            </a:endParaRPr>
          </a:p>
          <a:p>
            <a:r>
              <a:rPr lang="es-PE" sz="3600" b="1" dirty="0">
                <a:latin typeface="Agency FB" panose="020B0503020202020204" pitchFamily="34" charset="0"/>
              </a:rPr>
              <a:t> 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89797"/>
              </p:ext>
            </p:extLst>
          </p:nvPr>
        </p:nvGraphicFramePr>
        <p:xfrm>
          <a:off x="2032000" y="2223912"/>
          <a:ext cx="8128000" cy="425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49334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55371576"/>
                    </a:ext>
                  </a:extLst>
                </a:gridCol>
              </a:tblGrid>
              <a:tr h="874927">
                <a:tc>
                  <a:txBody>
                    <a:bodyPr/>
                    <a:lstStyle/>
                    <a:p>
                      <a:pPr algn="ctr"/>
                      <a:r>
                        <a:rPr lang="es-PE" sz="3600" b="1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36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DIMENSIONES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0190"/>
                  </a:ext>
                </a:extLst>
              </a:tr>
              <a:tr h="3290673">
                <a:tc>
                  <a:txBody>
                    <a:bodyPr/>
                    <a:lstStyle/>
                    <a:p>
                      <a:r>
                        <a:rPr lang="es-PE" sz="3600" b="1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Gestión</a:t>
                      </a:r>
                      <a:r>
                        <a:rPr lang="es-PE" sz="3600" b="1" baseline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 administrativa</a:t>
                      </a:r>
                      <a:endParaRPr lang="es-PE" sz="36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3600" b="1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Planeación</a:t>
                      </a:r>
                    </a:p>
                    <a:p>
                      <a:r>
                        <a:rPr lang="es-PE" sz="3600" b="1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Dirección</a:t>
                      </a:r>
                    </a:p>
                    <a:p>
                      <a:r>
                        <a:rPr lang="es-PE" sz="3600" b="1" baseline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Organización</a:t>
                      </a:r>
                    </a:p>
                    <a:p>
                      <a:r>
                        <a:rPr lang="es-PE" sz="3600" b="1" baseline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Gestión</a:t>
                      </a:r>
                    </a:p>
                    <a:p>
                      <a:r>
                        <a:rPr lang="es-PE" sz="3600" b="1" baseline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Control</a:t>
                      </a:r>
                    </a:p>
                    <a:p>
                      <a:r>
                        <a:rPr lang="es-PE" sz="3600" b="1" baseline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 </a:t>
                      </a:r>
                      <a:endParaRPr lang="es-PE" sz="36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04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303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411</Words>
  <Application>Microsoft Office PowerPoint</Application>
  <PresentationFormat>Panorámica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JESUS</dc:creator>
  <cp:lastModifiedBy>Renato Ez</cp:lastModifiedBy>
  <cp:revision>17</cp:revision>
  <dcterms:created xsi:type="dcterms:W3CDTF">2019-11-12T20:57:09Z</dcterms:created>
  <dcterms:modified xsi:type="dcterms:W3CDTF">2019-12-17T19:43:42Z</dcterms:modified>
</cp:coreProperties>
</file>