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4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65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84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A2315B-538E-4EC1-B986-13465BFB0333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7CA609-91EE-4A2B-93F1-9C8A8DC664B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_York_City#Geography" TargetMode="External"/><Relationship Id="rId2" Type="http://schemas.openxmlformats.org/officeDocument/2006/relationships/hyperlink" Target="https://www.latlong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Quest for a </a:t>
            </a:r>
            <a:r>
              <a:rPr lang="en-US" dirty="0"/>
              <a:t>good </a:t>
            </a:r>
            <a:r>
              <a:rPr lang="en-US" dirty="0" err="1"/>
              <a:t>good</a:t>
            </a:r>
            <a:r>
              <a:rPr lang="en-US" dirty="0"/>
              <a:t> place to stay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FourSquare</a:t>
            </a:r>
            <a:r>
              <a:rPr lang="en-US" dirty="0" smtClean="0"/>
              <a:t>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39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and </a:t>
            </a:r>
            <a:r>
              <a:rPr lang="en-US" dirty="0" smtClean="0"/>
              <a:t>the background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visit NY city this summer for a business trip. I will take with me my </a:t>
            </a:r>
            <a:r>
              <a:rPr lang="en-US" dirty="0" smtClean="0"/>
              <a:t>mini </a:t>
            </a:r>
            <a:r>
              <a:rPr lang="en-US" dirty="0"/>
              <a:t>pig </a:t>
            </a:r>
            <a:r>
              <a:rPr lang="en-US" dirty="0" smtClean="0"/>
              <a:t>Sammy</a:t>
            </a:r>
            <a:r>
              <a:rPr lang="ru-RU" dirty="0" smtClean="0"/>
              <a:t> </a:t>
            </a:r>
            <a:r>
              <a:rPr lang="en-US" dirty="0" smtClean="0"/>
              <a:t>with me. I am </a:t>
            </a:r>
            <a:r>
              <a:rPr lang="en-US" dirty="0"/>
              <a:t>afraid that because of stress and jet lag Sammy may catch a cold or some kind of “mal de </a:t>
            </a:r>
            <a:r>
              <a:rPr lang="en-US" dirty="0" err="1"/>
              <a:t>mer</a:t>
            </a:r>
            <a:r>
              <a:rPr lang="en-US" dirty="0"/>
              <a:t>”.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 need to make a list of vet clinics in the areas (boroughs) of NYC and put them on a map to help me to identify the best place for a room rent, where I will stay for the trip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53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the coordinates of NYC </a:t>
            </a:r>
            <a:r>
              <a:rPr lang="en-US" dirty="0" err="1"/>
              <a:t>centre</a:t>
            </a:r>
            <a:r>
              <a:rPr lang="en-US" dirty="0"/>
              <a:t>. According to </a:t>
            </a:r>
            <a:r>
              <a:rPr lang="en-US" u="sng" dirty="0">
                <a:hlinkClick r:id="rId2"/>
              </a:rPr>
              <a:t>https://www.latlong.net</a:t>
            </a:r>
            <a:r>
              <a:rPr lang="en-US" dirty="0"/>
              <a:t> the latitude of New York City, NY, USA is 40.730610, and the longitude is -73.935242.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According to Wikipedia (</a:t>
            </a:r>
            <a:r>
              <a:rPr lang="en-US" u="sng" dirty="0">
                <a:hlinkClick r:id="rId3"/>
              </a:rPr>
              <a:t>https://en.wikipedia.org/wiki/New_York_City#Geography</a:t>
            </a:r>
            <a:r>
              <a:rPr lang="en-US" dirty="0"/>
              <a:t>) the area of NYC is 1213.37 square km, so if we assume that 1213.37 is the square of the circle, we can easily count its radius - 8.921 km.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Of </a:t>
            </a:r>
            <a:r>
              <a:rPr lang="en-US" dirty="0"/>
              <a:t>course NYC is not circular by its shape, so we will need to make sure that vet clinics are situated in NYC, but not in New Jersey or other places.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Foursquare API </a:t>
            </a:r>
            <a:r>
              <a:rPr lang="en-US" dirty="0" smtClean="0"/>
              <a:t>collect </a:t>
            </a:r>
            <a:r>
              <a:rPr lang="en-US" dirty="0"/>
              <a:t>the data frame of vet clinics.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the data for the </a:t>
            </a:r>
            <a:r>
              <a:rPr lang="en-US" dirty="0" smtClean="0"/>
              <a:t>research, clean unnecessary and </a:t>
            </a:r>
            <a:r>
              <a:rPr lang="en-US" dirty="0"/>
              <a:t>irrelevant </a:t>
            </a:r>
            <a:r>
              <a:rPr lang="en-US" dirty="0" smtClean="0"/>
              <a:t>data.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 all </a:t>
            </a:r>
            <a:r>
              <a:rPr lang="en-US" dirty="0"/>
              <a:t>the clinics on the map and </a:t>
            </a:r>
            <a:r>
              <a:rPr lang="en-US" dirty="0" smtClean="0"/>
              <a:t>obtain </a:t>
            </a:r>
            <a:r>
              <a:rPr lang="en-US" dirty="0"/>
              <a:t>a list of hotels near the place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clinics in different areas of </a:t>
            </a:r>
            <a:r>
              <a:rPr lang="en-US" dirty="0" smtClean="0"/>
              <a:t>NYC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631" y="2286001"/>
            <a:ext cx="5464423" cy="40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3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frame, ready for research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66" y="2084832"/>
            <a:ext cx="8069996" cy="31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centered </a:t>
            </a:r>
            <a:r>
              <a:rPr lang="en-US" dirty="0"/>
              <a:t>around the </a:t>
            </a:r>
            <a:r>
              <a:rPr lang="en-US" dirty="0" smtClean="0"/>
              <a:t>NYC search area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8" y="1770610"/>
            <a:ext cx="7755012" cy="46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Fetch all the hotels around </a:t>
            </a:r>
            <a:r>
              <a:rPr lang="en-US" dirty="0"/>
              <a:t>Green-Wood </a:t>
            </a:r>
            <a:r>
              <a:rPr lang="en-US" dirty="0" smtClean="0"/>
              <a:t>Cemetery, Brooklyn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664" y="2375305"/>
            <a:ext cx="8001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71" y="1961804"/>
            <a:ext cx="7670985" cy="41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H</a:t>
            </a:r>
            <a:r>
              <a:rPr lang="en-US" dirty="0" smtClean="0"/>
              <a:t>otel </a:t>
            </a:r>
            <a:r>
              <a:rPr lang="en-US" dirty="0"/>
              <a:t>le bleu</a:t>
            </a:r>
            <a:r>
              <a:rPr lang="en-US" dirty="0" smtClean="0"/>
              <a:t>” with 6.8 rating is the best choice for the case.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44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174</TotalTime>
  <Words>178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Интеграл</vt:lpstr>
      <vt:lpstr>NYC Quest for a good good place to stay  </vt:lpstr>
      <vt:lpstr>the problem and the background</vt:lpstr>
      <vt:lpstr>Data acquisition and cleaning</vt:lpstr>
      <vt:lpstr>Number of clinics in different areas of NYC</vt:lpstr>
      <vt:lpstr>Cleaned Data frame, ready for research</vt:lpstr>
      <vt:lpstr>map centered around the NYC search area</vt:lpstr>
      <vt:lpstr>Lets Fetch all the hotels around Green-Wood Cemetery, Brooklyn</vt:lpstr>
      <vt:lpstr>The result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for</dc:title>
  <dc:creator>Пустовалов Леонид Владимирович</dc:creator>
  <cp:lastModifiedBy>Пустовалов Леонид Владимирович</cp:lastModifiedBy>
  <cp:revision>13</cp:revision>
  <dcterms:created xsi:type="dcterms:W3CDTF">2019-02-20T08:41:18Z</dcterms:created>
  <dcterms:modified xsi:type="dcterms:W3CDTF">2019-02-20T11:35:24Z</dcterms:modified>
</cp:coreProperties>
</file>