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7" r:id="rId6"/>
    <p:sldId id="270" r:id="rId7"/>
    <p:sldId id="276" r:id="rId8"/>
    <p:sldId id="278" r:id="rId9"/>
    <p:sldId id="271" r:id="rId10"/>
    <p:sldId id="279" r:id="rId11"/>
    <p:sldId id="274" r:id="rId12"/>
    <p:sldId id="273" r:id="rId13"/>
    <p:sldId id="281" r:id="rId14"/>
    <p:sldId id="266" r:id="rId15"/>
    <p:sldId id="283" r:id="rId16"/>
    <p:sldId id="275" r:id="rId17"/>
    <p:sldId id="282" r:id="rId18"/>
    <p:sldId id="28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hesis\latex\draw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hesis\latex\draw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18556701030927E-2"/>
          <c:y val="2.9810298102981029E-2"/>
          <c:w val="0.95876288659793818"/>
          <c:h val="0.89335790294583772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工作表1!$H$2</c:f>
              <c:strCache>
                <c:ptCount val="1"/>
                <c:pt idx="0">
                  <c:v>stock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工作表1!$H$9:$H$31</c:f>
              <c:numCache>
                <c:formatCode>General</c:formatCode>
                <c:ptCount val="23"/>
                <c:pt idx="0">
                  <c:v>160.509995</c:v>
                </c:pt>
                <c:pt idx="1">
                  <c:v>163.509995</c:v>
                </c:pt>
                <c:pt idx="2">
                  <c:v>165.509995</c:v>
                </c:pt>
                <c:pt idx="3">
                  <c:v>167.990005</c:v>
                </c:pt>
                <c:pt idx="4">
                  <c:v>171.05999800000001</c:v>
                </c:pt>
                <c:pt idx="5">
                  <c:v>173.88000500000001</c:v>
                </c:pt>
                <c:pt idx="6">
                  <c:v>172.16999799999999</c:v>
                </c:pt>
                <c:pt idx="7">
                  <c:v>176.69000199999999</c:v>
                </c:pt>
                <c:pt idx="8">
                  <c:v>178.550003</c:v>
                </c:pt>
                <c:pt idx="9">
                  <c:v>177.83999600000001</c:v>
                </c:pt>
                <c:pt idx="10">
                  <c:v>174.029999</c:v>
                </c:pt>
                <c:pt idx="11">
                  <c:v>174.570007</c:v>
                </c:pt>
                <c:pt idx="12">
                  <c:v>177.5</c:v>
                </c:pt>
                <c:pt idx="13">
                  <c:v>172.36000100000001</c:v>
                </c:pt>
                <c:pt idx="14">
                  <c:v>171.16000399999999</c:v>
                </c:pt>
                <c:pt idx="15">
                  <c:v>171.779999</c:v>
                </c:pt>
                <c:pt idx="16">
                  <c:v>168.71000699999999</c:v>
                </c:pt>
                <c:pt idx="17">
                  <c:v>168.020004</c:v>
                </c:pt>
                <c:pt idx="18">
                  <c:v>167.38999899999999</c:v>
                </c:pt>
                <c:pt idx="19">
                  <c:v>170.61999499999999</c:v>
                </c:pt>
                <c:pt idx="20">
                  <c:v>163.91999799999999</c:v>
                </c:pt>
                <c:pt idx="21">
                  <c:v>165.020004</c:v>
                </c:pt>
                <c:pt idx="22">
                  <c:v>168.759995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B-4F0C-8779-854572BFC31D}"/>
            </c:ext>
          </c:extLst>
        </c:ser>
        <c:ser>
          <c:idx val="1"/>
          <c:order val="1"/>
          <c:tx>
            <c:strRef>
              <c:f>工作表1!$I$2</c:f>
              <c:strCache>
                <c:ptCount val="1"/>
                <c:pt idx="0">
                  <c:v>SMA 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工作表1!$I$9:$I$31</c:f>
              <c:numCache>
                <c:formatCode>General</c:formatCode>
                <c:ptCount val="23"/>
                <c:pt idx="0">
                  <c:v>155.38799760000001</c:v>
                </c:pt>
                <c:pt idx="1">
                  <c:v>155.70399800000001</c:v>
                </c:pt>
                <c:pt idx="2">
                  <c:v>158.11599760000001</c:v>
                </c:pt>
                <c:pt idx="3">
                  <c:v>161.03799780000003</c:v>
                </c:pt>
                <c:pt idx="4">
                  <c:v>163.22599819999999</c:v>
                </c:pt>
                <c:pt idx="5">
                  <c:v>165.71599759999998</c:v>
                </c:pt>
                <c:pt idx="6">
                  <c:v>168.38999960000001</c:v>
                </c:pt>
                <c:pt idx="7">
                  <c:v>170.1220002</c:v>
                </c:pt>
                <c:pt idx="8">
                  <c:v>172.35800159999999</c:v>
                </c:pt>
                <c:pt idx="9">
                  <c:v>174.47000120000001</c:v>
                </c:pt>
                <c:pt idx="10">
                  <c:v>175.8260008</c:v>
                </c:pt>
                <c:pt idx="11">
                  <c:v>175.85599959999999</c:v>
                </c:pt>
                <c:pt idx="12">
                  <c:v>176.33600140000001</c:v>
                </c:pt>
                <c:pt idx="13">
                  <c:v>176.49800099999999</c:v>
                </c:pt>
                <c:pt idx="14">
                  <c:v>175.26000060000001</c:v>
                </c:pt>
                <c:pt idx="15">
                  <c:v>173.92400219999999</c:v>
                </c:pt>
                <c:pt idx="16">
                  <c:v>173.4740022</c:v>
                </c:pt>
                <c:pt idx="17">
                  <c:v>172.3020022</c:v>
                </c:pt>
                <c:pt idx="18">
                  <c:v>170.406003</c:v>
                </c:pt>
                <c:pt idx="19">
                  <c:v>169.41200259999999</c:v>
                </c:pt>
                <c:pt idx="20">
                  <c:v>169.30400079999998</c:v>
                </c:pt>
                <c:pt idx="21">
                  <c:v>167.73200059999999</c:v>
                </c:pt>
                <c:pt idx="22">
                  <c:v>166.99399999999997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0B-4F0C-8779-854572BFC31D}"/>
            </c:ext>
          </c:extLst>
        </c:ser>
        <c:ser>
          <c:idx val="2"/>
          <c:order val="2"/>
          <c:tx>
            <c:strRef>
              <c:f>工作表1!$J$2</c:f>
              <c:strCache>
                <c:ptCount val="1"/>
                <c:pt idx="0">
                  <c:v>SMA 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工作表1!$J$9:$J$31</c:f>
              <c:numCache>
                <c:formatCode>General</c:formatCode>
                <c:ptCount val="23"/>
                <c:pt idx="0">
                  <c:v>158.5289994</c:v>
                </c:pt>
                <c:pt idx="1">
                  <c:v>158.13099840000001</c:v>
                </c:pt>
                <c:pt idx="2">
                  <c:v>158.14599779999998</c:v>
                </c:pt>
                <c:pt idx="3">
                  <c:v>158.81499659999994</c:v>
                </c:pt>
                <c:pt idx="4">
                  <c:v>159.46599750000001</c:v>
                </c:pt>
                <c:pt idx="5">
                  <c:v>160.55199760000002</c:v>
                </c:pt>
                <c:pt idx="6">
                  <c:v>162.04699880000001</c:v>
                </c:pt>
                <c:pt idx="7">
                  <c:v>164.11899890000001</c:v>
                </c:pt>
                <c:pt idx="8">
                  <c:v>166.69799970000003</c:v>
                </c:pt>
                <c:pt idx="9">
                  <c:v>168.8479997</c:v>
                </c:pt>
                <c:pt idx="10">
                  <c:v>170.77099920000001</c:v>
                </c:pt>
                <c:pt idx="11">
                  <c:v>172.12299960000001</c:v>
                </c:pt>
                <c:pt idx="12">
                  <c:v>173.22900080000002</c:v>
                </c:pt>
                <c:pt idx="13">
                  <c:v>174.42800130000001</c:v>
                </c:pt>
                <c:pt idx="14">
                  <c:v>174.86500090000001</c:v>
                </c:pt>
                <c:pt idx="15">
                  <c:v>174.8750015</c:v>
                </c:pt>
                <c:pt idx="16">
                  <c:v>174.66500090000002</c:v>
                </c:pt>
                <c:pt idx="17">
                  <c:v>174.3190018</c:v>
                </c:pt>
                <c:pt idx="18">
                  <c:v>173.45200200000002</c:v>
                </c:pt>
                <c:pt idx="19">
                  <c:v>172.3360016</c:v>
                </c:pt>
                <c:pt idx="20">
                  <c:v>171.6140015</c:v>
                </c:pt>
                <c:pt idx="21">
                  <c:v>170.60300139999998</c:v>
                </c:pt>
                <c:pt idx="22">
                  <c:v>169.64800110000002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0B-4F0C-8779-854572BFC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22720"/>
        <c:axId val="47108640"/>
      </c:lineChart>
      <c:catAx>
        <c:axId val="549227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7108640"/>
        <c:crosses val="autoZero"/>
        <c:auto val="1"/>
        <c:lblAlgn val="ctr"/>
        <c:lblOffset val="100"/>
        <c:noMultiLvlLbl val="0"/>
      </c:catAx>
      <c:valAx>
        <c:axId val="47108640"/>
        <c:scaling>
          <c:orientation val="minMax"/>
          <c:min val="15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92272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18556701030927E-2"/>
          <c:y val="0.22627833176460621"/>
          <c:w val="0.95876288659793818"/>
          <c:h val="0.69688999762760873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工作表1!$H$2</c:f>
              <c:strCache>
                <c:ptCount val="1"/>
                <c:pt idx="0">
                  <c:v>stock price</c:v>
                </c:pt>
              </c:strCache>
            </c:strRef>
          </c:tx>
          <c:spPr>
            <a:ln w="158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工作表1!$H$3:$H$31</c:f>
              <c:numCache>
                <c:formatCode>General</c:formatCode>
                <c:ptCount val="29"/>
                <c:pt idx="0">
                  <c:v>160.199997</c:v>
                </c:pt>
                <c:pt idx="1">
                  <c:v>158.929993</c:v>
                </c:pt>
                <c:pt idx="2">
                  <c:v>151.449997</c:v>
                </c:pt>
                <c:pt idx="3">
                  <c:v>150.89999399999999</c:v>
                </c:pt>
                <c:pt idx="4">
                  <c:v>157.050003</c:v>
                </c:pt>
                <c:pt idx="5">
                  <c:v>158.61000100000001</c:v>
                </c:pt>
                <c:pt idx="6">
                  <c:v>160.509995</c:v>
                </c:pt>
                <c:pt idx="7">
                  <c:v>163.509995</c:v>
                </c:pt>
                <c:pt idx="8">
                  <c:v>165.509995</c:v>
                </c:pt>
                <c:pt idx="9">
                  <c:v>167.990005</c:v>
                </c:pt>
                <c:pt idx="10">
                  <c:v>171.05999800000001</c:v>
                </c:pt>
                <c:pt idx="11">
                  <c:v>173.88000500000001</c:v>
                </c:pt>
                <c:pt idx="12">
                  <c:v>172.16999799999999</c:v>
                </c:pt>
                <c:pt idx="13">
                  <c:v>176.69000199999999</c:v>
                </c:pt>
                <c:pt idx="14">
                  <c:v>178.550003</c:v>
                </c:pt>
                <c:pt idx="15">
                  <c:v>177.83999600000001</c:v>
                </c:pt>
                <c:pt idx="16">
                  <c:v>174.029999</c:v>
                </c:pt>
                <c:pt idx="17">
                  <c:v>174.570007</c:v>
                </c:pt>
                <c:pt idx="18">
                  <c:v>177.5</c:v>
                </c:pt>
                <c:pt idx="19">
                  <c:v>172.36000100000001</c:v>
                </c:pt>
                <c:pt idx="20">
                  <c:v>171.16000399999999</c:v>
                </c:pt>
                <c:pt idx="21">
                  <c:v>171.779999</c:v>
                </c:pt>
                <c:pt idx="22">
                  <c:v>168.71000699999999</c:v>
                </c:pt>
                <c:pt idx="23">
                  <c:v>168.020004</c:v>
                </c:pt>
                <c:pt idx="24">
                  <c:v>167.38999899999999</c:v>
                </c:pt>
                <c:pt idx="25">
                  <c:v>170.61999499999999</c:v>
                </c:pt>
                <c:pt idx="26">
                  <c:v>163.91999799999999</c:v>
                </c:pt>
                <c:pt idx="27">
                  <c:v>165.020004</c:v>
                </c:pt>
                <c:pt idx="28">
                  <c:v>168.759995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DF-450F-A7CB-FB16DDA7953E}"/>
            </c:ext>
          </c:extLst>
        </c:ser>
        <c:ser>
          <c:idx val="1"/>
          <c:order val="1"/>
          <c:tx>
            <c:strRef>
              <c:f>工作表1!$I$2</c:f>
              <c:strCache>
                <c:ptCount val="1"/>
                <c:pt idx="0">
                  <c:v>SMA 5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工作表1!$I$3:$I$31</c:f>
              <c:numCache>
                <c:formatCode>General</c:formatCode>
                <c:ptCount val="29"/>
                <c:pt idx="0">
                  <c:v>163.32400200000001</c:v>
                </c:pt>
                <c:pt idx="1">
                  <c:v>161.67000120000003</c:v>
                </c:pt>
                <c:pt idx="2">
                  <c:v>160.55799880000001</c:v>
                </c:pt>
                <c:pt idx="3">
                  <c:v>158.17599799999999</c:v>
                </c:pt>
                <c:pt idx="4">
                  <c:v>156.59199539999997</c:v>
                </c:pt>
                <c:pt idx="5">
                  <c:v>155.70599680000001</c:v>
                </c:pt>
                <c:pt idx="6">
                  <c:v>155.38799760000001</c:v>
                </c:pt>
                <c:pt idx="7">
                  <c:v>155.70399800000001</c:v>
                </c:pt>
                <c:pt idx="8">
                  <c:v>158.11599760000001</c:v>
                </c:pt>
                <c:pt idx="9">
                  <c:v>161.03799780000003</c:v>
                </c:pt>
                <c:pt idx="10">
                  <c:v>163.22599819999999</c:v>
                </c:pt>
                <c:pt idx="11">
                  <c:v>165.71599759999998</c:v>
                </c:pt>
                <c:pt idx="12">
                  <c:v>168.38999960000001</c:v>
                </c:pt>
                <c:pt idx="13">
                  <c:v>170.1220002</c:v>
                </c:pt>
                <c:pt idx="14">
                  <c:v>172.35800159999999</c:v>
                </c:pt>
                <c:pt idx="15">
                  <c:v>174.47000120000001</c:v>
                </c:pt>
                <c:pt idx="16">
                  <c:v>175.8260008</c:v>
                </c:pt>
                <c:pt idx="17">
                  <c:v>175.85599959999999</c:v>
                </c:pt>
                <c:pt idx="18">
                  <c:v>176.33600140000001</c:v>
                </c:pt>
                <c:pt idx="19">
                  <c:v>176.49800099999999</c:v>
                </c:pt>
                <c:pt idx="20">
                  <c:v>175.26000060000001</c:v>
                </c:pt>
                <c:pt idx="21">
                  <c:v>173.92400219999999</c:v>
                </c:pt>
                <c:pt idx="22">
                  <c:v>173.4740022</c:v>
                </c:pt>
                <c:pt idx="23">
                  <c:v>172.3020022</c:v>
                </c:pt>
                <c:pt idx="24">
                  <c:v>170.406003</c:v>
                </c:pt>
                <c:pt idx="25">
                  <c:v>169.41200259999999</c:v>
                </c:pt>
                <c:pt idx="26">
                  <c:v>169.30400079999998</c:v>
                </c:pt>
                <c:pt idx="27">
                  <c:v>167.73200059999999</c:v>
                </c:pt>
                <c:pt idx="28">
                  <c:v>166.99399999999997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DF-450F-A7CB-FB16DDA7953E}"/>
            </c:ext>
          </c:extLst>
        </c:ser>
        <c:ser>
          <c:idx val="2"/>
          <c:order val="2"/>
          <c:tx>
            <c:strRef>
              <c:f>工作表1!$J$2</c:f>
              <c:strCache>
                <c:ptCount val="1"/>
                <c:pt idx="0">
                  <c:v>SMA 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工作表1!$J$3:$J$31</c:f>
              <c:numCache>
                <c:formatCode>General</c:formatCode>
                <c:ptCount val="29"/>
                <c:pt idx="0">
                  <c:v>162.51900019999999</c:v>
                </c:pt>
                <c:pt idx="1">
                  <c:v>163.2809997</c:v>
                </c:pt>
                <c:pt idx="2">
                  <c:v>162.7899994</c:v>
                </c:pt>
                <c:pt idx="3">
                  <c:v>161.62899929999998</c:v>
                </c:pt>
                <c:pt idx="4">
                  <c:v>160.248999</c:v>
                </c:pt>
                <c:pt idx="5">
                  <c:v>159.51499940000002</c:v>
                </c:pt>
                <c:pt idx="6">
                  <c:v>158.5289994</c:v>
                </c:pt>
                <c:pt idx="7">
                  <c:v>158.13099840000001</c:v>
                </c:pt>
                <c:pt idx="8">
                  <c:v>158.14599779999998</c:v>
                </c:pt>
                <c:pt idx="9">
                  <c:v>158.81499659999994</c:v>
                </c:pt>
                <c:pt idx="10">
                  <c:v>159.46599750000001</c:v>
                </c:pt>
                <c:pt idx="11">
                  <c:v>160.55199760000002</c:v>
                </c:pt>
                <c:pt idx="12">
                  <c:v>162.04699880000001</c:v>
                </c:pt>
                <c:pt idx="13">
                  <c:v>164.11899890000001</c:v>
                </c:pt>
                <c:pt idx="14">
                  <c:v>166.69799970000003</c:v>
                </c:pt>
                <c:pt idx="15">
                  <c:v>168.8479997</c:v>
                </c:pt>
                <c:pt idx="16">
                  <c:v>170.77099920000001</c:v>
                </c:pt>
                <c:pt idx="17">
                  <c:v>172.12299960000001</c:v>
                </c:pt>
                <c:pt idx="18">
                  <c:v>173.22900080000002</c:v>
                </c:pt>
                <c:pt idx="19">
                  <c:v>174.42800130000001</c:v>
                </c:pt>
                <c:pt idx="20">
                  <c:v>174.86500090000001</c:v>
                </c:pt>
                <c:pt idx="21">
                  <c:v>174.8750015</c:v>
                </c:pt>
                <c:pt idx="22">
                  <c:v>174.66500090000002</c:v>
                </c:pt>
                <c:pt idx="23">
                  <c:v>174.3190018</c:v>
                </c:pt>
                <c:pt idx="24">
                  <c:v>173.45200200000002</c:v>
                </c:pt>
                <c:pt idx="25">
                  <c:v>172.3360016</c:v>
                </c:pt>
                <c:pt idx="26">
                  <c:v>171.6140015</c:v>
                </c:pt>
                <c:pt idx="27">
                  <c:v>170.60300139999998</c:v>
                </c:pt>
                <c:pt idx="28">
                  <c:v>169.64800110000002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DF-450F-A7CB-FB16DDA7953E}"/>
            </c:ext>
          </c:extLst>
        </c:ser>
        <c:ser>
          <c:idx val="3"/>
          <c:order val="3"/>
          <c:tx>
            <c:strRef>
              <c:f>工作表1!$K$2</c:f>
              <c:strCache>
                <c:ptCount val="1"/>
                <c:pt idx="0">
                  <c:v>holding period</c:v>
                </c:pt>
              </c:strCache>
            </c:strRef>
          </c:tx>
          <c:spPr>
            <a:ln w="31750" cap="rnd" cmpd="sng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工作表1!$K$3:$K$31</c:f>
              <c:numCache>
                <c:formatCode>General</c:formatCode>
                <c:ptCount val="29"/>
                <c:pt idx="8">
                  <c:v>165.509995</c:v>
                </c:pt>
                <c:pt idx="9">
                  <c:v>167.990005</c:v>
                </c:pt>
                <c:pt idx="10">
                  <c:v>171.05999800000001</c:v>
                </c:pt>
                <c:pt idx="11">
                  <c:v>173.88000500000001</c:v>
                </c:pt>
                <c:pt idx="12">
                  <c:v>172.16999799999999</c:v>
                </c:pt>
                <c:pt idx="13">
                  <c:v>176.69000199999999</c:v>
                </c:pt>
                <c:pt idx="14">
                  <c:v>178.550003</c:v>
                </c:pt>
                <c:pt idx="15">
                  <c:v>177.83999600000001</c:v>
                </c:pt>
                <c:pt idx="16">
                  <c:v>174.029999</c:v>
                </c:pt>
                <c:pt idx="17">
                  <c:v>174.570007</c:v>
                </c:pt>
                <c:pt idx="18">
                  <c:v>177.5</c:v>
                </c:pt>
                <c:pt idx="19">
                  <c:v>172.36000100000001</c:v>
                </c:pt>
                <c:pt idx="20">
                  <c:v>171.16000399999999</c:v>
                </c:pt>
                <c:pt idx="21">
                  <c:v>171.779999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DF-450F-A7CB-FB16DDA79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22720"/>
        <c:axId val="47108640"/>
      </c:lineChart>
      <c:catAx>
        <c:axId val="54922720"/>
        <c:scaling>
          <c:orientation val="minMax"/>
        </c:scaling>
        <c:delete val="1"/>
        <c:axPos val="b"/>
        <c:majorTickMark val="none"/>
        <c:minorTickMark val="none"/>
        <c:tickLblPos val="nextTo"/>
        <c:crossAx val="47108640"/>
        <c:crosses val="autoZero"/>
        <c:auto val="1"/>
        <c:lblAlgn val="ctr"/>
        <c:lblOffset val="100"/>
        <c:noMultiLvlLbl val="0"/>
      </c:catAx>
      <c:valAx>
        <c:axId val="47108640"/>
        <c:scaling>
          <c:orientation val="minMax"/>
          <c:min val="15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92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altLang="en-US"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TW" altLang="en-US" sz="1100"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0.15176</cdr:x>
      <cdr:y>0.57737</cdr:y>
    </cdr:from>
    <cdr:to>
      <cdr:x>0.17798</cdr:x>
      <cdr:y>0.62039</cdr:y>
    </cdr:to>
    <cdr:sp macro="" textlink="">
      <cdr:nvSpPr>
        <cdr:cNvPr id="2" name="橢圓 1">
          <a:extLst xmlns:a="http://schemas.openxmlformats.org/drawingml/2006/main">
            <a:ext uri="{FF2B5EF4-FFF2-40B4-BE49-F238E27FC236}">
              <a16:creationId xmlns:a16="http://schemas.microsoft.com/office/drawing/2014/main" id="{06F16114-4BE0-475B-BC31-8B329C18C132}"/>
            </a:ext>
          </a:extLst>
        </cdr:cNvPr>
        <cdr:cNvSpPr/>
      </cdr:nvSpPr>
      <cdr:spPr>
        <a:xfrm xmlns:a="http://schemas.openxmlformats.org/drawingml/2006/main">
          <a:off x="1028267" y="2295090"/>
          <a:ext cx="177617" cy="171039"/>
        </a:xfrm>
        <a:prstGeom xmlns:a="http://schemas.openxmlformats.org/drawingml/2006/main" prst="ellipse">
          <a:avLst/>
        </a:prstGeom>
        <a:solidFill xmlns:a="http://schemas.openxmlformats.org/drawingml/2006/main">
          <a:srgbClr val="FFC000"/>
        </a:solidFill>
        <a:ln xmlns:a="http://schemas.openxmlformats.org/drawingml/2006/main" w="12700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0.31585</cdr:x>
      <cdr:y>0.69487</cdr:y>
    </cdr:from>
    <cdr:to>
      <cdr:x>0.41391</cdr:x>
      <cdr:y>0.78589</cdr:y>
    </cdr:to>
    <cdr:sp macro="" textlink="">
      <cdr:nvSpPr>
        <cdr:cNvPr id="13" name="文字方塊 12">
          <a:extLst xmlns:a="http://schemas.openxmlformats.org/drawingml/2006/main">
            <a:ext uri="{FF2B5EF4-FFF2-40B4-BE49-F238E27FC236}">
              <a16:creationId xmlns:a16="http://schemas.microsoft.com/office/drawing/2014/main" id="{02D7F93F-BDBD-4287-A9FF-BCD784CAA9A7}"/>
            </a:ext>
          </a:extLst>
        </cdr:cNvPr>
        <cdr:cNvSpPr txBox="1"/>
      </cdr:nvSpPr>
      <cdr:spPr>
        <a:xfrm xmlns:a="http://schemas.openxmlformats.org/drawingml/2006/main">
          <a:off x="2140019" y="2762159"/>
          <a:ext cx="664420" cy="3618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0.20128</cdr:x>
      <cdr:y>0.6386</cdr:y>
    </cdr:from>
    <cdr:to>
      <cdr:x>0.34498</cdr:x>
      <cdr:y>0.7081</cdr:y>
    </cdr:to>
    <cdr:sp macro="" textlink="">
      <cdr:nvSpPr>
        <cdr:cNvPr id="18" name="語音泡泡: 圓角矩形 17">
          <a:extLst xmlns:a="http://schemas.openxmlformats.org/drawingml/2006/main">
            <a:ext uri="{FF2B5EF4-FFF2-40B4-BE49-F238E27FC236}">
              <a16:creationId xmlns:a16="http://schemas.microsoft.com/office/drawing/2014/main" id="{2913BBAB-D61D-4F8A-9790-D798C4903C3D}"/>
            </a:ext>
          </a:extLst>
        </cdr:cNvPr>
        <cdr:cNvSpPr/>
      </cdr:nvSpPr>
      <cdr:spPr>
        <a:xfrm xmlns:a="http://schemas.openxmlformats.org/drawingml/2006/main">
          <a:off x="1363765" y="2538493"/>
          <a:ext cx="973606" cy="276293"/>
        </a:xfrm>
        <a:prstGeom xmlns:a="http://schemas.openxmlformats.org/drawingml/2006/main" prst="wedgeRoundRectCallout">
          <a:avLst>
            <a:gd name="adj1" fmla="val -64611"/>
            <a:gd name="adj2" fmla="val -63573"/>
            <a:gd name="adj3" fmla="val 16667"/>
          </a:avLst>
        </a:prstGeom>
        <a:solidFill xmlns:a="http://schemas.openxmlformats.org/drawingml/2006/main">
          <a:srgbClr val="FFC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Golden cross</a:t>
          </a:r>
          <a:endParaRPr lang="zh-TW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0.78259</cdr:x>
      <cdr:y>0.30265</cdr:y>
    </cdr:from>
    <cdr:to>
      <cdr:x>0.80713</cdr:x>
      <cdr:y>0.34357</cdr:y>
    </cdr:to>
    <cdr:sp macro="" textlink="">
      <cdr:nvSpPr>
        <cdr:cNvPr id="19" name="橢圓 18">
          <a:extLst xmlns:a="http://schemas.openxmlformats.org/drawingml/2006/main">
            <a:ext uri="{FF2B5EF4-FFF2-40B4-BE49-F238E27FC236}">
              <a16:creationId xmlns:a16="http://schemas.microsoft.com/office/drawing/2014/main" id="{A8EFA7A4-8E1A-4657-B28C-D12B38500863}"/>
            </a:ext>
          </a:extLst>
        </cdr:cNvPr>
        <cdr:cNvSpPr/>
      </cdr:nvSpPr>
      <cdr:spPr>
        <a:xfrm xmlns:a="http://schemas.openxmlformats.org/drawingml/2006/main">
          <a:off x="5302411" y="1203074"/>
          <a:ext cx="166287" cy="16263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0.69062</cdr:x>
      <cdr:y>0.09579</cdr:y>
    </cdr:from>
    <cdr:to>
      <cdr:x>0.82752</cdr:x>
      <cdr:y>0.17026</cdr:y>
    </cdr:to>
    <cdr:sp macro="" textlink="">
      <cdr:nvSpPr>
        <cdr:cNvPr id="20" name="語音泡泡: 圓角矩形 19">
          <a:extLst xmlns:a="http://schemas.openxmlformats.org/drawingml/2006/main">
            <a:ext uri="{FF2B5EF4-FFF2-40B4-BE49-F238E27FC236}">
              <a16:creationId xmlns:a16="http://schemas.microsoft.com/office/drawing/2014/main" id="{028EA330-1193-4583-8C9A-275448C95DE3}"/>
            </a:ext>
          </a:extLst>
        </cdr:cNvPr>
        <cdr:cNvSpPr/>
      </cdr:nvSpPr>
      <cdr:spPr>
        <a:xfrm xmlns:a="http://schemas.openxmlformats.org/drawingml/2006/main">
          <a:off x="4679289" y="380772"/>
          <a:ext cx="927556" cy="296028"/>
        </a:xfrm>
        <a:prstGeom xmlns:a="http://schemas.openxmlformats.org/drawingml/2006/main" prst="wedgeRoundRectCallout">
          <a:avLst>
            <a:gd name="adj1" fmla="val 25941"/>
            <a:gd name="adj2" fmla="val 198864"/>
            <a:gd name="adj3" fmla="val 16667"/>
          </a:avLst>
        </a:prstGeom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zh-TW" dirty="0"/>
            <a:t>Death cross</a:t>
          </a:r>
          <a:endParaRPr lang="zh-TW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0.69267</cdr:x>
      <cdr:y>0.32867</cdr:y>
    </cdr:from>
    <cdr:to>
      <cdr:x>0.71721</cdr:x>
      <cdr:y>0.36959</cdr:y>
    </cdr:to>
    <cdr:sp macro="" textlink="">
      <cdr:nvSpPr>
        <cdr:cNvPr id="2" name="橢圓 1">
          <a:extLst xmlns:a="http://schemas.openxmlformats.org/drawingml/2006/main">
            <a:ext uri="{FF2B5EF4-FFF2-40B4-BE49-F238E27FC236}">
              <a16:creationId xmlns:a16="http://schemas.microsoft.com/office/drawing/2014/main" id="{E66C05F6-1EAA-4BD5-8C38-B5A34BFF0B4E}"/>
            </a:ext>
          </a:extLst>
        </cdr:cNvPr>
        <cdr:cNvSpPr/>
      </cdr:nvSpPr>
      <cdr:spPr>
        <a:xfrm xmlns:a="http://schemas.openxmlformats.org/drawingml/2006/main">
          <a:off x="4901010" y="1575209"/>
          <a:ext cx="173653" cy="19608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0.76391</cdr:x>
      <cdr:y>0.21861</cdr:y>
    </cdr:from>
    <cdr:to>
      <cdr:x>0.90081</cdr:x>
      <cdr:y>0.27259</cdr:y>
    </cdr:to>
    <cdr:sp macro="" textlink="">
      <cdr:nvSpPr>
        <cdr:cNvPr id="3" name="語音泡泡: 圓角矩形 2">
          <a:extLst xmlns:a="http://schemas.openxmlformats.org/drawingml/2006/main">
            <a:ext uri="{FF2B5EF4-FFF2-40B4-BE49-F238E27FC236}">
              <a16:creationId xmlns:a16="http://schemas.microsoft.com/office/drawing/2014/main" id="{48D63176-8051-4E31-82DE-74E66ED38DBF}"/>
            </a:ext>
          </a:extLst>
        </cdr:cNvPr>
        <cdr:cNvSpPr/>
      </cdr:nvSpPr>
      <cdr:spPr>
        <a:xfrm xmlns:a="http://schemas.openxmlformats.org/drawingml/2006/main">
          <a:off x="6375531" y="1232376"/>
          <a:ext cx="1142559" cy="304256"/>
        </a:xfrm>
        <a:prstGeom xmlns:a="http://schemas.openxmlformats.org/drawingml/2006/main" prst="wedgeRoundRectCallout">
          <a:avLst>
            <a:gd name="adj1" fmla="val -81390"/>
            <a:gd name="adj2" fmla="val 159479"/>
            <a:gd name="adj3" fmla="val 16667"/>
          </a:avLst>
        </a:prstGeom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Death cross</a:t>
          </a:r>
          <a:endParaRPr lang="zh-TW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0.28449</cdr:x>
      <cdr:y>0.71634</cdr:y>
    </cdr:from>
    <cdr:to>
      <cdr:x>0.31071</cdr:x>
      <cdr:y>0.75937</cdr:y>
    </cdr:to>
    <cdr:sp macro="" textlink="">
      <cdr:nvSpPr>
        <cdr:cNvPr id="4" name="橢圓 3">
          <a:extLst xmlns:a="http://schemas.openxmlformats.org/drawingml/2006/main">
            <a:ext uri="{FF2B5EF4-FFF2-40B4-BE49-F238E27FC236}">
              <a16:creationId xmlns:a16="http://schemas.microsoft.com/office/drawing/2014/main" id="{7DF01199-E64D-4F4B-AA6B-363ED2FDA17D}"/>
            </a:ext>
          </a:extLst>
        </cdr:cNvPr>
        <cdr:cNvSpPr/>
      </cdr:nvSpPr>
      <cdr:spPr>
        <a:xfrm xmlns:a="http://schemas.openxmlformats.org/drawingml/2006/main">
          <a:off x="2012944" y="3433151"/>
          <a:ext cx="185484" cy="20621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C000"/>
        </a:solidFill>
        <a:ln xmlns:a="http://schemas.openxmlformats.org/drawingml/2006/main" w="12700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0.2981</cdr:x>
      <cdr:y>0.81166</cdr:y>
    </cdr:from>
    <cdr:to>
      <cdr:x>0.4418</cdr:x>
      <cdr:y>0.86001</cdr:y>
    </cdr:to>
    <cdr:sp macro="" textlink="">
      <cdr:nvSpPr>
        <cdr:cNvPr id="5" name="語音泡泡: 圓角矩形 4">
          <a:extLst xmlns:a="http://schemas.openxmlformats.org/drawingml/2006/main">
            <a:ext uri="{FF2B5EF4-FFF2-40B4-BE49-F238E27FC236}">
              <a16:creationId xmlns:a16="http://schemas.microsoft.com/office/drawing/2014/main" id="{E8AF6078-0090-48D3-A60E-E01A33D21FAC}"/>
            </a:ext>
          </a:extLst>
        </cdr:cNvPr>
        <cdr:cNvSpPr/>
      </cdr:nvSpPr>
      <cdr:spPr>
        <a:xfrm xmlns:a="http://schemas.openxmlformats.org/drawingml/2006/main">
          <a:off x="2487937" y="4575537"/>
          <a:ext cx="1199281" cy="272558"/>
        </a:xfrm>
        <a:prstGeom xmlns:a="http://schemas.openxmlformats.org/drawingml/2006/main" prst="wedgeRoundRectCallout">
          <a:avLst>
            <a:gd name="adj1" fmla="val -42840"/>
            <a:gd name="adj2" fmla="val -160975"/>
            <a:gd name="adj3" fmla="val 16667"/>
          </a:avLst>
        </a:prstGeom>
        <a:solidFill xmlns:a="http://schemas.openxmlformats.org/drawingml/2006/main">
          <a:srgbClr val="FFC000"/>
        </a:solidFill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Golden cross</a:t>
          </a:r>
          <a:endParaRPr lang="zh-TW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0.2976</cdr:x>
      <cdr:y>0.38159</cdr:y>
    </cdr:from>
    <cdr:to>
      <cdr:x>0.2976</cdr:x>
      <cdr:y>0.71634</cdr:y>
    </cdr:to>
    <cdr:cxnSp macro="">
      <cdr:nvCxnSpPr>
        <cdr:cNvPr id="7" name="直線接點 6">
          <a:extLst xmlns:a="http://schemas.openxmlformats.org/drawingml/2006/main">
            <a:ext uri="{FF2B5EF4-FFF2-40B4-BE49-F238E27FC236}">
              <a16:creationId xmlns:a16="http://schemas.microsoft.com/office/drawing/2014/main" id="{285F1B6A-5BBF-4B9D-A2F6-3CE220D99E66}"/>
            </a:ext>
          </a:extLst>
        </cdr:cNvPr>
        <cdr:cNvCxnSpPr>
          <a:endCxn xmlns:a="http://schemas.openxmlformats.org/drawingml/2006/main" id="4" idx="0"/>
        </cdr:cNvCxnSpPr>
      </cdr:nvCxnSpPr>
      <cdr:spPr>
        <a:xfrm xmlns:a="http://schemas.openxmlformats.org/drawingml/2006/main">
          <a:off x="2105686" y="1828800"/>
          <a:ext cx="0" cy="1604351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0.13423</cdr:x>
      <cdr:y>0.38209</cdr:y>
    </cdr:from>
    <cdr:to>
      <cdr:x>0.13423</cdr:x>
      <cdr:y>0.89419</cdr:y>
    </cdr:to>
    <cdr:cxnSp macro="">
      <cdr:nvCxnSpPr>
        <cdr:cNvPr id="15" name="直線接點 14">
          <a:extLst xmlns:a="http://schemas.openxmlformats.org/drawingml/2006/main">
            <a:ext uri="{FF2B5EF4-FFF2-40B4-BE49-F238E27FC236}">
              <a16:creationId xmlns:a16="http://schemas.microsoft.com/office/drawing/2014/main" id="{D44A7AC7-81D9-410F-8C9C-DE9E26E62EF8}"/>
            </a:ext>
          </a:extLst>
        </cdr:cNvPr>
        <cdr:cNvCxnSpPr/>
      </cdr:nvCxnSpPr>
      <cdr:spPr>
        <a:xfrm xmlns:a="http://schemas.openxmlformats.org/drawingml/2006/main">
          <a:off x="909490" y="1518837"/>
          <a:ext cx="0" cy="203565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0.49885</cdr:x>
      <cdr:y>0.2088</cdr:y>
    </cdr:from>
    <cdr:to>
      <cdr:x>0.49885</cdr:x>
      <cdr:y>0.2599</cdr:y>
    </cdr:to>
    <cdr:cxnSp macro="">
      <cdr:nvCxnSpPr>
        <cdr:cNvPr id="18" name="直線接點 17">
          <a:extLst xmlns:a="http://schemas.openxmlformats.org/drawingml/2006/main">
            <a:ext uri="{FF2B5EF4-FFF2-40B4-BE49-F238E27FC236}">
              <a16:creationId xmlns:a16="http://schemas.microsoft.com/office/drawing/2014/main" id="{1536CD52-EEE2-4888-874B-B053AE031071}"/>
            </a:ext>
          </a:extLst>
        </cdr:cNvPr>
        <cdr:cNvCxnSpPr/>
      </cdr:nvCxnSpPr>
      <cdr:spPr>
        <a:xfrm xmlns:a="http://schemas.openxmlformats.org/drawingml/2006/main" flipH="1">
          <a:off x="3529654" y="1000695"/>
          <a:ext cx="1" cy="24493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0.70494</cdr:x>
      <cdr:y>0.22575</cdr:y>
    </cdr:from>
    <cdr:to>
      <cdr:x>0.70494</cdr:x>
      <cdr:y>0.32867</cdr:y>
    </cdr:to>
    <cdr:cxnSp macro="">
      <cdr:nvCxnSpPr>
        <cdr:cNvPr id="20" name="直線接點 19">
          <a:extLst xmlns:a="http://schemas.openxmlformats.org/drawingml/2006/main">
            <a:ext uri="{FF2B5EF4-FFF2-40B4-BE49-F238E27FC236}">
              <a16:creationId xmlns:a16="http://schemas.microsoft.com/office/drawing/2014/main" id="{88C92240-D8F7-4404-97A7-B9E25888DD6F}"/>
            </a:ext>
          </a:extLst>
        </cdr:cNvPr>
        <cdr:cNvCxnSpPr>
          <a:endCxn xmlns:a="http://schemas.openxmlformats.org/drawingml/2006/main" id="2" idx="0"/>
        </cdr:cNvCxnSpPr>
      </cdr:nvCxnSpPr>
      <cdr:spPr>
        <a:xfrm xmlns:a="http://schemas.openxmlformats.org/drawingml/2006/main">
          <a:off x="4987837" y="1081924"/>
          <a:ext cx="0" cy="493285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0.26653</cdr:y>
    </cdr:from>
    <cdr:to>
      <cdr:x>0.5</cdr:x>
      <cdr:y>0.90173</cdr:y>
    </cdr:to>
    <cdr:cxnSp macro="">
      <cdr:nvCxnSpPr>
        <cdr:cNvPr id="27" name="直線單箭頭接點 26">
          <a:extLst xmlns:a="http://schemas.openxmlformats.org/drawingml/2006/main">
            <a:ext uri="{FF2B5EF4-FFF2-40B4-BE49-F238E27FC236}">
              <a16:creationId xmlns:a16="http://schemas.microsoft.com/office/drawing/2014/main" id="{C8790DDE-F91E-4036-9596-41017412D81C}"/>
            </a:ext>
          </a:extLst>
        </cdr:cNvPr>
        <cdr:cNvCxnSpPr/>
      </cdr:nvCxnSpPr>
      <cdr:spPr>
        <a:xfrm xmlns:a="http://schemas.openxmlformats.org/drawingml/2006/main">
          <a:off x="3537786" y="1277368"/>
          <a:ext cx="0" cy="3044285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prstDash val="dash"/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0.48398</cdr:x>
      <cdr:y>0.26133</cdr:y>
    </cdr:from>
    <cdr:to>
      <cdr:x>0.51602</cdr:x>
      <cdr:y>0.26133</cdr:y>
    </cdr:to>
    <cdr:cxnSp macro="">
      <cdr:nvCxnSpPr>
        <cdr:cNvPr id="30" name="直線接點 29">
          <a:extLst xmlns:a="http://schemas.openxmlformats.org/drawingml/2006/main">
            <a:ext uri="{FF2B5EF4-FFF2-40B4-BE49-F238E27FC236}">
              <a16:creationId xmlns:a16="http://schemas.microsoft.com/office/drawing/2014/main" id="{0793AE3A-6E13-4418-8C51-0AC94B441F46}"/>
            </a:ext>
          </a:extLst>
        </cdr:cNvPr>
        <cdr:cNvCxnSpPr/>
      </cdr:nvCxnSpPr>
      <cdr:spPr>
        <a:xfrm xmlns:a="http://schemas.openxmlformats.org/drawingml/2006/main">
          <a:off x="3424434" y="1252464"/>
          <a:ext cx="226703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0.48398</cdr:x>
      <cdr:y>0.90567</cdr:y>
    </cdr:from>
    <cdr:to>
      <cdr:x>0.51602</cdr:x>
      <cdr:y>0.90567</cdr:y>
    </cdr:to>
    <cdr:cxnSp macro="">
      <cdr:nvCxnSpPr>
        <cdr:cNvPr id="31" name="直線接點 30">
          <a:extLst xmlns:a="http://schemas.openxmlformats.org/drawingml/2006/main">
            <a:ext uri="{FF2B5EF4-FFF2-40B4-BE49-F238E27FC236}">
              <a16:creationId xmlns:a16="http://schemas.microsoft.com/office/drawing/2014/main" id="{0793AE3A-6E13-4418-8C51-0AC94B441F46}"/>
            </a:ext>
          </a:extLst>
        </cdr:cNvPr>
        <cdr:cNvCxnSpPr/>
      </cdr:nvCxnSpPr>
      <cdr:spPr>
        <a:xfrm xmlns:a="http://schemas.openxmlformats.org/drawingml/2006/main">
          <a:off x="3279181" y="3600130"/>
          <a:ext cx="217087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0.14137</cdr:x>
      <cdr:y>0.16679</cdr:y>
    </cdr:from>
    <cdr:to>
      <cdr:x>0.31904</cdr:x>
      <cdr:y>0.23231</cdr:y>
    </cdr:to>
    <cdr:sp macro="" textlink="">
      <cdr:nvSpPr>
        <cdr:cNvPr id="32" name="文字方塊 7">
          <a:extLst xmlns:a="http://schemas.openxmlformats.org/drawingml/2006/main">
            <a:ext uri="{FF2B5EF4-FFF2-40B4-BE49-F238E27FC236}">
              <a16:creationId xmlns:a16="http://schemas.microsoft.com/office/drawing/2014/main" id="{752017C0-E281-427A-958A-1E768A7E0EAC}"/>
            </a:ext>
          </a:extLst>
        </cdr:cNvPr>
        <cdr:cNvSpPr txBox="1"/>
      </cdr:nvSpPr>
      <cdr:spPr>
        <a:xfrm xmlns:a="http://schemas.openxmlformats.org/drawingml/2006/main">
          <a:off x="1179868" y="940234"/>
          <a:ext cx="148282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Trading delay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0.13402</cdr:x>
      <cdr:y>0.26165</cdr:y>
    </cdr:from>
    <cdr:to>
      <cdr:x>0.29891</cdr:x>
      <cdr:y>0.38246</cdr:y>
    </cdr:to>
    <cdr:sp macro="" textlink="">
      <cdr:nvSpPr>
        <cdr:cNvPr id="33" name="左大括弧 32">
          <a:extLst xmlns:a="http://schemas.openxmlformats.org/drawingml/2006/main">
            <a:ext uri="{FF2B5EF4-FFF2-40B4-BE49-F238E27FC236}">
              <a16:creationId xmlns:a16="http://schemas.microsoft.com/office/drawing/2014/main" id="{4825B1C2-0507-48D1-9C58-8C0193305CFE}"/>
            </a:ext>
          </a:extLst>
        </cdr:cNvPr>
        <cdr:cNvSpPr/>
      </cdr:nvSpPr>
      <cdr:spPr>
        <a:xfrm xmlns:a="http://schemas.openxmlformats.org/drawingml/2006/main" rot="5400000">
          <a:off x="1242121" y="960105"/>
          <a:ext cx="578990" cy="1166740"/>
        </a:xfrm>
        <a:prstGeom xmlns:a="http://schemas.openxmlformats.org/drawingml/2006/main" prst="leftBrac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0.54013</cdr:x>
      <cdr:y>0.73127</cdr:y>
    </cdr:from>
    <cdr:to>
      <cdr:x>0.67833</cdr:x>
      <cdr:y>0.78448</cdr:y>
    </cdr:to>
    <cdr:sp macro="" textlink="">
      <cdr:nvSpPr>
        <cdr:cNvPr id="35" name="語音泡泡: 圓角矩形 34">
          <a:extLst xmlns:a="http://schemas.openxmlformats.org/drawingml/2006/main">
            <a:ext uri="{FF2B5EF4-FFF2-40B4-BE49-F238E27FC236}">
              <a16:creationId xmlns:a16="http://schemas.microsoft.com/office/drawing/2014/main" id="{B3187A8C-A9CD-47D3-93CF-39331DC246D8}"/>
            </a:ext>
          </a:extLst>
        </cdr:cNvPr>
        <cdr:cNvSpPr/>
      </cdr:nvSpPr>
      <cdr:spPr>
        <a:xfrm xmlns:a="http://schemas.openxmlformats.org/drawingml/2006/main">
          <a:off x="4507913" y="4122355"/>
          <a:ext cx="1153364" cy="299952"/>
        </a:xfrm>
        <a:prstGeom xmlns:a="http://schemas.openxmlformats.org/drawingml/2006/main" prst="wedgeRoundRectCallout">
          <a:avLst>
            <a:gd name="adj1" fmla="val -70343"/>
            <a:gd name="adj2" fmla="val -104590"/>
            <a:gd name="adj3" fmla="val 16667"/>
          </a:avLst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Ideal profit</a:t>
          </a:r>
          <a:endParaRPr lang="zh-TW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0.71535</cdr:x>
      <cdr:y>0.55877</cdr:y>
    </cdr:from>
    <cdr:to>
      <cdr:x>0.74739</cdr:x>
      <cdr:y>0.55877</cdr:y>
    </cdr:to>
    <cdr:cxnSp macro="">
      <cdr:nvCxnSpPr>
        <cdr:cNvPr id="43" name="直線接點 42">
          <a:extLst xmlns:a="http://schemas.openxmlformats.org/drawingml/2006/main">
            <a:ext uri="{FF2B5EF4-FFF2-40B4-BE49-F238E27FC236}">
              <a16:creationId xmlns:a16="http://schemas.microsoft.com/office/drawing/2014/main" id="{D21C204E-8DF9-4E10-A9A2-233590591594}"/>
            </a:ext>
          </a:extLst>
        </cdr:cNvPr>
        <cdr:cNvCxnSpPr/>
      </cdr:nvCxnSpPr>
      <cdr:spPr>
        <a:xfrm xmlns:a="http://schemas.openxmlformats.org/drawingml/2006/main">
          <a:off x="5061534" y="2677978"/>
          <a:ext cx="226703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60000"/>
              <a:lumOff val="4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0.73107</cdr:x>
      <cdr:y>0.4205</cdr:y>
    </cdr:from>
    <cdr:to>
      <cdr:x>0.73107</cdr:x>
      <cdr:y>0.55781</cdr:y>
    </cdr:to>
    <cdr:cxnSp macro="">
      <cdr:nvCxnSpPr>
        <cdr:cNvPr id="45" name="直線單箭頭接點 44">
          <a:extLst xmlns:a="http://schemas.openxmlformats.org/drawingml/2006/main">
            <a:ext uri="{FF2B5EF4-FFF2-40B4-BE49-F238E27FC236}">
              <a16:creationId xmlns:a16="http://schemas.microsoft.com/office/drawing/2014/main" id="{7B75074B-261F-4C02-9409-9583CDCE9136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5172745" y="2015308"/>
          <a:ext cx="0" cy="65809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1">
              <a:lumMod val="60000"/>
              <a:lumOff val="40000"/>
            </a:schemeClr>
          </a:solidFill>
          <a:prstDash val="dash"/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0.7139</cdr:x>
      <cdr:y>0.4168</cdr:y>
    </cdr:from>
    <cdr:to>
      <cdr:x>0.74594</cdr:x>
      <cdr:y>0.4168</cdr:y>
    </cdr:to>
    <cdr:cxnSp macro="">
      <cdr:nvCxnSpPr>
        <cdr:cNvPr id="46" name="直線接點 45">
          <a:extLst xmlns:a="http://schemas.openxmlformats.org/drawingml/2006/main">
            <a:ext uri="{FF2B5EF4-FFF2-40B4-BE49-F238E27FC236}">
              <a16:creationId xmlns:a16="http://schemas.microsoft.com/office/drawing/2014/main" id="{D59F6ECD-D08C-48E0-AB84-DCE3674DF21A}"/>
            </a:ext>
          </a:extLst>
        </cdr:cNvPr>
        <cdr:cNvCxnSpPr/>
      </cdr:nvCxnSpPr>
      <cdr:spPr>
        <a:xfrm xmlns:a="http://schemas.openxmlformats.org/drawingml/2006/main">
          <a:off x="5051230" y="1997592"/>
          <a:ext cx="226703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accent1">
              <a:lumMod val="60000"/>
              <a:lumOff val="4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0.74225</cdr:x>
      <cdr:y>0.63372</cdr:y>
    </cdr:from>
    <cdr:to>
      <cdr:x>0.88965</cdr:x>
      <cdr:y>0.68914</cdr:y>
    </cdr:to>
    <cdr:sp macro="" textlink="">
      <cdr:nvSpPr>
        <cdr:cNvPr id="47" name="語音泡泡: 圓角矩形 46">
          <a:extLst xmlns:a="http://schemas.openxmlformats.org/drawingml/2006/main">
            <a:ext uri="{FF2B5EF4-FFF2-40B4-BE49-F238E27FC236}">
              <a16:creationId xmlns:a16="http://schemas.microsoft.com/office/drawing/2014/main" id="{0D6CA894-539E-4428-8F4B-A12A077FF0FA}"/>
            </a:ext>
          </a:extLst>
        </cdr:cNvPr>
        <cdr:cNvSpPr/>
      </cdr:nvSpPr>
      <cdr:spPr>
        <a:xfrm xmlns:a="http://schemas.openxmlformats.org/drawingml/2006/main">
          <a:off x="6194791" y="3572435"/>
          <a:ext cx="1230232" cy="312399"/>
        </a:xfrm>
        <a:prstGeom xmlns:a="http://schemas.openxmlformats.org/drawingml/2006/main" prst="wedgeRoundRectCallout">
          <a:avLst>
            <a:gd name="adj1" fmla="val -50666"/>
            <a:gd name="adj2" fmla="val -149740"/>
            <a:gd name="adj3" fmla="val 16667"/>
          </a:avLst>
        </a:prstGeom>
        <a:solidFill xmlns:a="http://schemas.openxmlformats.org/drawingml/2006/main">
          <a:schemeClr val="accent1">
            <a:lumMod val="40000"/>
            <a:lumOff val="60000"/>
          </a:schemeClr>
        </a:solidFill>
        <a:ln xmlns:a="http://schemas.openxmlformats.org/drawingml/2006/main">
          <a:solidFill>
            <a:schemeClr val="accent1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Actual profit</a:t>
          </a:r>
          <a:endParaRPr lang="zh-TW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</cdr:x>
      <cdr:y>0.10399</cdr:y>
    </cdr:from>
    <cdr:to>
      <cdr:x>0.70634</cdr:x>
      <cdr:y>0.21685</cdr:y>
    </cdr:to>
    <cdr:sp macro="" textlink="">
      <cdr:nvSpPr>
        <cdr:cNvPr id="49" name="左大括弧 48">
          <a:extLst xmlns:a="http://schemas.openxmlformats.org/drawingml/2006/main">
            <a:ext uri="{FF2B5EF4-FFF2-40B4-BE49-F238E27FC236}">
              <a16:creationId xmlns:a16="http://schemas.microsoft.com/office/drawing/2014/main" id="{0175D178-4429-4ABF-938E-89756B2CED6E}"/>
            </a:ext>
          </a:extLst>
        </cdr:cNvPr>
        <cdr:cNvSpPr/>
      </cdr:nvSpPr>
      <cdr:spPr>
        <a:xfrm xmlns:a="http://schemas.openxmlformats.org/drawingml/2006/main" rot="5400000">
          <a:off x="3997345" y="38844"/>
          <a:ext cx="540885" cy="1460003"/>
        </a:xfrm>
        <a:prstGeom xmlns:a="http://schemas.openxmlformats.org/drawingml/2006/main" prst="leftBrac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0.52439</cdr:x>
      <cdr:y>0.02883</cdr:y>
    </cdr:from>
    <cdr:to>
      <cdr:x>0.70207</cdr:x>
      <cdr:y>0.09435</cdr:y>
    </cdr:to>
    <cdr:sp macro="" textlink="">
      <cdr:nvSpPr>
        <cdr:cNvPr id="50" name="文字方塊 8">
          <a:extLst xmlns:a="http://schemas.openxmlformats.org/drawingml/2006/main">
            <a:ext uri="{FF2B5EF4-FFF2-40B4-BE49-F238E27FC236}">
              <a16:creationId xmlns:a16="http://schemas.microsoft.com/office/drawing/2014/main" id="{1B425FBF-384F-4B92-976A-320D03A1F556}"/>
            </a:ext>
          </a:extLst>
        </cdr:cNvPr>
        <cdr:cNvSpPr txBox="1"/>
      </cdr:nvSpPr>
      <cdr:spPr>
        <a:xfrm xmlns:a="http://schemas.openxmlformats.org/drawingml/2006/main">
          <a:off x="4376538" y="162521"/>
          <a:ext cx="148291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Trading delay</a:t>
          </a:r>
          <a:endParaRPr lang="zh-TW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06797-F7BE-4FD9-B9D7-FA5D8081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D50E21-4E2A-40DD-9BBB-3D94532B6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C5ABC-7FF1-405A-9E49-E6614A7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86A23-3BB7-4676-A687-3A05B92D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E2503-58B8-4FFD-90BC-AFA84F81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1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3A9C1-D7BC-4C52-94D0-6F794430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0699F5-F720-405F-BD7A-AAAE6EF3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66739-17D6-4AFF-A91B-13CDBE94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3E810-5D5B-4359-AD32-60740E60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0B885-711F-4211-B053-ECF5FB7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25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3E2B3-2EC2-4272-970D-62A07FC8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DAC27B-7F2D-4770-92B6-26D3FFA1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B11F7-9E4E-4693-BEFB-C1A59E1B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26993-A15A-4265-8543-6FDAB580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D0CFB-6294-4CCE-BEFB-9366343F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0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87AD7-70DB-4830-BF6A-CB8E05EF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AF98C-777C-4928-9699-BD97187E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CE7F-7A2D-4883-B1B5-E01F5BEF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58CD6-6989-4B8F-9039-0077230C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B0836-0FA7-4BD7-AFC8-BFBB8981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20F06-DBE6-4FE8-ADA4-10DD5F3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F2B144-1E5E-4E30-8252-DFCC4FA6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AEB9F-ACCB-4739-9311-F51B1B66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404A7-32FF-4516-B0E3-9FFCF25F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2C3AF-D42E-4335-A350-50D508F3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6490A-B5AB-4FDA-B428-74FEFD2A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3D7B5-517B-4CF6-ABA0-ED9539DEB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CA06E-CE5E-4BBD-BED8-EB224F00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9DCBBA-036A-4043-9797-E1F80772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082FEF-EA3A-4E4C-B3AE-38620A0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0C8E79-0484-4C39-97CD-09E48B95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644DF-E893-4DC4-8462-4964A0A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4BDDE-111F-4138-AD50-7C25D48D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A24EA-7820-4977-8968-610864C3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D4A367-1895-4A17-9505-19BC1468E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260034-5DBF-44A8-A38C-48821075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AA226A-546D-401E-9302-1A4881F1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3E827E-A0B3-4C7C-96AF-FF8FBA4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A6C0F6-A420-47B2-9490-F3EC8982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87861-EDA4-45C0-9F4D-EC83C60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360E52-4EA4-4F9C-A1A0-6974598E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F55391-7D64-42A8-B40B-9AEEDE83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10841A-3D39-4DE6-A6BE-2D29CDC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88B550-B289-47F5-8507-2F47C561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B689B-CB8A-408C-9580-A5C88F84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02A030-EF03-4956-8A58-D389242F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4EBF7-8601-4195-BFD1-68708E64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68508-431E-42D6-8DEB-F3A67A00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ECD99E-6CB3-48B6-8BC5-A20331BE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3D0344-7F96-47EB-BCC6-95B651D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E18C17-9C48-41A1-8BAB-C4D13A89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06029-BFDA-4B03-85F6-95C4958E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33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92DBC-06DF-48D2-9DE4-58112424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53FB5B-F3D1-46FE-8B7A-2AACFA3E6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BB546F-EB5A-425C-AFF7-E0F31F9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7E632F-F44C-47C3-8588-4486E0A7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D6AB9C-6711-4794-AAC6-D5A6EBE9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C4E593-E012-45E7-849B-CA4E05A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D0B92E-221E-431D-B980-7D171906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FFB55C-C896-4468-A808-C450DED6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41D30-A4E3-43E6-A328-76538EF2A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5670-ABE7-4E74-A42A-0ADC8528A28A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A73B7-6884-4FEB-AD53-830DE4B0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21646-1507-4F78-AF6C-223A6900E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CA80-961C-4A49-8777-0F606AECA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84D53931-2C4C-4768-AE0A-35CC675B3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893399"/>
              </p:ext>
            </p:extLst>
          </p:nvPr>
        </p:nvGraphicFramePr>
        <p:xfrm>
          <a:off x="2708275" y="1276990"/>
          <a:ext cx="6775450" cy="397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30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CC9F745-4270-4797-BCA2-5E442202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0"/>
            <a:ext cx="9080500" cy="2146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1F89B2-FF00-48F4-82E4-9191AE94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2197968"/>
            <a:ext cx="9480550" cy="2146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81F8820-07FE-4F1E-ABFF-423E6066B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4467522"/>
            <a:ext cx="942975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0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0EE799B-C35C-4B11-A265-2C102C85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24809"/>
            <a:ext cx="6451600" cy="29718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0699105-44A6-42FA-B337-78DE3BE7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84" y="3561392"/>
            <a:ext cx="8648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3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43750C-1618-434D-9A2A-41A5379A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224270"/>
            <a:ext cx="8235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90FF96-251A-4939-9480-D5F6D985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" y="2099829"/>
            <a:ext cx="12190300" cy="26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4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111693-234B-4733-B71A-3353CB8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79" y="2973132"/>
            <a:ext cx="2603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16A378-8A38-4F43-A9A5-3C7236B5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2546350"/>
            <a:ext cx="4508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8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9DC467-2603-4B40-8B53-965D93C9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2692400"/>
            <a:ext cx="5803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F83757-C9B9-4E20-92B6-3A9F0E85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654300"/>
            <a:ext cx="7937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2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B505DBA-D11A-4959-A36A-8AE670C5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838"/>
            <a:ext cx="12192000" cy="11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4D53931-2C4C-4768-AE0A-35CC675B3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837115"/>
              </p:ext>
            </p:extLst>
          </p:nvPr>
        </p:nvGraphicFramePr>
        <p:xfrm>
          <a:off x="2233649" y="610384"/>
          <a:ext cx="8345960" cy="563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5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B43A902-26E4-415E-9DEE-73AD9E60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919"/>
            <a:ext cx="12192000" cy="30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3CC11B7-4CF3-405F-A360-7D4820FC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971800"/>
            <a:ext cx="6115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E7777F-91C8-4A7B-BB4D-A43599C1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75" y="1483045"/>
            <a:ext cx="7359650" cy="984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36B366-8F03-4E68-BEBC-AA33C84A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27" y="2871091"/>
            <a:ext cx="7175500" cy="984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B9C829D-9C8B-46B0-B449-B1400D577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4791988"/>
            <a:ext cx="7175500" cy="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A4A4E-4A77-4BC9-B972-D8EFE051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393950"/>
            <a:ext cx="6572250" cy="20701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C5F42D02-F274-483F-A055-1C985702244E}"/>
              </a:ext>
            </a:extLst>
          </p:cNvPr>
          <p:cNvGrpSpPr/>
          <p:nvPr/>
        </p:nvGrpSpPr>
        <p:grpSpPr>
          <a:xfrm>
            <a:off x="4555417" y="3208466"/>
            <a:ext cx="4768236" cy="424302"/>
            <a:chOff x="4555417" y="3208466"/>
            <a:chExt cx="4768236" cy="42430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955FB47-951D-435E-BC55-C5DCFFE0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2773" y="3208466"/>
              <a:ext cx="499915" cy="41456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0646DCD-79F4-4870-B7FF-1D270D32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417" y="3211712"/>
              <a:ext cx="499915" cy="4145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7348108-C9AA-48C2-8682-07DF402D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6428" y="3211712"/>
              <a:ext cx="499915" cy="414564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5286FA5-0BD6-46CF-B55D-81A5EC521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9072" y="3214958"/>
              <a:ext cx="499915" cy="41456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052EAEC-B2F9-4E50-9350-3EFB60D6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610083" y="3211712"/>
              <a:ext cx="499915" cy="41456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B2E729C-D4F3-4B5E-B380-DABD7235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002727" y="3214958"/>
              <a:ext cx="499915" cy="414564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B3C8D08-F819-4B82-B93D-27B435068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823738" y="3214958"/>
              <a:ext cx="499915" cy="414564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67C1BFC-2504-4278-9814-E8837384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6382" y="3218204"/>
              <a:ext cx="499915" cy="41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8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A926412-6C53-4111-B8D5-E69CF5959120}"/>
              </a:ext>
            </a:extLst>
          </p:cNvPr>
          <p:cNvGrpSpPr/>
          <p:nvPr/>
        </p:nvGrpSpPr>
        <p:grpSpPr>
          <a:xfrm>
            <a:off x="2360405" y="2477518"/>
            <a:ext cx="7842250" cy="2070100"/>
            <a:chOff x="2360405" y="2477518"/>
            <a:chExt cx="7842250" cy="2070100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38BBAA9-0F95-4D02-B61F-D7C5C2B94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0405" y="2477518"/>
              <a:ext cx="7842250" cy="20701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A9BAEED-5950-432A-B9C6-50455913C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686" y="3287977"/>
              <a:ext cx="541987" cy="44945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CE12C88-5E2A-4F33-9B1F-83DA5EB8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376" y="3281216"/>
              <a:ext cx="541987" cy="449453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E9D91-68A6-4C2B-B937-73C59270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8663" y="3290728"/>
              <a:ext cx="541987" cy="449453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22EF47B-421B-4E97-B5D7-225F77B8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0494" y="3287842"/>
              <a:ext cx="541987" cy="449453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3BF16AF7-F506-4E56-96B1-66F4B08E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017453" y="3290824"/>
              <a:ext cx="541987" cy="44945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0E7B5300-6F73-4CF1-996E-39C9B6DE8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47137" y="3287081"/>
              <a:ext cx="541987" cy="449453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1FBBE5EC-B1C9-4A42-9BF8-DD72D8BD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9543283" y="3281215"/>
              <a:ext cx="541987" cy="449453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1A41A9E5-9149-4CD2-B1F0-AA65D507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883" y="3277377"/>
              <a:ext cx="541987" cy="449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9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433E2EBB-9CF6-4A0A-AEEE-438AC837995A}"/>
              </a:ext>
            </a:extLst>
          </p:cNvPr>
          <p:cNvGrpSpPr/>
          <p:nvPr/>
        </p:nvGrpSpPr>
        <p:grpSpPr>
          <a:xfrm>
            <a:off x="2076450" y="644571"/>
            <a:ext cx="8039100" cy="2279650"/>
            <a:chOff x="2076450" y="644571"/>
            <a:chExt cx="8039100" cy="227965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8E7198F-B143-4E6C-A96C-2659340C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6450" y="644571"/>
              <a:ext cx="8039100" cy="227965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3237A640-0EFA-4938-A597-39C531870F75}"/>
                </a:ext>
              </a:extLst>
            </p:cNvPr>
            <p:cNvGrpSpPr/>
            <p:nvPr/>
          </p:nvGrpSpPr>
          <p:grpSpPr>
            <a:xfrm>
              <a:off x="4045541" y="1552946"/>
              <a:ext cx="5993123" cy="462900"/>
              <a:chOff x="4157376" y="3277377"/>
              <a:chExt cx="5927894" cy="462900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31089734-FD8F-4D47-8722-A1705A326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686" y="3287977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8134C9E5-94EB-4E91-A488-F21B7B289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7376" y="3281216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AC3CFE48-B478-4BF0-B75B-C741F45B3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663" y="3290728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8920630E-E407-4338-A162-4359581EA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494" y="3287842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18B86701-8370-4559-844F-1B4C8B354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017453" y="3290824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1B8966D9-3221-4249-81D1-BD92DC1B3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7247137" y="3287081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94DAEA90-0FFB-4F83-B236-261CDD3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9543283" y="3281215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331B1CD8-212E-4724-9955-DC5DC8624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1883" y="3277377"/>
                <a:ext cx="541987" cy="44945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75EA5E-CFB7-4557-91F7-A992B3C7614A}"/>
              </a:ext>
            </a:extLst>
          </p:cNvPr>
          <p:cNvGrpSpPr/>
          <p:nvPr/>
        </p:nvGrpSpPr>
        <p:grpSpPr>
          <a:xfrm>
            <a:off x="3157028" y="3197550"/>
            <a:ext cx="5993123" cy="462900"/>
            <a:chOff x="4157376" y="3277377"/>
            <a:chExt cx="5927894" cy="46290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A897792-F34D-4BD6-9BCC-68FA7FAEC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686" y="3287977"/>
              <a:ext cx="541987" cy="449453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2C360D05-2D84-405A-BD8A-8B9EA3B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376" y="3281216"/>
              <a:ext cx="541987" cy="44945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11A925A-A48E-4DA6-A4EF-ED459C425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8663" y="3290728"/>
              <a:ext cx="541987" cy="449453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04A4E289-2AFE-4BE7-B6C7-7A73617F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0494" y="3287842"/>
              <a:ext cx="541987" cy="449453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B5B0408-EBC9-4B43-869C-7E4530836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017453" y="3290824"/>
              <a:ext cx="541987" cy="449453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0410E3E2-E255-4B77-8D1A-88CA8AB3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247137" y="3287081"/>
              <a:ext cx="541987" cy="449453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3C498251-0E69-4504-95DA-7AEC22B1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9543283" y="3281215"/>
              <a:ext cx="541987" cy="449453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4E844C3E-3951-4491-AE5C-0F5621B1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883" y="3277377"/>
              <a:ext cx="541987" cy="449453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F5ADE3A-EE44-48E5-9CA0-564D8763A1C6}"/>
              </a:ext>
            </a:extLst>
          </p:cNvPr>
          <p:cNvGrpSpPr/>
          <p:nvPr/>
        </p:nvGrpSpPr>
        <p:grpSpPr>
          <a:xfrm>
            <a:off x="2076450" y="3842300"/>
            <a:ext cx="8039100" cy="2279650"/>
            <a:chOff x="2076450" y="3842300"/>
            <a:chExt cx="8039100" cy="2279650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11E7E1A1-579F-41A4-B8A2-289AA4E4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6450" y="3842300"/>
              <a:ext cx="8039100" cy="2279650"/>
            </a:xfrm>
            <a:prstGeom prst="rect">
              <a:avLst/>
            </a:prstGeom>
          </p:spPr>
        </p:pic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B4C54883-6249-4366-B065-D622EDEC7A42}"/>
                </a:ext>
              </a:extLst>
            </p:cNvPr>
            <p:cNvGrpSpPr/>
            <p:nvPr/>
          </p:nvGrpSpPr>
          <p:grpSpPr>
            <a:xfrm>
              <a:off x="2609077" y="4750675"/>
              <a:ext cx="5993123" cy="462900"/>
              <a:chOff x="4157376" y="3277377"/>
              <a:chExt cx="5927894" cy="462900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55D7A0B4-0A3F-40FE-9E36-20EE4F077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686" y="3287977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D2D967AB-1C52-4D9A-928D-1E540E117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7376" y="3281216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A7BDCA23-FCCA-4ED5-8E10-50CE37BEA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663" y="3290728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7A0CE343-8565-4CD2-A1F5-5EAD249DC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0494" y="3287842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0A1F773-BEC2-4AF1-BD3F-6B6AE4E01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017453" y="3290824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F7E93962-E68A-4DA9-87F7-2985D207F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7247137" y="3287081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361E92F6-F09D-4D9A-B48A-DBFC516CE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9543283" y="3281215"/>
                <a:ext cx="541987" cy="449453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518818FE-D03B-484D-8D85-F350910A4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1883" y="3277377"/>
                <a:ext cx="541987" cy="4494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032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A664DC-6113-43D6-BCA0-1A713FC6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193925"/>
            <a:ext cx="7759700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16</Words>
  <Application>Microsoft Office PowerPoint</Application>
  <PresentationFormat>寬螢幕</PresentationFormat>
  <Paragraphs>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Neo</dc:creator>
  <cp:lastModifiedBy>Neo</cp:lastModifiedBy>
  <cp:revision>28</cp:revision>
  <dcterms:created xsi:type="dcterms:W3CDTF">2022-06-15T07:30:34Z</dcterms:created>
  <dcterms:modified xsi:type="dcterms:W3CDTF">2022-06-18T09:10:53Z</dcterms:modified>
</cp:coreProperties>
</file>