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0"/>
    <p:restoredTop sz="94731"/>
  </p:normalViewPr>
  <p:slideViewPr>
    <p:cSldViewPr snapToGrid="0">
      <p:cViewPr varScale="1">
        <p:scale>
          <a:sx n="175" d="100"/>
          <a:sy n="175" d="100"/>
        </p:scale>
        <p:origin x="176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{003A75BD-01CE-9B41-AB0A-1C6DA0534FAC}tf10001070</Template>
  <TotalTime>171</TotalTime>
  <Words>468</Words>
  <Application>Microsoft Macintosh PowerPoint</Application>
  <PresentationFormat>On-screen Show (16:9)</PresentationFormat>
  <Paragraphs>166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Rockwell Extra Bold</vt:lpstr>
      <vt:lpstr>Calibri</vt:lpstr>
      <vt:lpstr>Rockwell</vt:lpstr>
      <vt:lpstr>Arial</vt:lpstr>
      <vt:lpstr>Wingdings</vt:lpstr>
      <vt:lpstr>Rockwell Condensed</vt:lpstr>
      <vt:lpstr>Courier New</vt:lpstr>
      <vt:lpstr>Wood Type</vt:lpstr>
      <vt:lpstr>Stock Prediction Using Twitter Sentiment Analysis</vt:lpstr>
      <vt:lpstr>Motivation</vt:lpstr>
      <vt:lpstr>Workflow</vt:lpstr>
      <vt:lpstr>Data Collection</vt:lpstr>
      <vt:lpstr>Data Preprocessing</vt:lpstr>
      <vt:lpstr>Topic Modelling</vt:lpstr>
      <vt:lpstr>Sentiment Analysis</vt:lpstr>
      <vt:lpstr>Feature Selection</vt:lpstr>
      <vt:lpstr>modeling and selection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Using Twitter Sentiment Analysis</dc:title>
  <cp:lastModifiedBy>Siyuan Liu</cp:lastModifiedBy>
  <cp:revision>19</cp:revision>
  <dcterms:modified xsi:type="dcterms:W3CDTF">2021-05-15T00:25:05Z</dcterms:modified>
</cp:coreProperties>
</file>