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84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2E36B-3516-47ED-17B5-7F24F65E7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475BB4-258B-A620-A87B-9C41B6C73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BEF69-3B91-995F-1615-68C557DE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E2F7-0A0D-4563-81BF-0910F0BF7C1C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D16F6-11E6-340A-6130-2AF2F385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EB1BD-58C0-18DB-5063-9010BD62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A510-FD7F-44C0-A10A-787BEF772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30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6C4AB-D16C-0F5B-3F0E-9D9907DB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933981-C38D-A076-8848-731C610D8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3E2E09-B719-C452-FCC8-EC6EB917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E2F7-0A0D-4563-81BF-0910F0BF7C1C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E1318-F71D-4182-0D93-2F29A50C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FBFA46-5B3B-31EB-CD00-FEE2D027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A510-FD7F-44C0-A10A-787BEF772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97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40C491-F275-A424-A31B-C32FE4863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44E640-76CC-0C3E-D391-4353B1F7C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CDB1F-4590-7850-2C2A-53A85CED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E2F7-0A0D-4563-81BF-0910F0BF7C1C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4A6A9B-F208-DF74-FE22-8F089F15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F6FEE-9C8D-E8BC-73C4-9B233DD6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A510-FD7F-44C0-A10A-787BEF772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8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D45F4-7C3C-9BF3-0889-B45ED1C5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DC607-590A-5716-33DB-F98E1604D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17F87-03D1-99C1-C38B-CC63DA13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E2F7-0A0D-4563-81BF-0910F0BF7C1C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89CEC8-F28C-4E42-52A8-00EB5B81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8E04F2-DEEE-CCA6-ACCE-9E1B6596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A510-FD7F-44C0-A10A-787BEF772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3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EE005-B438-83AF-1E89-AE2413CE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22F561-D95C-1A56-C24A-4388E8822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A742-6201-E37B-3E90-58C62C24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E2F7-0A0D-4563-81BF-0910F0BF7C1C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EDDD8-9AA0-28D8-7C72-FC4338A8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70003-E994-328B-7526-BE1063A8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A510-FD7F-44C0-A10A-787BEF772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3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A1735-E0D1-C61D-334F-490FDEEE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A8FCF9-86E6-E70A-6BB5-E0D859B8E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8642EA-5CC7-C0E1-AAC0-AE33BAFD3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4DE091-6AFA-CA62-1BC5-72A6320A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E2F7-0A0D-4563-81BF-0910F0BF7C1C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F29336-C397-2FD2-6CB7-42C90A51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001B76-C2D1-38AA-8950-974782FD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A510-FD7F-44C0-A10A-787BEF772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58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C2383-9B5C-E61E-AFFF-A5FC2BA9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269900-F2BC-5783-783A-E722FAEBD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58C62C-306A-578D-D536-956508473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0761AC-E6B8-62B8-BC64-D1DCFA0E6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FD7106-88D7-E107-E6B3-53C457006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299852-AF7A-9302-4097-B9BEF1A5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E2F7-0A0D-4563-81BF-0910F0BF7C1C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2A78AE-D2ED-CECB-22A1-D86640A0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6EE0E1-778C-5C0B-584D-D7CCA365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A510-FD7F-44C0-A10A-787BEF772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9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BE55D-41BF-454D-90B6-85940679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7753B2-48BF-FF12-3445-A37AE663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E2F7-0A0D-4563-81BF-0910F0BF7C1C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B49F15-1457-952B-CF69-DA363515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8645C6-1604-125F-6F51-5ED77655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A510-FD7F-44C0-A10A-787BEF772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36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0AB574-ACD2-632C-DE2F-F59F4C91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E2F7-0A0D-4563-81BF-0910F0BF7C1C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42A5E7-86A9-B963-EC1A-6D0E74BF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43C9D3-E286-5DAB-5FBF-8682FAA5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A510-FD7F-44C0-A10A-787BEF772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21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7E104-EE19-E2B7-CF61-06FF3D2C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8AAF4-9477-3C05-0B43-33A5F9D1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5CB187-A42D-9E62-C5C0-D14D80D3D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B9DF6B-E29B-EE5B-E86D-23B9F4D2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E2F7-0A0D-4563-81BF-0910F0BF7C1C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91C534-C6C5-FDC1-CF3A-E9AB487F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91E199-B4A8-2BD6-F72E-D326D500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A510-FD7F-44C0-A10A-787BEF772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19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675FD-589F-D902-A0D5-84DA1701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036E6E-56D4-C0D5-C3DB-E52878CC7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516AA2-4968-70CA-FF90-87A14134B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BC118D-8112-5113-2CAA-F2FEC75E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E2F7-0A0D-4563-81BF-0910F0BF7C1C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7C3A35-ABE5-7FA7-BD10-62A4796B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301856-149D-703A-DAD9-6D194241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A510-FD7F-44C0-A10A-787BEF772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61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2874DB-5F2A-79F4-D717-9F5D8F955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C8BCB4-8D80-B9F5-56F9-DFCB36D3E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B2F424-8FEA-4677-F1C9-3BD495D32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9E2F7-0A0D-4563-81BF-0910F0BF7C1C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63CFC-0F66-02E7-E044-015665C30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C850C-C99C-4272-9B30-3D00AE707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DA510-FD7F-44C0-A10A-787BEF772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90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3C0F341-E29B-B564-358D-A21D768FE478}"/>
              </a:ext>
            </a:extLst>
          </p:cNvPr>
          <p:cNvCxnSpPr/>
          <p:nvPr/>
        </p:nvCxnSpPr>
        <p:spPr>
          <a:xfrm>
            <a:off x="2380129" y="3684494"/>
            <a:ext cx="11093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A4EAB72-0C44-08B4-3382-0D2882AB2092}"/>
              </a:ext>
            </a:extLst>
          </p:cNvPr>
          <p:cNvCxnSpPr/>
          <p:nvPr/>
        </p:nvCxnSpPr>
        <p:spPr>
          <a:xfrm>
            <a:off x="3489512" y="3684494"/>
            <a:ext cx="11093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9BFC247-9BDA-FB96-91C9-5C6FAE105DE9}"/>
              </a:ext>
            </a:extLst>
          </p:cNvPr>
          <p:cNvCxnSpPr/>
          <p:nvPr/>
        </p:nvCxnSpPr>
        <p:spPr>
          <a:xfrm>
            <a:off x="4598895" y="3695700"/>
            <a:ext cx="11093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5791AB4-FFAC-0154-F0AD-FFA66F5BD239}"/>
              </a:ext>
            </a:extLst>
          </p:cNvPr>
          <p:cNvSpPr txBox="1"/>
          <p:nvPr/>
        </p:nvSpPr>
        <p:spPr>
          <a:xfrm>
            <a:off x="2044139" y="377862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C9244A-0906-3C8F-0DCF-371B007F4B84}"/>
              </a:ext>
            </a:extLst>
          </p:cNvPr>
          <p:cNvSpPr txBox="1"/>
          <p:nvPr/>
        </p:nvSpPr>
        <p:spPr>
          <a:xfrm>
            <a:off x="3131882" y="37786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printf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E52965-35CC-91CD-7D30-8D23E2E61183}"/>
              </a:ext>
            </a:extLst>
          </p:cNvPr>
          <p:cNvSpPr txBox="1"/>
          <p:nvPr/>
        </p:nvSpPr>
        <p:spPr>
          <a:xfrm>
            <a:off x="3282564" y="322103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D9323C-209C-C31A-D1D5-D1D1D64A03FC}"/>
              </a:ext>
            </a:extLst>
          </p:cNvPr>
          <p:cNvSpPr txBox="1"/>
          <p:nvPr/>
        </p:nvSpPr>
        <p:spPr>
          <a:xfrm>
            <a:off x="4312598" y="377862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fork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562E3AF-7984-98B5-7147-6FD43A226048}"/>
              </a:ext>
            </a:extLst>
          </p:cNvPr>
          <p:cNvCxnSpPr>
            <a:cxnSpLocks/>
          </p:cNvCxnSpPr>
          <p:nvPr/>
        </p:nvCxnSpPr>
        <p:spPr>
          <a:xfrm flipV="1">
            <a:off x="4598894" y="2667000"/>
            <a:ext cx="0" cy="9233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8A8D3EB-911B-6B5B-FDB4-B72E57C46016}"/>
              </a:ext>
            </a:extLst>
          </p:cNvPr>
          <p:cNvCxnSpPr/>
          <p:nvPr/>
        </p:nvCxnSpPr>
        <p:spPr>
          <a:xfrm>
            <a:off x="4600016" y="2635624"/>
            <a:ext cx="11093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5277E2D-7923-072E-9ECF-8B54B27497BD}"/>
              </a:ext>
            </a:extLst>
          </p:cNvPr>
          <p:cNvSpPr txBox="1"/>
          <p:nvPr/>
        </p:nvSpPr>
        <p:spPr>
          <a:xfrm>
            <a:off x="5331760" y="275486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printf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2E258F9-C5C1-5F80-E4E8-06F120AC77DA}"/>
              </a:ext>
            </a:extLst>
          </p:cNvPr>
          <p:cNvSpPr txBox="1"/>
          <p:nvPr/>
        </p:nvSpPr>
        <p:spPr>
          <a:xfrm>
            <a:off x="5482442" y="2123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L1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9DA80C5-B97E-2B77-F7AA-9E02A73238AA}"/>
              </a:ext>
            </a:extLst>
          </p:cNvPr>
          <p:cNvCxnSpPr/>
          <p:nvPr/>
        </p:nvCxnSpPr>
        <p:spPr>
          <a:xfrm>
            <a:off x="5708278" y="2635624"/>
            <a:ext cx="11093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6269967-2235-9F43-618D-404B18BC48CD}"/>
              </a:ext>
            </a:extLst>
          </p:cNvPr>
          <p:cNvSpPr txBox="1"/>
          <p:nvPr/>
        </p:nvSpPr>
        <p:spPr>
          <a:xfrm>
            <a:off x="6523541" y="2754869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fork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31E3D21-6B04-460F-3365-16943F3F9EDF}"/>
              </a:ext>
            </a:extLst>
          </p:cNvPr>
          <p:cNvCxnSpPr>
            <a:cxnSpLocks/>
          </p:cNvCxnSpPr>
          <p:nvPr/>
        </p:nvCxnSpPr>
        <p:spPr>
          <a:xfrm flipV="1">
            <a:off x="6851556" y="1665888"/>
            <a:ext cx="0" cy="9233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407B73B-3CC3-0FE2-BB30-E9955A59FD2F}"/>
              </a:ext>
            </a:extLst>
          </p:cNvPr>
          <p:cNvCxnSpPr/>
          <p:nvPr/>
        </p:nvCxnSpPr>
        <p:spPr>
          <a:xfrm>
            <a:off x="6852678" y="1634512"/>
            <a:ext cx="11093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88C032D-9ECB-ED7C-403F-3F3ADE16DC3F}"/>
              </a:ext>
            </a:extLst>
          </p:cNvPr>
          <p:cNvSpPr txBox="1"/>
          <p:nvPr/>
        </p:nvSpPr>
        <p:spPr>
          <a:xfrm>
            <a:off x="7584422" y="175375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printf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002CD78-EC03-FBDA-A33D-9FBA622FA76E}"/>
              </a:ext>
            </a:extLst>
          </p:cNvPr>
          <p:cNvSpPr txBox="1"/>
          <p:nvPr/>
        </p:nvSpPr>
        <p:spPr>
          <a:xfrm>
            <a:off x="7735104" y="112197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22D3F44-FC3C-F0A1-5220-1227FDED1AE0}"/>
              </a:ext>
            </a:extLst>
          </p:cNvPr>
          <p:cNvSpPr txBox="1"/>
          <p:nvPr/>
        </p:nvSpPr>
        <p:spPr>
          <a:xfrm>
            <a:off x="5331760" y="37786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printf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DCB9DC1-9CEC-0E47-020A-72A267788EBA}"/>
              </a:ext>
            </a:extLst>
          </p:cNvPr>
          <p:cNvSpPr txBox="1"/>
          <p:nvPr/>
        </p:nvSpPr>
        <p:spPr>
          <a:xfrm>
            <a:off x="5419925" y="322019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Bye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2D54D44-1E1B-2C64-074B-2DACE511644A}"/>
              </a:ext>
            </a:extLst>
          </p:cNvPr>
          <p:cNvCxnSpPr/>
          <p:nvPr/>
        </p:nvCxnSpPr>
        <p:spPr>
          <a:xfrm>
            <a:off x="6860359" y="2635624"/>
            <a:ext cx="11093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2F695FA-F21D-54D4-65EE-D6F35A636304}"/>
              </a:ext>
            </a:extLst>
          </p:cNvPr>
          <p:cNvSpPr txBox="1"/>
          <p:nvPr/>
        </p:nvSpPr>
        <p:spPr>
          <a:xfrm>
            <a:off x="7593224" y="271854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printf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D906AD1-3C6E-0366-11B9-0CBDEF4D356D}"/>
              </a:ext>
            </a:extLst>
          </p:cNvPr>
          <p:cNvSpPr txBox="1"/>
          <p:nvPr/>
        </p:nvSpPr>
        <p:spPr>
          <a:xfrm>
            <a:off x="7681389" y="216011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Bye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8D1C654-E45F-FD93-D88D-2317EB695F17}"/>
              </a:ext>
            </a:extLst>
          </p:cNvPr>
          <p:cNvCxnSpPr/>
          <p:nvPr/>
        </p:nvCxnSpPr>
        <p:spPr>
          <a:xfrm>
            <a:off x="7970945" y="1634512"/>
            <a:ext cx="11093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C183814-36CA-FC96-99CE-FEF4E5097EA1}"/>
              </a:ext>
            </a:extLst>
          </p:cNvPr>
          <p:cNvSpPr txBox="1"/>
          <p:nvPr/>
        </p:nvSpPr>
        <p:spPr>
          <a:xfrm>
            <a:off x="8703810" y="17174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printf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2B5D12E-3491-0D3E-4867-9C2C994F7439}"/>
              </a:ext>
            </a:extLst>
          </p:cNvPr>
          <p:cNvSpPr txBox="1"/>
          <p:nvPr/>
        </p:nvSpPr>
        <p:spPr>
          <a:xfrm>
            <a:off x="8791975" y="115900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Bye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47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105504C-B0F0-C314-6C81-C36A3E0AB6CB}"/>
              </a:ext>
            </a:extLst>
          </p:cNvPr>
          <p:cNvCxnSpPr/>
          <p:nvPr/>
        </p:nvCxnSpPr>
        <p:spPr>
          <a:xfrm>
            <a:off x="3489512" y="3684494"/>
            <a:ext cx="11093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4C08C87-B437-7DCC-88DF-206E427FBC0A}"/>
              </a:ext>
            </a:extLst>
          </p:cNvPr>
          <p:cNvCxnSpPr/>
          <p:nvPr/>
        </p:nvCxnSpPr>
        <p:spPr>
          <a:xfrm>
            <a:off x="4598895" y="3695700"/>
            <a:ext cx="11093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A955827-FD99-0395-57D7-36884FA71907}"/>
              </a:ext>
            </a:extLst>
          </p:cNvPr>
          <p:cNvSpPr txBox="1"/>
          <p:nvPr/>
        </p:nvSpPr>
        <p:spPr>
          <a:xfrm>
            <a:off x="3153522" y="37758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5C307E-3568-88C4-6208-C590B55F4661}"/>
              </a:ext>
            </a:extLst>
          </p:cNvPr>
          <p:cNvSpPr txBox="1"/>
          <p:nvPr/>
        </p:nvSpPr>
        <p:spPr>
          <a:xfrm>
            <a:off x="4312598" y="377862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fork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B4E000-C336-1F1E-0BD0-5BC124AEDC1F}"/>
              </a:ext>
            </a:extLst>
          </p:cNvPr>
          <p:cNvCxnSpPr>
            <a:cxnSpLocks/>
          </p:cNvCxnSpPr>
          <p:nvPr/>
        </p:nvCxnSpPr>
        <p:spPr>
          <a:xfrm flipV="1">
            <a:off x="4598894" y="2667000"/>
            <a:ext cx="0" cy="9233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DE9B1ED-EB63-2AE6-8985-76407CE85672}"/>
              </a:ext>
            </a:extLst>
          </p:cNvPr>
          <p:cNvCxnSpPr/>
          <p:nvPr/>
        </p:nvCxnSpPr>
        <p:spPr>
          <a:xfrm>
            <a:off x="4600016" y="2635624"/>
            <a:ext cx="11093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C5FC8FB-5DAB-FA67-85F7-633C299D6C94}"/>
              </a:ext>
            </a:extLst>
          </p:cNvPr>
          <p:cNvSpPr txBox="1"/>
          <p:nvPr/>
        </p:nvSpPr>
        <p:spPr>
          <a:xfrm>
            <a:off x="5331760" y="275486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printf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02C4B2-69A5-5353-5BD9-EEB2D4A6C204}"/>
              </a:ext>
            </a:extLst>
          </p:cNvPr>
          <p:cNvSpPr txBox="1"/>
          <p:nvPr/>
        </p:nvSpPr>
        <p:spPr>
          <a:xfrm>
            <a:off x="5482442" y="2123089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HC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81C6FAE-4CCB-3699-56A9-74F9D3CC9063}"/>
              </a:ext>
            </a:extLst>
          </p:cNvPr>
          <p:cNvCxnSpPr/>
          <p:nvPr/>
        </p:nvCxnSpPr>
        <p:spPr>
          <a:xfrm>
            <a:off x="5708278" y="2635624"/>
            <a:ext cx="11093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23AA542-FD6C-1D02-0AFA-5C7AFA0EBE7E}"/>
              </a:ext>
            </a:extLst>
          </p:cNvPr>
          <p:cNvSpPr txBox="1"/>
          <p:nvPr/>
        </p:nvSpPr>
        <p:spPr>
          <a:xfrm>
            <a:off x="5331760" y="37786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printf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E6819BF-E328-1BA1-B817-FD4BC71EEC42}"/>
              </a:ext>
            </a:extLst>
          </p:cNvPr>
          <p:cNvSpPr txBox="1"/>
          <p:nvPr/>
        </p:nvSpPr>
        <p:spPr>
          <a:xfrm>
            <a:off x="5419925" y="322019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HP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47636AE-6FFD-FD6F-3DD4-C9022616E27F}"/>
              </a:ext>
            </a:extLst>
          </p:cNvPr>
          <p:cNvSpPr txBox="1"/>
          <p:nvPr/>
        </p:nvSpPr>
        <p:spPr>
          <a:xfrm>
            <a:off x="6424764" y="212206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exit(0)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A03F4AB-D6C4-A252-FD69-AE250DB57FC2}"/>
              </a:ext>
            </a:extLst>
          </p:cNvPr>
          <p:cNvCxnSpPr>
            <a:cxnSpLocks/>
          </p:cNvCxnSpPr>
          <p:nvPr/>
        </p:nvCxnSpPr>
        <p:spPr>
          <a:xfrm>
            <a:off x="5745781" y="3692899"/>
            <a:ext cx="2245694" cy="2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A57D626-464C-1AA1-438D-2ACBA53A68E4}"/>
              </a:ext>
            </a:extLst>
          </p:cNvPr>
          <p:cNvSpPr txBox="1"/>
          <p:nvPr/>
        </p:nvSpPr>
        <p:spPr>
          <a:xfrm>
            <a:off x="7588308" y="377656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printf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28358A5-7CA2-19B0-070B-06C1ADA4ED6C}"/>
              </a:ext>
            </a:extLst>
          </p:cNvPr>
          <p:cNvSpPr txBox="1"/>
          <p:nvPr/>
        </p:nvSpPr>
        <p:spPr>
          <a:xfrm>
            <a:off x="7676473" y="321813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CT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AB817A9-10C2-492C-BDF9-84DBE093DDC7}"/>
              </a:ext>
            </a:extLst>
          </p:cNvPr>
          <p:cNvCxnSpPr>
            <a:cxnSpLocks/>
          </p:cNvCxnSpPr>
          <p:nvPr/>
        </p:nvCxnSpPr>
        <p:spPr>
          <a:xfrm>
            <a:off x="6765831" y="2712750"/>
            <a:ext cx="0" cy="948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6EC0691-410B-E5DC-8FA9-11A7A8C65A76}"/>
              </a:ext>
            </a:extLst>
          </p:cNvPr>
          <p:cNvSpPr txBox="1"/>
          <p:nvPr/>
        </p:nvSpPr>
        <p:spPr>
          <a:xfrm>
            <a:off x="6493589" y="377582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wait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9DA315C-8C12-AED6-A4B7-A99A1EFEA854}"/>
              </a:ext>
            </a:extLst>
          </p:cNvPr>
          <p:cNvCxnSpPr/>
          <p:nvPr/>
        </p:nvCxnSpPr>
        <p:spPr>
          <a:xfrm>
            <a:off x="8028978" y="3693642"/>
            <a:ext cx="11093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1CEAC51-6839-9044-B0B8-B34537EB10B1}"/>
              </a:ext>
            </a:extLst>
          </p:cNvPr>
          <p:cNvSpPr txBox="1"/>
          <p:nvPr/>
        </p:nvSpPr>
        <p:spPr>
          <a:xfrm>
            <a:off x="8761843" y="377656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printf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75AF4A8-8B14-CA50-1471-E6F50554802E}"/>
              </a:ext>
            </a:extLst>
          </p:cNvPr>
          <p:cNvSpPr txBox="1"/>
          <p:nvPr/>
        </p:nvSpPr>
        <p:spPr>
          <a:xfrm>
            <a:off x="8850008" y="321813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Bye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08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30</Words>
  <Application>Microsoft Office PowerPoint</Application>
  <PresentationFormat>宽屏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Yiming Liu</dc:creator>
  <cp:lastModifiedBy>Yiming Liu</cp:lastModifiedBy>
  <cp:revision>1</cp:revision>
  <dcterms:created xsi:type="dcterms:W3CDTF">2024-03-24T06:57:58Z</dcterms:created>
  <dcterms:modified xsi:type="dcterms:W3CDTF">2024-03-24T08:13:44Z</dcterms:modified>
</cp:coreProperties>
</file>