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972" r:id="rId3"/>
  </p:sldMasterIdLst>
  <p:notesMasterIdLst>
    <p:notesMasterId r:id="rId15"/>
  </p:notesMasterIdLst>
  <p:sldIdLst>
    <p:sldId id="263" r:id="rId4"/>
    <p:sldId id="348" r:id="rId5"/>
    <p:sldId id="286" r:id="rId6"/>
    <p:sldId id="350" r:id="rId7"/>
    <p:sldId id="356" r:id="rId8"/>
    <p:sldId id="354" r:id="rId9"/>
    <p:sldId id="358" r:id="rId10"/>
    <p:sldId id="347" r:id="rId11"/>
    <p:sldId id="351" r:id="rId12"/>
    <p:sldId id="357" r:id="rId13"/>
    <p:sldId id="35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91EA"/>
    <a:srgbClr val="FF0000"/>
    <a:srgbClr val="00B41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9" autoAdjust="0"/>
    <p:restoredTop sz="94660"/>
  </p:normalViewPr>
  <p:slideViewPr>
    <p:cSldViewPr>
      <p:cViewPr>
        <p:scale>
          <a:sx n="75" d="100"/>
          <a:sy n="75" d="100"/>
        </p:scale>
        <p:origin x="19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04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1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5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81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1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3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38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28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77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4C0LXmSHhE&amp;list=PLEagTQfI6nPN2sdrLWhX_hO1pMOmC9JGU&amp;index=7&amp;fbclid=IwAR1ia7fk3jXWgG7obgih0eEPJtDR7sYniMqDEcPszos3dOtTgf5tKYSSH-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65200" y="17526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7257" y="1"/>
            <a:ext cx="9129486" cy="508476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ko-KR" sz="72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ECE Amazon</a:t>
            </a:r>
          </a:p>
          <a:p>
            <a:pPr latinLnBrk="1">
              <a:defRPr/>
            </a:pPr>
            <a:endParaRPr kumimoji="1" lang="en-US" altLang="ko-KR" sz="35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  <a:p>
            <a:pPr latinLnBrk="1">
              <a:defRPr/>
            </a:pPr>
            <a:endParaRPr kumimoji="1" lang="en-US" altLang="ko-KR" sz="35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  <a:p>
            <a:pPr algn="ctr" latinLnBrk="1">
              <a:defRPr/>
            </a:pPr>
            <a:r>
              <a:rPr kumimoji="1"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Groupe 122</a:t>
            </a:r>
          </a:p>
          <a:p>
            <a:pPr algn="ctr" latinLnBrk="1">
              <a:defRPr/>
            </a:pPr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Jonathan </a:t>
            </a:r>
            <a:r>
              <a:rPr kumimoji="1"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Galard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  <a:p>
            <a:pPr algn="ctr" latinLnBrk="1">
              <a:defRPr/>
            </a:pPr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Léo </a:t>
            </a:r>
            <a:r>
              <a:rPr kumimoji="1"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Gerardin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  <a:p>
            <a:pPr algn="ctr" latinLnBrk="1">
              <a:defRPr/>
            </a:pPr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Baptiste </a:t>
            </a:r>
            <a:r>
              <a:rPr kumimoji="1"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Lafay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E709B8-F9CF-4C06-A707-CB7C3CE27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84762"/>
            <a:ext cx="2752725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838200"/>
            <a:ext cx="6553200" cy="715963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4D4D4D"/>
                </a:solidFill>
              </a:rPr>
              <a:t>Sources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5A72DD-4713-4D76-B589-C83496A62168}"/>
              </a:ext>
            </a:extLst>
          </p:cNvPr>
          <p:cNvSpPr txBox="1"/>
          <p:nvPr/>
        </p:nvSpPr>
        <p:spPr>
          <a:xfrm>
            <a:off x="2362200" y="1828800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Campus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OpenClassroom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Stack </a:t>
            </a:r>
            <a:r>
              <a:rPr lang="fr-FR" dirty="0" err="1"/>
              <a:t>Overflow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>
                <a:hlinkClick r:id="rId3"/>
              </a:rPr>
              <a:t>https://www.youtube.com/watch?v=c4C0LXmSHhE&amp;list=PLEagTQfI6nPN2sdrLWhX_hO1pMOmC9JGU&amp;index=7&amp;fbclid=IwAR1ia7fk3jXWgG7obgih0eEPJtDR7sYniMqDEcPszos3dOtTgf5tKYSSH-M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8290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0493B-FE0B-41B0-99EA-3D4D9E20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BA65B-ECA0-4A08-977A-A958C169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03125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0414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Conception du back………………………………………….3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Front et design du site……………………………………….4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Spécification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 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fonctionnelles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 des pages web……………....5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fr-F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Versionning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…………………………………………………...6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Bilan collectif et individuel………………………………......6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Source…………………………………………………………7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  <a:p>
            <a:pPr algn="just">
              <a:lnSpc>
                <a:spcPct val="16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 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43000" y="381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5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Sommaire</a:t>
            </a:r>
            <a:endParaRPr kumimoji="1" lang="en-US" altLang="ko-KR" sz="54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69F9AF6-16F9-4B4F-A346-E0DEE153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84762"/>
            <a:ext cx="27527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81000"/>
            <a:ext cx="6553200" cy="715963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>
                <a:solidFill>
                  <a:srgbClr val="4D4D4D"/>
                </a:solidFill>
              </a:rPr>
              <a:t>Conception du back: Relation </a:t>
            </a:r>
            <a:r>
              <a:rPr lang="en-US" sz="2800" dirty="0" err="1">
                <a:solidFill>
                  <a:srgbClr val="4D4D4D"/>
                </a:solidFill>
              </a:rPr>
              <a:t>Entité</a:t>
            </a:r>
            <a:r>
              <a:rPr lang="en-US" sz="2800" dirty="0">
                <a:solidFill>
                  <a:srgbClr val="4D4D4D"/>
                </a:solidFill>
              </a:rPr>
              <a:t>-relation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5A9279-1676-4D7D-90A3-4000F243D1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67" r="13333"/>
          <a:stretch/>
        </p:blipFill>
        <p:spPr>
          <a:xfrm>
            <a:off x="1828800" y="1096963"/>
            <a:ext cx="7239000" cy="576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3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0414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43000" y="381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Design Page </a:t>
            </a:r>
            <a:r>
              <a:rPr kumimoji="1" lang="fr-FR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d’</a:t>
            </a:r>
            <a:r>
              <a:rPr kumimoji="1" lang="fr-FR" altLang="ko-KR" sz="35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acceuil</a:t>
            </a:r>
            <a:endParaRPr kumimoji="1" lang="fr-FR" altLang="ko-KR" sz="35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ED999C1-2980-4B56-B898-05A8E87BF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" y="1371600"/>
            <a:ext cx="7839074" cy="39626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4C13471-4D52-464B-ACCE-1E12247BB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" y="5370558"/>
            <a:ext cx="2583543" cy="15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9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0414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43000" y="381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endParaRPr kumimoji="1" lang="en-US" altLang="ko-KR" sz="35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</p:txBody>
      </p:sp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035FCCB-B751-4D91-B809-D9112723F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904805"/>
            <a:ext cx="6848475" cy="4165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BEB6F13-6ED2-457E-8C00-BDBF026FE1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33" b="21177"/>
          <a:stretch/>
        </p:blipFill>
        <p:spPr>
          <a:xfrm>
            <a:off x="0" y="5514624"/>
            <a:ext cx="2735943" cy="9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3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0414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43000" y="381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lang="fr-FR" sz="3600" dirty="0"/>
              <a:t>Spécifications </a:t>
            </a:r>
          </a:p>
          <a:p>
            <a:pPr latinLnBrk="1">
              <a:defRPr/>
            </a:pPr>
            <a:r>
              <a:rPr lang="fr-FR" sz="3600" dirty="0"/>
              <a:t>fonctionnelles des pages web</a:t>
            </a:r>
            <a:endParaRPr kumimoji="1"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038345-F5C3-4E76-8E27-920D4CF9B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566"/>
          <a:stretch/>
        </p:blipFill>
        <p:spPr>
          <a:xfrm>
            <a:off x="2286000" y="1458250"/>
            <a:ext cx="3886200" cy="39415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0411D24-B170-495A-B44C-1A1AE0DF3E17}"/>
              </a:ext>
            </a:extLst>
          </p:cNvPr>
          <p:cNvSpPr txBox="1"/>
          <p:nvPr/>
        </p:nvSpPr>
        <p:spPr>
          <a:xfrm>
            <a:off x="6781800" y="1458250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Bootstrap</a:t>
            </a:r>
          </a:p>
          <a:p>
            <a:r>
              <a:rPr lang="fr-FR" dirty="0"/>
              <a:t>CSS</a:t>
            </a:r>
          </a:p>
          <a:p>
            <a:r>
              <a:rPr lang="fr-FR" dirty="0"/>
              <a:t>JavaScript</a:t>
            </a:r>
          </a:p>
          <a:p>
            <a:r>
              <a:rPr lang="fr-FR" dirty="0" err="1"/>
              <a:t>Php</a:t>
            </a:r>
            <a:endParaRPr lang="fr-FR" dirty="0"/>
          </a:p>
          <a:p>
            <a:r>
              <a:rPr lang="fr-FR" dirty="0" err="1"/>
              <a:t>MySql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300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58571" y="838200"/>
            <a:ext cx="6553200" cy="715963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Spécifications fonctionnelles des pages web</a:t>
            </a:r>
            <a:endParaRPr lang="en-US" sz="3600" dirty="0">
              <a:solidFill>
                <a:srgbClr val="4D4D4D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F0823E-6A29-45B2-8E54-BBE4591F9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05000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004F77C-4AB6-4BD4-BD64-F7823E60CFE0}"/>
              </a:ext>
            </a:extLst>
          </p:cNvPr>
          <p:cNvSpPr txBox="1"/>
          <p:nvPr/>
        </p:nvSpPr>
        <p:spPr>
          <a:xfrm>
            <a:off x="2815771" y="310583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Utilisation Standard</a:t>
            </a:r>
          </a:p>
          <a:p>
            <a:pPr marL="285750" indent="-285750">
              <a:buFontTx/>
              <a:buChar char="-"/>
            </a:pPr>
            <a:r>
              <a:rPr lang="fr-FR" dirty="0"/>
              <a:t>Utilisation Smartphone</a:t>
            </a:r>
          </a:p>
        </p:txBody>
      </p:sp>
    </p:spTree>
    <p:extLst>
      <p:ext uri="{BB962C8B-B14F-4D97-AF65-F5344CB8AC3E}">
        <p14:creationId xmlns:p14="http://schemas.microsoft.com/office/powerpoint/2010/main" val="408863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143000" y="152400"/>
            <a:ext cx="7010400" cy="870857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Bilan</a:t>
            </a:r>
            <a:r>
              <a:rPr lang="en-US" sz="5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Collectif</a:t>
            </a:r>
            <a:r>
              <a:rPr lang="en-US" sz="5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sz="5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Individuel</a:t>
            </a:r>
            <a:endParaRPr lang="ru-RU" sz="5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3472543" y="961901"/>
            <a:ext cx="2351314" cy="6096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ru-RU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838200"/>
            <a:ext cx="6553200" cy="715963"/>
          </a:xfrm>
        </p:spPr>
        <p:txBody>
          <a:bodyPr/>
          <a:lstStyle/>
          <a:p>
            <a:pPr algn="l"/>
            <a:r>
              <a:rPr lang="en-US" sz="3600" dirty="0" err="1">
                <a:solidFill>
                  <a:srgbClr val="4D4D4D"/>
                </a:solidFill>
              </a:rPr>
              <a:t>Versionning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E8C1E4-7B1A-407E-95A2-05283F4D8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838325"/>
            <a:ext cx="54768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2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5_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113</Words>
  <Application>Microsoft Office PowerPoint</Application>
  <PresentationFormat>Affichage à l'écran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Office Theme</vt:lpstr>
      <vt:lpstr>1_Office Theme</vt:lpstr>
      <vt:lpstr>15_Office Theme</vt:lpstr>
      <vt:lpstr>Présentation PowerPoint</vt:lpstr>
      <vt:lpstr>Présentation PowerPoint</vt:lpstr>
      <vt:lpstr>Conception du back: Relation Entité-relation</vt:lpstr>
      <vt:lpstr>Présentation PowerPoint</vt:lpstr>
      <vt:lpstr>Présentation PowerPoint</vt:lpstr>
      <vt:lpstr>Présentation PowerPoint</vt:lpstr>
      <vt:lpstr>Spécifications fonctionnelles des pages web</vt:lpstr>
      <vt:lpstr>Présentation PowerPoint</vt:lpstr>
      <vt:lpstr>Versionning </vt:lpstr>
      <vt:lpstr>Sources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Moi</cp:lastModifiedBy>
  <cp:revision>239</cp:revision>
  <dcterms:created xsi:type="dcterms:W3CDTF">2012-04-26T17:06:14Z</dcterms:created>
  <dcterms:modified xsi:type="dcterms:W3CDTF">2019-05-05T20:22:51Z</dcterms:modified>
</cp:coreProperties>
</file>