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15"/>
  </p:notesMasterIdLst>
  <p:sldIdLst>
    <p:sldId id="347" r:id="rId4"/>
    <p:sldId id="263" r:id="rId5"/>
    <p:sldId id="348" r:id="rId6"/>
    <p:sldId id="286" r:id="rId7"/>
    <p:sldId id="350" r:id="rId8"/>
    <p:sldId id="349" r:id="rId9"/>
    <p:sldId id="353" r:id="rId10"/>
    <p:sldId id="352" r:id="rId11"/>
    <p:sldId id="351" r:id="rId12"/>
    <p:sldId id="355" r:id="rId13"/>
    <p:sldId id="35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>
        <p:scale>
          <a:sx n="75" d="100"/>
          <a:sy n="75" d="100"/>
        </p:scale>
        <p:origin x="2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of presentation</a:t>
            </a:r>
            <a:endParaRPr lang="ru-RU" sz="5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3472543" y="961901"/>
            <a:ext cx="2351314" cy="6096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name</a:t>
            </a: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493B-FE0B-41B0-99EA-3D4D9E20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BA65B-ECA0-4A08-977A-A958C169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25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Back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038345-F5C3-4E76-8E27-920D4CF9B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66"/>
          <a:stretch/>
        </p:blipFill>
        <p:spPr>
          <a:xfrm>
            <a:off x="2286000" y="1458250"/>
            <a:ext cx="3886200" cy="39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Your Text here</a:t>
            </a:r>
          </a:p>
          <a:p>
            <a:pPr algn="just">
              <a:lnSpc>
                <a:spcPct val="160000"/>
              </a:lnSpc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popularized in the 1960s with the </a:t>
            </a:r>
          </a:p>
          <a:p>
            <a:pPr algn="just">
              <a:lnSpc>
                <a:spcPct val="160000"/>
              </a:lnSpc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Slide master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Conception du back………………………………………….2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Front et design du site……………………………………….3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Spécification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fonctionnelles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des pages web……………....4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Versionning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…………………………………………………...5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Bilan collectif et individuel………………………………......6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Source…………………………………………………………7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-</a:t>
            </a: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Sommaire</a:t>
            </a:r>
            <a:endParaRPr kumimoji="1" lang="en-US" altLang="ko-KR" sz="5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2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4D4D4D"/>
                </a:solidFill>
              </a:rPr>
              <a:t>Relation Entité-relation</a:t>
            </a:r>
            <a:endParaRPr lang="en-US" sz="2800" dirty="0">
              <a:solidFill>
                <a:srgbClr val="4D4D4D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5A9279-1676-4D7D-90A3-4000F243D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7" r="13333"/>
          <a:stretch/>
        </p:blipFill>
        <p:spPr>
          <a:xfrm>
            <a:off x="2209800" y="1554163"/>
            <a:ext cx="6858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Design du front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D999C1-2980-4B56-B898-05A8E87BF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8128"/>
            <a:ext cx="7839074" cy="43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9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4D4D4D"/>
                </a:solidFill>
              </a:rPr>
              <a:t>Design Front</a:t>
            </a:r>
          </a:p>
        </p:txBody>
      </p:sp>
      <p:pic>
        <p:nvPicPr>
          <p:cNvPr id="8" name="Image 7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8D3DC691-20C9-4883-97AE-C607E230E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96" y="2057400"/>
            <a:ext cx="6841203" cy="41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Back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E0EF7E-D05B-4ACF-843C-A2359BDEA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62099"/>
            <a:ext cx="7979249" cy="34909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259310D-DF46-488E-99CB-7EC263EB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096000" y="2590800"/>
            <a:ext cx="1195389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3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Back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297E638-DDE3-4C81-8637-DB1F89C59D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3BCE11-8CB0-4DF7-838F-AB0164D5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"/>
            <a:ext cx="7251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167</Words>
  <Application>Microsoft Office PowerPoint</Application>
  <PresentationFormat>Affichage à l'écran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15_Office Theme</vt:lpstr>
      <vt:lpstr>Présentation PowerPoint</vt:lpstr>
      <vt:lpstr>Présentation PowerPoint</vt:lpstr>
      <vt:lpstr>Présentation PowerPoint</vt:lpstr>
      <vt:lpstr>Relation Entité-relation</vt:lpstr>
      <vt:lpstr>Présentation PowerPoint</vt:lpstr>
      <vt:lpstr>Design Front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Moi</cp:lastModifiedBy>
  <cp:revision>221</cp:revision>
  <dcterms:created xsi:type="dcterms:W3CDTF">2012-04-26T17:06:14Z</dcterms:created>
  <dcterms:modified xsi:type="dcterms:W3CDTF">2019-05-05T12:49:49Z</dcterms:modified>
</cp:coreProperties>
</file>