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972" r:id="rId3"/>
  </p:sldMasterIdLst>
  <p:notesMasterIdLst>
    <p:notesMasterId r:id="rId15"/>
  </p:notesMasterIdLst>
  <p:sldIdLst>
    <p:sldId id="263" r:id="rId4"/>
    <p:sldId id="348" r:id="rId5"/>
    <p:sldId id="286" r:id="rId6"/>
    <p:sldId id="350" r:id="rId7"/>
    <p:sldId id="356" r:id="rId8"/>
    <p:sldId id="354" r:id="rId9"/>
    <p:sldId id="358" r:id="rId10"/>
    <p:sldId id="347" r:id="rId11"/>
    <p:sldId id="351" r:id="rId12"/>
    <p:sldId id="357" r:id="rId13"/>
    <p:sldId id="355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F0"/>
    <a:srgbClr val="0091EA"/>
    <a:srgbClr val="FF0000"/>
    <a:srgbClr val="00B415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19" autoAdjust="0"/>
    <p:restoredTop sz="94660"/>
  </p:normalViewPr>
  <p:slideViewPr>
    <p:cSldViewPr>
      <p:cViewPr>
        <p:scale>
          <a:sx n="66" d="100"/>
          <a:sy n="66" d="100"/>
        </p:scale>
        <p:origin x="6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EA6E38-82B1-47BB-A812-313B295FEFF2}" type="datetimeFigureOut">
              <a:rPr lang="en-US" smtClean="0"/>
              <a:pPr/>
              <a:t>5/4/2019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089E94-532B-494D-AD7A-712B16D9F5AA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098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545F7-77F9-4401-AA0E-BF14C26D8903}" type="datetimeFigureOut">
              <a:rPr lang="en-US" smtClean="0"/>
              <a:pPr/>
              <a:t>5/4/2019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E0586-5A1C-41FD-AA9D-07A4E729E633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545F7-77F9-4401-AA0E-BF14C26D8903}" type="datetimeFigureOut">
              <a:rPr lang="en-US" smtClean="0"/>
              <a:pPr/>
              <a:t>5/4/2019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E0586-5A1C-41FD-AA9D-07A4E729E633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545F7-77F9-4401-AA0E-BF14C26D8903}" type="datetimeFigureOut">
              <a:rPr lang="en-US" smtClean="0"/>
              <a:pPr/>
              <a:t>5/4/2019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E0586-5A1C-41FD-AA9D-07A4E729E633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/>
              <a:pPr/>
              <a:t>5/4/2019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/>
              <a:pPr/>
              <a:t>5/4/2019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/>
              <a:pPr/>
              <a:t>5/4/2019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/>
              <a:pPr/>
              <a:t>5/4/2019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/>
              <a:pPr/>
              <a:t>5/4/2019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/>
              <a:pPr/>
              <a:t>5/4/2019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/>
              <a:pPr/>
              <a:t>5/4/2019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/>
              <a:pPr/>
              <a:t>5/4/2019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545F7-77F9-4401-AA0E-BF14C26D8903}" type="datetimeFigureOut">
              <a:rPr lang="en-US" smtClean="0"/>
              <a:pPr/>
              <a:t>5/4/2019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E0586-5A1C-41FD-AA9D-07A4E729E633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/>
              <a:pPr/>
              <a:t>5/4/2019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/>
              <a:pPr/>
              <a:t>5/4/2019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/>
              <a:pPr/>
              <a:t>5/4/2019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760484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553179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00570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448103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59152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15333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9257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545F7-77F9-4401-AA0E-BF14C26D8903}" type="datetimeFigureOut">
              <a:rPr lang="en-US" smtClean="0"/>
              <a:pPr/>
              <a:t>5/4/2019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E0586-5A1C-41FD-AA9D-07A4E729E633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363821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262853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837747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5613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545F7-77F9-4401-AA0E-BF14C26D8903}" type="datetimeFigureOut">
              <a:rPr lang="en-US" smtClean="0"/>
              <a:pPr/>
              <a:t>5/4/2019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E0586-5A1C-41FD-AA9D-07A4E729E633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545F7-77F9-4401-AA0E-BF14C26D8903}" type="datetimeFigureOut">
              <a:rPr lang="en-US" smtClean="0"/>
              <a:pPr/>
              <a:t>5/4/2019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E0586-5A1C-41FD-AA9D-07A4E729E633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545F7-77F9-4401-AA0E-BF14C26D8903}" type="datetimeFigureOut">
              <a:rPr lang="en-US" smtClean="0"/>
              <a:pPr/>
              <a:t>5/4/2019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E0586-5A1C-41FD-AA9D-07A4E729E633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545F7-77F9-4401-AA0E-BF14C26D8903}" type="datetimeFigureOut">
              <a:rPr lang="en-US" smtClean="0"/>
              <a:pPr/>
              <a:t>5/4/2019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E0586-5A1C-41FD-AA9D-07A4E729E633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545F7-77F9-4401-AA0E-BF14C26D8903}" type="datetimeFigureOut">
              <a:rPr lang="en-US" smtClean="0"/>
              <a:pPr/>
              <a:t>5/4/2019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E0586-5A1C-41FD-AA9D-07A4E729E633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545F7-77F9-4401-AA0E-BF14C26D8903}" type="datetimeFigureOut">
              <a:rPr lang="en-US" smtClean="0"/>
              <a:pPr/>
              <a:t>5/4/2019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E0586-5A1C-41FD-AA9D-07A4E729E633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3545F7-77F9-4401-AA0E-BF14C26D8903}" type="datetimeFigureOut">
              <a:rPr lang="en-US" smtClean="0"/>
              <a:pPr/>
              <a:t>5/4/2019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E0586-5A1C-41FD-AA9D-07A4E729E633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B7A0F-5B99-4F35-9BDD-321CD3C098FF}" type="datetimeFigureOut">
              <a:rPr lang="en-US" smtClean="0"/>
              <a:pPr/>
              <a:t>5/4/2019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B3369-7666-44EB-AEA9-5FA9440DB40A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B7A0F-5B99-4F35-9BDD-321CD3C098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B3369-7666-44EB-AEA9-5FA9440DB4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160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c4C0LXmSHhE&amp;list=PLEagTQfI6nPN2sdrLWhX_hO1pMOmC9JGU&amp;index=7&amp;fbclid=IwAR1ia7fk3jXWgG7obgih0eEPJtDR7sYniMqDEcPszos3dOtTgf5tKYSSH-M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965200" y="1752600"/>
            <a:ext cx="7010400" cy="4165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60000"/>
              </a:lnSpc>
            </a:pP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Arial" charset="0"/>
              <a:ea typeface="굴림" pitchFamily="34" charset="-127"/>
            </a:endParaRPr>
          </a:p>
        </p:txBody>
      </p:sp>
      <p:sp>
        <p:nvSpPr>
          <p:cNvPr id="5" name="AutoShape 68"/>
          <p:cNvSpPr>
            <a:spLocks noChangeArrowheads="1"/>
          </p:cNvSpPr>
          <p:nvPr/>
        </p:nvSpPr>
        <p:spPr bwMode="gray">
          <a:xfrm>
            <a:off x="7257" y="1"/>
            <a:ext cx="9129486" cy="5084762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hlink">
                        <a:gamma/>
                        <a:shade val="46275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latinLnBrk="1">
              <a:defRPr/>
            </a:pPr>
            <a:r>
              <a:rPr kumimoji="1" lang="en-US" altLang="ko-KR" sz="7200" dirty="0">
                <a:solidFill>
                  <a:schemeClr val="tx1">
                    <a:lumMod val="85000"/>
                    <a:lumOff val="15000"/>
                  </a:schemeClr>
                </a:solidFill>
                <a:ea typeface="굴림" pitchFamily="34" charset="-127"/>
              </a:rPr>
              <a:t>ECE Amazon</a:t>
            </a:r>
          </a:p>
          <a:p>
            <a:pPr latinLnBrk="1">
              <a:defRPr/>
            </a:pPr>
            <a:endParaRPr kumimoji="1" lang="en-US" altLang="ko-KR" sz="3500" dirty="0">
              <a:solidFill>
                <a:schemeClr val="tx1">
                  <a:lumMod val="85000"/>
                  <a:lumOff val="15000"/>
                </a:schemeClr>
              </a:solidFill>
              <a:ea typeface="굴림" pitchFamily="34" charset="-127"/>
            </a:endParaRPr>
          </a:p>
          <a:p>
            <a:pPr latinLnBrk="1">
              <a:defRPr/>
            </a:pPr>
            <a:endParaRPr kumimoji="1" lang="en-US" altLang="ko-KR" sz="3500" dirty="0">
              <a:solidFill>
                <a:schemeClr val="tx1">
                  <a:lumMod val="85000"/>
                  <a:lumOff val="15000"/>
                </a:schemeClr>
              </a:solidFill>
              <a:ea typeface="굴림" pitchFamily="34" charset="-127"/>
            </a:endParaRPr>
          </a:p>
          <a:p>
            <a:pPr algn="ctr" latinLnBrk="1">
              <a:defRPr/>
            </a:pPr>
            <a:r>
              <a:rPr kumimoji="1" lang="en-US" altLang="ko-KR" sz="3500" dirty="0">
                <a:solidFill>
                  <a:schemeClr val="tx1">
                    <a:lumMod val="85000"/>
                    <a:lumOff val="15000"/>
                  </a:schemeClr>
                </a:solidFill>
                <a:ea typeface="굴림" pitchFamily="34" charset="-127"/>
              </a:rPr>
              <a:t>Groupe 122</a:t>
            </a:r>
          </a:p>
          <a:p>
            <a:pPr algn="ctr" latinLnBrk="1">
              <a:defRPr/>
            </a:pPr>
            <a:r>
              <a:rPr kumimoji="1"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ea typeface="굴림" pitchFamily="34" charset="-127"/>
              </a:rPr>
              <a:t>Jonathan </a:t>
            </a:r>
            <a:r>
              <a:rPr kumimoji="1" lang="en-US" altLang="ko-KR" sz="2400" dirty="0" err="1">
                <a:solidFill>
                  <a:schemeClr val="tx1">
                    <a:lumMod val="85000"/>
                    <a:lumOff val="15000"/>
                  </a:schemeClr>
                </a:solidFill>
                <a:ea typeface="굴림" pitchFamily="34" charset="-127"/>
              </a:rPr>
              <a:t>Galard</a:t>
            </a:r>
            <a:endParaRPr kumimoji="1"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ea typeface="굴림" pitchFamily="34" charset="-127"/>
            </a:endParaRPr>
          </a:p>
          <a:p>
            <a:pPr algn="ctr" latinLnBrk="1">
              <a:defRPr/>
            </a:pPr>
            <a:r>
              <a:rPr kumimoji="1"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ea typeface="굴림" pitchFamily="34" charset="-127"/>
              </a:rPr>
              <a:t>Léo </a:t>
            </a:r>
            <a:r>
              <a:rPr kumimoji="1" lang="en-US" altLang="ko-KR" sz="2400" dirty="0" err="1">
                <a:solidFill>
                  <a:schemeClr val="tx1">
                    <a:lumMod val="85000"/>
                    <a:lumOff val="15000"/>
                  </a:schemeClr>
                </a:solidFill>
                <a:ea typeface="굴림" pitchFamily="34" charset="-127"/>
              </a:rPr>
              <a:t>Gerardin</a:t>
            </a:r>
            <a:endParaRPr kumimoji="1"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ea typeface="굴림" pitchFamily="34" charset="-127"/>
            </a:endParaRPr>
          </a:p>
          <a:p>
            <a:pPr algn="ctr" latinLnBrk="1">
              <a:defRPr/>
            </a:pPr>
            <a:r>
              <a:rPr kumimoji="1"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ea typeface="굴림" pitchFamily="34" charset="-127"/>
              </a:rPr>
              <a:t>Baptiste </a:t>
            </a:r>
            <a:r>
              <a:rPr kumimoji="1" lang="en-US" altLang="ko-KR" sz="2400" dirty="0" err="1">
                <a:solidFill>
                  <a:schemeClr val="tx1">
                    <a:lumMod val="85000"/>
                    <a:lumOff val="15000"/>
                  </a:schemeClr>
                </a:solidFill>
                <a:ea typeface="굴림" pitchFamily="34" charset="-127"/>
              </a:rPr>
              <a:t>Lafay</a:t>
            </a:r>
            <a:endParaRPr kumimoji="1"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ea typeface="굴림" pitchFamily="34" charset="-127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5AE709B8-F9CF-4C06-A707-CB7C3CE27A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7" y="5084762"/>
            <a:ext cx="2752725" cy="16668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2362200" y="838200"/>
            <a:ext cx="6553200" cy="715963"/>
          </a:xfrm>
        </p:spPr>
        <p:txBody>
          <a:bodyPr/>
          <a:lstStyle/>
          <a:p>
            <a:pPr algn="l"/>
            <a:r>
              <a:rPr lang="en-US" sz="3600" dirty="0">
                <a:solidFill>
                  <a:srgbClr val="4D4D4D"/>
                </a:solidFill>
              </a:rPr>
              <a:t>Sources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95A72DD-4713-4D76-B589-C83496A62168}"/>
              </a:ext>
            </a:extLst>
          </p:cNvPr>
          <p:cNvSpPr txBox="1"/>
          <p:nvPr/>
        </p:nvSpPr>
        <p:spPr>
          <a:xfrm>
            <a:off x="2362200" y="1828800"/>
            <a:ext cx="6324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-    Campus</a:t>
            </a:r>
          </a:p>
          <a:p>
            <a:pPr marL="285750" indent="-285750">
              <a:buFontTx/>
              <a:buChar char="-"/>
            </a:pPr>
            <a:r>
              <a:rPr lang="fr-FR" dirty="0" err="1"/>
              <a:t>OpenClassroom</a:t>
            </a: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Stack </a:t>
            </a:r>
            <a:r>
              <a:rPr lang="fr-FR" dirty="0" err="1"/>
              <a:t>Overflow</a:t>
            </a: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>
                <a:hlinkClick r:id="rId3"/>
              </a:rPr>
              <a:t>https://www.youtube.com/watch?v=c4C0LXmSHhE&amp;list=PLEagTQfI6nPN2sdrLWhX_hO1pMOmC9JGU&amp;index=7&amp;fbclid=IwAR1ia7fk3jXWgG7obgih0eEPJtDR7sYniMqDEcPszos3dOtTgf5tKYSSH-M</a:t>
            </a:r>
            <a:endParaRPr lang="fr-FR" dirty="0"/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38290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C0493B-FE0B-41B0-99EA-3D4D9E20D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2CBA65B-ECA0-4A08-977A-A958C169E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fr-FR" dirty="0"/>
              <a:t>Merci pour votre attention</a:t>
            </a:r>
          </a:p>
        </p:txBody>
      </p:sp>
    </p:spTree>
    <p:extLst>
      <p:ext uri="{BB962C8B-B14F-4D97-AF65-F5344CB8AC3E}">
        <p14:creationId xmlns:p14="http://schemas.microsoft.com/office/powerpoint/2010/main" val="2031252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143000" y="1041400"/>
            <a:ext cx="7010400" cy="4165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lnSpc>
                <a:spcPct val="160000"/>
              </a:lnSpc>
              <a:buFontTx/>
              <a:buChar char="-"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Arial" charset="0"/>
              <a:ea typeface="굴림" pitchFamily="34" charset="-127"/>
            </a:endParaRPr>
          </a:p>
          <a:p>
            <a:pPr marL="285750" indent="-285750" algn="just">
              <a:lnSpc>
                <a:spcPct val="160000"/>
              </a:lnSpc>
              <a:buFontTx/>
              <a:buChar char="-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굴림" pitchFamily="34" charset="-127"/>
              </a:rPr>
              <a:t>Conception du back………………………………………….3</a:t>
            </a:r>
          </a:p>
          <a:p>
            <a:pPr marL="285750" indent="-285750" algn="just">
              <a:lnSpc>
                <a:spcPct val="160000"/>
              </a:lnSpc>
              <a:buFontTx/>
              <a:buChar char="-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굴림" pitchFamily="34" charset="-127"/>
              </a:rPr>
              <a:t>Front et design du site……………………………………….4</a:t>
            </a:r>
          </a:p>
          <a:p>
            <a:pPr marL="285750" indent="-285750" algn="just">
              <a:lnSpc>
                <a:spcPct val="160000"/>
              </a:lnSpc>
              <a:buFontTx/>
              <a:buChar char="-"/>
            </a:pPr>
            <a:r>
              <a:rPr lang="fr-F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굴림" pitchFamily="34" charset="-127"/>
              </a:rPr>
              <a:t>Spécification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굴림" pitchFamily="34" charset="-127"/>
              </a:rPr>
              <a:t> </a:t>
            </a:r>
            <a:r>
              <a:rPr lang="fr-F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굴림" pitchFamily="34" charset="-127"/>
              </a:rPr>
              <a:t>fonctionnelles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굴림" pitchFamily="34" charset="-127"/>
              </a:rPr>
              <a:t> des pages web……………....5</a:t>
            </a:r>
          </a:p>
          <a:p>
            <a:pPr marL="285750" indent="-285750" algn="just">
              <a:lnSpc>
                <a:spcPct val="160000"/>
              </a:lnSpc>
              <a:buFontTx/>
              <a:buChar char="-"/>
            </a:pPr>
            <a:r>
              <a:rPr lang="fr-FR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굴림" pitchFamily="34" charset="-127"/>
              </a:rPr>
              <a:t>Versionning</a:t>
            </a:r>
            <a:r>
              <a:rPr lang="fr-F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굴림" pitchFamily="34" charset="-127"/>
              </a:rPr>
              <a:t>…………………………………………………...6</a:t>
            </a:r>
          </a:p>
          <a:p>
            <a:pPr marL="285750" indent="-285750" algn="just">
              <a:lnSpc>
                <a:spcPct val="160000"/>
              </a:lnSpc>
              <a:buFontTx/>
              <a:buChar char="-"/>
            </a:pPr>
            <a:r>
              <a:rPr lang="fr-F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굴림" pitchFamily="34" charset="-127"/>
              </a:rPr>
              <a:t>Bilan collectif et individuel………………………………......6</a:t>
            </a:r>
          </a:p>
          <a:p>
            <a:pPr marL="285750" indent="-285750" algn="just">
              <a:lnSpc>
                <a:spcPct val="160000"/>
              </a:lnSpc>
              <a:buFontTx/>
              <a:buChar char="-"/>
            </a:pPr>
            <a:r>
              <a:rPr lang="fr-F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굴림" pitchFamily="34" charset="-127"/>
              </a:rPr>
              <a:t>Source…………………………………………………………7</a:t>
            </a:r>
          </a:p>
          <a:p>
            <a:pPr marL="285750" indent="-285750" algn="just">
              <a:lnSpc>
                <a:spcPct val="160000"/>
              </a:lnSpc>
              <a:buFontTx/>
              <a:buChar char="-"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Arial" charset="0"/>
              <a:ea typeface="굴림" pitchFamily="34" charset="-127"/>
            </a:endParaRPr>
          </a:p>
          <a:p>
            <a:pPr algn="just">
              <a:lnSpc>
                <a:spcPct val="160000"/>
              </a:lnSpc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굴림" pitchFamily="34" charset="-127"/>
              </a:rPr>
              <a:t> </a:t>
            </a:r>
          </a:p>
          <a:p>
            <a:pPr marL="285750" indent="-285750" algn="just">
              <a:lnSpc>
                <a:spcPct val="160000"/>
              </a:lnSpc>
              <a:buFontTx/>
              <a:buChar char="-"/>
            </a:pP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Arial" charset="0"/>
              <a:ea typeface="굴림" pitchFamily="34" charset="-127"/>
            </a:endParaRPr>
          </a:p>
          <a:p>
            <a:pPr algn="just">
              <a:lnSpc>
                <a:spcPct val="160000"/>
              </a:lnSpc>
            </a:pP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Arial" charset="0"/>
              <a:ea typeface="굴림" pitchFamily="34" charset="-127"/>
            </a:endParaRPr>
          </a:p>
        </p:txBody>
      </p:sp>
      <p:sp>
        <p:nvSpPr>
          <p:cNvPr id="5" name="AutoShape 68"/>
          <p:cNvSpPr>
            <a:spLocks noChangeArrowheads="1"/>
          </p:cNvSpPr>
          <p:nvPr/>
        </p:nvSpPr>
        <p:spPr bwMode="gray">
          <a:xfrm>
            <a:off x="1143000" y="381000"/>
            <a:ext cx="6696075" cy="635000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hlink">
                        <a:gamma/>
                        <a:shade val="46275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latinLnBrk="1">
              <a:defRPr/>
            </a:pPr>
            <a:r>
              <a:rPr kumimoji="1" lang="en-US" altLang="ko-KR" sz="5400" dirty="0" err="1">
                <a:solidFill>
                  <a:schemeClr val="tx1">
                    <a:lumMod val="85000"/>
                    <a:lumOff val="15000"/>
                  </a:schemeClr>
                </a:solidFill>
                <a:ea typeface="굴림" pitchFamily="34" charset="-127"/>
              </a:rPr>
              <a:t>Sommaire</a:t>
            </a:r>
            <a:endParaRPr kumimoji="1" lang="en-US" altLang="ko-KR" sz="5400" dirty="0">
              <a:solidFill>
                <a:schemeClr val="tx1">
                  <a:lumMod val="85000"/>
                  <a:lumOff val="15000"/>
                </a:schemeClr>
              </a:solidFill>
              <a:ea typeface="굴림" pitchFamily="34" charset="-127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69F9AF6-16F9-4B4F-A346-E0DEE153CB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7" y="5084762"/>
            <a:ext cx="2752725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258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2362200" y="381000"/>
            <a:ext cx="6553200" cy="715963"/>
          </a:xfrm>
        </p:spPr>
        <p:txBody>
          <a:bodyPr>
            <a:normAutofit fontScale="90000"/>
          </a:bodyPr>
          <a:lstStyle/>
          <a:p>
            <a:pPr algn="l"/>
            <a:r>
              <a:rPr lang="en-US" sz="2800" dirty="0">
                <a:solidFill>
                  <a:srgbClr val="4D4D4D"/>
                </a:solidFill>
              </a:rPr>
              <a:t>Conception du back: Relation </a:t>
            </a:r>
            <a:r>
              <a:rPr lang="en-US" sz="2800" dirty="0" err="1">
                <a:solidFill>
                  <a:srgbClr val="4D4D4D"/>
                </a:solidFill>
              </a:rPr>
              <a:t>Entité</a:t>
            </a:r>
            <a:r>
              <a:rPr lang="en-US" sz="2800" dirty="0">
                <a:solidFill>
                  <a:srgbClr val="4D4D4D"/>
                </a:solidFill>
              </a:rPr>
              <a:t>-relation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B5A9279-1676-4D7D-90A3-4000F243D1C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667" r="13333"/>
          <a:stretch/>
        </p:blipFill>
        <p:spPr>
          <a:xfrm>
            <a:off x="1828800" y="1096963"/>
            <a:ext cx="7239000" cy="576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737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143000" y="1041400"/>
            <a:ext cx="7010400" cy="4165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60000"/>
              </a:lnSpc>
            </a:pP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Arial" charset="0"/>
              <a:ea typeface="굴림" pitchFamily="34" charset="-127"/>
            </a:endParaRPr>
          </a:p>
        </p:txBody>
      </p:sp>
      <p:sp>
        <p:nvSpPr>
          <p:cNvPr id="5" name="AutoShape 68"/>
          <p:cNvSpPr>
            <a:spLocks noChangeArrowheads="1"/>
          </p:cNvSpPr>
          <p:nvPr/>
        </p:nvSpPr>
        <p:spPr bwMode="gray">
          <a:xfrm>
            <a:off x="1143000" y="381000"/>
            <a:ext cx="6696075" cy="635000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hlink">
                        <a:gamma/>
                        <a:shade val="46275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latinLnBrk="1">
              <a:defRPr/>
            </a:pPr>
            <a:r>
              <a:rPr kumimoji="1" lang="en-US" altLang="ko-KR" sz="3500" dirty="0">
                <a:solidFill>
                  <a:schemeClr val="tx1">
                    <a:lumMod val="85000"/>
                    <a:lumOff val="15000"/>
                  </a:schemeClr>
                </a:solidFill>
                <a:ea typeface="굴림" pitchFamily="34" charset="-127"/>
              </a:rPr>
              <a:t>Design Page </a:t>
            </a:r>
            <a:r>
              <a:rPr kumimoji="1" lang="fr-FR" altLang="ko-KR" sz="3500" dirty="0">
                <a:solidFill>
                  <a:schemeClr val="tx1">
                    <a:lumMod val="85000"/>
                    <a:lumOff val="15000"/>
                  </a:schemeClr>
                </a:solidFill>
                <a:ea typeface="굴림" pitchFamily="34" charset="-127"/>
              </a:rPr>
              <a:t>d’</a:t>
            </a:r>
            <a:r>
              <a:rPr kumimoji="1" lang="fr-FR" altLang="ko-KR" sz="3500" dirty="0" err="1">
                <a:solidFill>
                  <a:schemeClr val="tx1">
                    <a:lumMod val="85000"/>
                    <a:lumOff val="15000"/>
                  </a:schemeClr>
                </a:solidFill>
                <a:ea typeface="굴림" pitchFamily="34" charset="-127"/>
              </a:rPr>
              <a:t>acceuil</a:t>
            </a:r>
            <a:endParaRPr kumimoji="1" lang="fr-FR" altLang="ko-KR" sz="3500" dirty="0">
              <a:solidFill>
                <a:schemeClr val="tx1">
                  <a:lumMod val="85000"/>
                  <a:lumOff val="15000"/>
                </a:schemeClr>
              </a:solidFill>
              <a:ea typeface="굴림" pitchFamily="34" charset="-127"/>
            </a:endParaRPr>
          </a:p>
        </p:txBody>
      </p:sp>
      <p:pic>
        <p:nvPicPr>
          <p:cNvPr id="7" name="Image 6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CED999C1-2980-4B56-B898-05A8E87BF2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7" y="1371600"/>
            <a:ext cx="7839074" cy="3962672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04C13471-4D52-464B-ACCE-1E12247BB5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7" y="5370558"/>
            <a:ext cx="2583543" cy="1564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995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143000" y="1041400"/>
            <a:ext cx="7010400" cy="4165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60000"/>
              </a:lnSpc>
            </a:pP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Arial" charset="0"/>
              <a:ea typeface="굴림" pitchFamily="34" charset="-127"/>
            </a:endParaRPr>
          </a:p>
        </p:txBody>
      </p:sp>
      <p:sp>
        <p:nvSpPr>
          <p:cNvPr id="5" name="AutoShape 68"/>
          <p:cNvSpPr>
            <a:spLocks noChangeArrowheads="1"/>
          </p:cNvSpPr>
          <p:nvPr/>
        </p:nvSpPr>
        <p:spPr bwMode="gray">
          <a:xfrm>
            <a:off x="1143000" y="381000"/>
            <a:ext cx="6696075" cy="635000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hlink">
                        <a:gamma/>
                        <a:shade val="46275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latinLnBrk="1">
              <a:defRPr/>
            </a:pPr>
            <a:endParaRPr kumimoji="1" lang="en-US" altLang="ko-KR" sz="3500" dirty="0">
              <a:solidFill>
                <a:schemeClr val="tx1">
                  <a:lumMod val="85000"/>
                  <a:lumOff val="15000"/>
                </a:schemeClr>
              </a:solidFill>
              <a:ea typeface="굴림" pitchFamily="34" charset="-127"/>
            </a:endParaRPr>
          </a:p>
        </p:txBody>
      </p:sp>
      <p:pic>
        <p:nvPicPr>
          <p:cNvPr id="8" name="Image 7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E035FCCB-B751-4D91-B809-D9112723FE8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904805"/>
            <a:ext cx="6848475" cy="416560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EBEB6F13-6ED2-457E-8C00-BDBF026FE16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5333" b="21177"/>
          <a:stretch/>
        </p:blipFill>
        <p:spPr>
          <a:xfrm>
            <a:off x="0" y="5514624"/>
            <a:ext cx="2735943" cy="96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636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143000" y="1041400"/>
            <a:ext cx="7010400" cy="4165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lnSpc>
                <a:spcPct val="160000"/>
              </a:lnSpc>
              <a:buFontTx/>
              <a:buChar char="-"/>
            </a:pP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Arial" charset="0"/>
              <a:ea typeface="굴림" pitchFamily="34" charset="-127"/>
            </a:endParaRPr>
          </a:p>
        </p:txBody>
      </p:sp>
      <p:sp>
        <p:nvSpPr>
          <p:cNvPr id="5" name="AutoShape 68"/>
          <p:cNvSpPr>
            <a:spLocks noChangeArrowheads="1"/>
          </p:cNvSpPr>
          <p:nvPr/>
        </p:nvSpPr>
        <p:spPr bwMode="gray">
          <a:xfrm>
            <a:off x="1143000" y="381000"/>
            <a:ext cx="6696075" cy="635000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hlink">
                        <a:gamma/>
                        <a:shade val="46275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latinLnBrk="1">
              <a:defRPr/>
            </a:pPr>
            <a:r>
              <a:rPr lang="fr-FR" sz="3600" dirty="0"/>
              <a:t>Spécifications </a:t>
            </a:r>
          </a:p>
          <a:p>
            <a:pPr latinLnBrk="1">
              <a:defRPr/>
            </a:pPr>
            <a:r>
              <a:rPr lang="fr-FR" sz="3600" dirty="0"/>
              <a:t>fonctionnelles des pages web</a:t>
            </a:r>
            <a:endParaRPr kumimoji="1" lang="en-US" altLang="ko-KR" sz="3600" dirty="0">
              <a:solidFill>
                <a:schemeClr val="tx1">
                  <a:lumMod val="85000"/>
                  <a:lumOff val="15000"/>
                </a:schemeClr>
              </a:solidFill>
              <a:ea typeface="굴림" pitchFamily="34" charset="-127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DC038345-F5C3-4E76-8E27-920D4CF9BE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4566"/>
          <a:stretch/>
        </p:blipFill>
        <p:spPr>
          <a:xfrm>
            <a:off x="2286000" y="1458250"/>
            <a:ext cx="3886200" cy="394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009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2358571" y="838200"/>
            <a:ext cx="6553200" cy="715963"/>
          </a:xfrm>
        </p:spPr>
        <p:txBody>
          <a:bodyPr>
            <a:normAutofit fontScale="90000"/>
          </a:bodyPr>
          <a:lstStyle/>
          <a:p>
            <a:pPr algn="l"/>
            <a:r>
              <a:rPr lang="fr-FR" dirty="0"/>
              <a:t>Spécifications fonctionnelles des pages web</a:t>
            </a:r>
            <a:endParaRPr lang="en-US" sz="3600" dirty="0">
              <a:solidFill>
                <a:srgbClr val="4D4D4D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8DF0823E-6A29-45B2-8E54-BBE4591F95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905000" cy="6858000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D004F77C-4AB6-4BD4-BD64-F7823E60CFE0}"/>
              </a:ext>
            </a:extLst>
          </p:cNvPr>
          <p:cNvSpPr txBox="1"/>
          <p:nvPr/>
        </p:nvSpPr>
        <p:spPr>
          <a:xfrm>
            <a:off x="2815771" y="3105834"/>
            <a:ext cx="609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/>
              <a:t>Utilisation Standard</a:t>
            </a:r>
          </a:p>
          <a:p>
            <a:pPr marL="285750" indent="-285750">
              <a:buFontTx/>
              <a:buChar char="-"/>
            </a:pPr>
            <a:r>
              <a:rPr lang="fr-FR" dirty="0"/>
              <a:t>Utilisation Smartphone</a:t>
            </a:r>
          </a:p>
        </p:txBody>
      </p:sp>
    </p:spTree>
    <p:extLst>
      <p:ext uri="{BB962C8B-B14F-4D97-AF65-F5344CB8AC3E}">
        <p14:creationId xmlns:p14="http://schemas.microsoft.com/office/powerpoint/2010/main" val="4088635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 txBox="1">
            <a:spLocks noChangeArrowheads="1"/>
          </p:cNvSpPr>
          <p:nvPr/>
        </p:nvSpPr>
        <p:spPr>
          <a:xfrm>
            <a:off x="1143000" y="152400"/>
            <a:ext cx="7010400" cy="870857"/>
          </a:xfrm>
          <a:prstGeom prst="rect">
            <a:avLst/>
          </a:prstGeom>
          <a:noFill/>
          <a:extLst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Bilan</a:t>
            </a:r>
            <a:r>
              <a:rPr lang="en-US" sz="5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5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Collectif</a:t>
            </a:r>
            <a:r>
              <a:rPr lang="en-US" sz="5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et </a:t>
            </a:r>
            <a:r>
              <a:rPr lang="en-US" sz="5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Individuel</a:t>
            </a:r>
            <a:endParaRPr lang="ru-RU" sz="5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Rectangle 8"/>
          <p:cNvSpPr txBox="1">
            <a:spLocks noChangeArrowheads="1"/>
          </p:cNvSpPr>
          <p:nvPr/>
        </p:nvSpPr>
        <p:spPr>
          <a:xfrm>
            <a:off x="3472543" y="961901"/>
            <a:ext cx="2351314" cy="609600"/>
          </a:xfrm>
          <a:prstGeom prst="rect">
            <a:avLst/>
          </a:prstGeom>
          <a:noFill/>
          <a:extLst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endParaRPr lang="ru-RU" sz="2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95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2362200" y="838200"/>
            <a:ext cx="6553200" cy="715963"/>
          </a:xfrm>
        </p:spPr>
        <p:txBody>
          <a:bodyPr/>
          <a:lstStyle/>
          <a:p>
            <a:pPr algn="l"/>
            <a:r>
              <a:rPr lang="en-US" sz="3600" dirty="0" err="1">
                <a:solidFill>
                  <a:srgbClr val="4D4D4D"/>
                </a:solidFill>
              </a:rPr>
              <a:t>Versionning</a:t>
            </a:r>
            <a:r>
              <a:rPr lang="en-US" sz="3600" dirty="0">
                <a:solidFill>
                  <a:srgbClr val="4D4D4D"/>
                </a:solidFill>
              </a:rPr>
              <a:t> 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928A398E-C410-4930-BD57-7FD1917518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1721477"/>
            <a:ext cx="4986411" cy="4565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327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0">
      <a:dk1>
        <a:sysClr val="windowText" lastClr="000000"/>
      </a:dk1>
      <a:lt1>
        <a:sysClr val="window" lastClr="FFFFFF"/>
      </a:lt1>
      <a:dk2>
        <a:srgbClr val="6D787D"/>
      </a:dk2>
      <a:lt2>
        <a:srgbClr val="EEECE1"/>
      </a:lt2>
      <a:accent1>
        <a:srgbClr val="666666"/>
      </a:accent1>
      <a:accent2>
        <a:srgbClr val="9B9B9B"/>
      </a:accent2>
      <a:accent3>
        <a:srgbClr val="C0C0C0"/>
      </a:accent3>
      <a:accent4>
        <a:srgbClr val="FF0505"/>
      </a:accent4>
      <a:accent5>
        <a:srgbClr val="FFFFFF"/>
      </a:accent5>
      <a:accent6>
        <a:srgbClr val="BDC7CB"/>
      </a:accent6>
      <a:hlink>
        <a:srgbClr val="7F7F7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Custom0">
      <a:dk1>
        <a:sysClr val="windowText" lastClr="000000"/>
      </a:dk1>
      <a:lt1>
        <a:sysClr val="window" lastClr="FFFFFF"/>
      </a:lt1>
      <a:dk2>
        <a:srgbClr val="6D787D"/>
      </a:dk2>
      <a:lt2>
        <a:srgbClr val="EEECE1"/>
      </a:lt2>
      <a:accent1>
        <a:srgbClr val="666666"/>
      </a:accent1>
      <a:accent2>
        <a:srgbClr val="9B9B9B"/>
      </a:accent2>
      <a:accent3>
        <a:srgbClr val="C0C0C0"/>
      </a:accent3>
      <a:accent4>
        <a:srgbClr val="FF0505"/>
      </a:accent4>
      <a:accent5>
        <a:srgbClr val="FFFFFF"/>
      </a:accent5>
      <a:accent6>
        <a:srgbClr val="BDC7CB"/>
      </a:accent6>
      <a:hlink>
        <a:srgbClr val="7F7F7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5_Office Theme">
  <a:themeElements>
    <a:clrScheme name="Custom0">
      <a:dk1>
        <a:sysClr val="windowText" lastClr="000000"/>
      </a:dk1>
      <a:lt1>
        <a:sysClr val="window" lastClr="FFFFFF"/>
      </a:lt1>
      <a:dk2>
        <a:srgbClr val="6D787D"/>
      </a:dk2>
      <a:lt2>
        <a:srgbClr val="EEECE1"/>
      </a:lt2>
      <a:accent1>
        <a:srgbClr val="666666"/>
      </a:accent1>
      <a:accent2>
        <a:srgbClr val="9B9B9B"/>
      </a:accent2>
      <a:accent3>
        <a:srgbClr val="C0C0C0"/>
      </a:accent3>
      <a:accent4>
        <a:srgbClr val="FF0505"/>
      </a:accent4>
      <a:accent5>
        <a:srgbClr val="FFFFFF"/>
      </a:accent5>
      <a:accent6>
        <a:srgbClr val="BDC7CB"/>
      </a:accent6>
      <a:hlink>
        <a:srgbClr val="7F7F7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3001</TotalTime>
  <Words>108</Words>
  <Application>Microsoft Office PowerPoint</Application>
  <PresentationFormat>Affichage à l'écran (4:3)</PresentationFormat>
  <Paragraphs>33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3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Arial</vt:lpstr>
      <vt:lpstr>Calibri</vt:lpstr>
      <vt:lpstr>Office Theme</vt:lpstr>
      <vt:lpstr>1_Office Theme</vt:lpstr>
      <vt:lpstr>15_Office Theme</vt:lpstr>
      <vt:lpstr>Présentation PowerPoint</vt:lpstr>
      <vt:lpstr>Présentation PowerPoint</vt:lpstr>
      <vt:lpstr>Conception du back: Relation Entité-relation</vt:lpstr>
      <vt:lpstr>Présentation PowerPoint</vt:lpstr>
      <vt:lpstr>Présentation PowerPoint</vt:lpstr>
      <vt:lpstr>Présentation PowerPoint</vt:lpstr>
      <vt:lpstr>Spécifications fonctionnelles des pages web</vt:lpstr>
      <vt:lpstr>Présentation PowerPoint</vt:lpstr>
      <vt:lpstr>Versionning </vt:lpstr>
      <vt:lpstr>Sources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Moi</cp:lastModifiedBy>
  <cp:revision>238</cp:revision>
  <dcterms:created xsi:type="dcterms:W3CDTF">2012-04-26T17:06:14Z</dcterms:created>
  <dcterms:modified xsi:type="dcterms:W3CDTF">2019-05-05T19:51:03Z</dcterms:modified>
</cp:coreProperties>
</file>