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53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3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34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3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9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8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1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5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52FA-580F-4A38-9B24-757C9705B435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Lab1 </a:t>
            </a:r>
            <a:r>
              <a:rPr lang="zh-TW" altLang="en-US" dirty="0" smtClean="0"/>
              <a:t>─ </a:t>
            </a:r>
            <a:r>
              <a:rPr lang="en-US" altLang="zh-TW" sz="4800" dirty="0" smtClean="0"/>
              <a:t>Ripple carry counter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7050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wave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22" y="1478095"/>
            <a:ext cx="5018201" cy="49549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48" y="2051172"/>
            <a:ext cx="5466103" cy="36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&amp; result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8" y="1969478"/>
            <a:ext cx="11062362" cy="25232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93" y="4746172"/>
            <a:ext cx="3930182" cy="14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4-Bits </a:t>
            </a:r>
            <a:r>
              <a:rPr lang="en-US" altLang="zh-TW" dirty="0"/>
              <a:t>ripple carry counter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37" y="1905000"/>
            <a:ext cx="8057853" cy="38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4-Bits </a:t>
            </a:r>
            <a:r>
              <a:rPr lang="en-US" altLang="zh-TW" dirty="0" smtClean="0"/>
              <a:t>ripple carry counter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33" y="1837509"/>
            <a:ext cx="5161968" cy="4781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40" y="1327203"/>
            <a:ext cx="4713104" cy="54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3969" y="2133600"/>
            <a:ext cx="9979269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將給定的</a:t>
            </a:r>
            <a:r>
              <a:rPr lang="en-US" altLang="zh-TW" sz="2800" dirty="0" smtClean="0">
                <a:latin typeface="+mn-ea"/>
              </a:rPr>
              <a:t>4-bits </a:t>
            </a:r>
            <a:r>
              <a:rPr lang="en-US" altLang="zh-TW" sz="2800" dirty="0" smtClean="0">
                <a:latin typeface="+mn-ea"/>
              </a:rPr>
              <a:t>ripple carry counter</a:t>
            </a:r>
            <a:r>
              <a:rPr lang="zh-TW" altLang="en-US" sz="2800" dirty="0" smtClean="0">
                <a:latin typeface="+mn-ea"/>
              </a:rPr>
              <a:t>由</a:t>
            </a:r>
            <a:r>
              <a:rPr lang="en-US" altLang="zh-TW" sz="2800" dirty="0" smtClean="0">
                <a:latin typeface="+mn-ea"/>
              </a:rPr>
              <a:t>4bits</a:t>
            </a:r>
            <a:r>
              <a:rPr lang="zh-TW" altLang="en-US" sz="2800" dirty="0" smtClean="0">
                <a:latin typeface="+mn-ea"/>
              </a:rPr>
              <a:t>改為</a:t>
            </a:r>
            <a:r>
              <a:rPr lang="en-US" altLang="zh-TW" sz="2800" dirty="0" smtClean="0">
                <a:latin typeface="+mn-ea"/>
              </a:rPr>
              <a:t>8bits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85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28" y="1743854"/>
            <a:ext cx="8634685" cy="43905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30" y="3385219"/>
            <a:ext cx="2696663" cy="23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.v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18892"/>
            <a:ext cx="7430642" cy="51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4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</a:t>
            </a:r>
            <a:r>
              <a:rPr lang="en-US" altLang="zh-TW" dirty="0" err="1" smtClean="0"/>
              <a:t>ripple.v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811215"/>
            <a:ext cx="8915400" cy="4100007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+mn-ea"/>
              </a:rPr>
              <a:t>依照說明修改</a:t>
            </a:r>
            <a:r>
              <a:rPr lang="en-US" altLang="zh-TW" sz="2000" dirty="0" err="1" smtClean="0">
                <a:latin typeface="+mn-ea"/>
              </a:rPr>
              <a:t>ripple.v</a:t>
            </a:r>
            <a:r>
              <a:rPr lang="zh-TW" altLang="en-US" sz="2000" dirty="0" smtClean="0">
                <a:latin typeface="+mn-ea"/>
              </a:rPr>
              <a:t>檔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86" y="2379013"/>
            <a:ext cx="4512276" cy="37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16" y="1626577"/>
            <a:ext cx="6295960" cy="42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586" y="1317085"/>
            <a:ext cx="3552520" cy="52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3909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49</Words>
  <Application>Microsoft Office PowerPoint</Application>
  <PresentationFormat>寬螢幕</PresentationFormat>
  <Paragraphs>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Lab1 ─ Ripple carry counter</vt:lpstr>
      <vt:lpstr>4-Bits ripple carry counter</vt:lpstr>
      <vt:lpstr>4-Bits ripple carry counter</vt:lpstr>
      <vt:lpstr>實作說明</vt:lpstr>
      <vt:lpstr>Create project</vt:lpstr>
      <vt:lpstr>Add .v file</vt:lpstr>
      <vt:lpstr>Modify ripple.v</vt:lpstr>
      <vt:lpstr>Compile</vt:lpstr>
      <vt:lpstr>Simulate</vt:lpstr>
      <vt:lpstr>Add wave</vt:lpstr>
      <vt:lpstr>Run &amp;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─ Ripple carry counter</dc:title>
  <dc:creator>Lab701a-6</dc:creator>
  <cp:lastModifiedBy>lab701a</cp:lastModifiedBy>
  <cp:revision>14</cp:revision>
  <dcterms:created xsi:type="dcterms:W3CDTF">2016-10-06T03:54:24Z</dcterms:created>
  <dcterms:modified xsi:type="dcterms:W3CDTF">2020-09-12T12:10:42Z</dcterms:modified>
</cp:coreProperties>
</file>