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E54EB-577D-47BA-ACC7-347AA582694F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56E5-F8E4-43CE-B94C-03B16846A7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45D94-1902-4870-B488-C6991025EB1C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8A3B-9BD8-4D63-A5D0-6187C55FA8A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C84FF-5C65-490B-9015-DF6AEF5CB486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70A4-A981-4A21-AACB-C579D95A2D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4DDA-1645-441D-8FEB-5AA24D0A1B32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2313D-E52E-4B87-A300-231DF406AC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57FC2-94A3-41C1-98CD-5F98CA3F2532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09496-8C6C-4CA0-AF53-BEBD8E03E3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67FF-5130-4042-AD8D-64DAA235A085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FC5B8-7BE8-435F-B582-94B7EB84D6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80CA5-0C83-4900-8EA7-1237FDA30AEA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03CC4-1FD8-44E7-8DEA-C16BC352F6C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1483-F21E-4E37-ABA7-1F089A51E823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1ADD9-5904-4AFF-9893-A6F962701D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BB802-3978-4A2B-9D7A-DDEDB84FD39F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4BF05-3961-4CE0-8571-302BF00E35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38A4E-DF9A-4A4E-8252-02DB5A1342F0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63C6-C611-41E0-BB80-36F225B572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A39BE-5E6A-41CA-88DC-1C86BCE2F964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5B7C-98FF-4134-9534-90500B14CF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C31F9B-41DB-4B8F-934A-3497E6E6F679}" type="datetimeFigureOut">
              <a:rPr lang="zh-TW" altLang="en-US"/>
              <a:pPr>
                <a:defRPr/>
              </a:pPr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83A68E-39B2-4208-B09E-241AD563C4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  <a:ea typeface="微軟正黑體" pitchFamily="34" charset="-12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/>
              <a:t>8-bits Shifter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8-bits Shifter</a:t>
            </a:r>
            <a:endParaRPr lang="zh-TW" altLang="en-US" b="0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708525"/>
          </a:xfrm>
        </p:spPr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zh-TW" altLang="en-US" dirty="0"/>
              <a:t> </a:t>
            </a:r>
            <a:r>
              <a:rPr lang="en-US" altLang="zh-TW" dirty="0"/>
              <a:t>, reset</a:t>
            </a:r>
          </a:p>
          <a:p>
            <a:r>
              <a:rPr lang="en-US" altLang="zh-TW" dirty="0"/>
              <a:t>Output - q</a:t>
            </a:r>
          </a:p>
          <a:p>
            <a:r>
              <a:rPr lang="zh-TW" altLang="en-US" dirty="0"/>
              <a:t>請利用</a:t>
            </a:r>
            <a:r>
              <a:rPr lang="en-US" altLang="zh-TW" dirty="0"/>
              <a:t>D</a:t>
            </a:r>
            <a:r>
              <a:rPr lang="zh-TW" altLang="en-US" dirty="0"/>
              <a:t>型正反器</a:t>
            </a:r>
            <a:r>
              <a:rPr lang="en-US" altLang="zh-TW" dirty="0"/>
              <a:t>(DFF)</a:t>
            </a:r>
            <a:r>
              <a:rPr lang="zh-TW" altLang="en-US" dirty="0"/>
              <a:t>組出</a:t>
            </a:r>
            <a:r>
              <a:rPr lang="en-US" altLang="zh-TW" dirty="0"/>
              <a:t>8-bits</a:t>
            </a:r>
            <a:r>
              <a:rPr lang="zh-TW" altLang="en-US" dirty="0"/>
              <a:t>移位器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1"/>
            <a:ext cx="5587112" cy="2908300"/>
          </a:xfrm>
          <a:prstGeom prst="rect">
            <a:avLst/>
          </a:prstGeom>
        </p:spPr>
      </p:pic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99E7D901-84D7-493A-8D3F-BA4CEEB5BB08}"/>
              </a:ext>
            </a:extLst>
          </p:cNvPr>
          <p:cNvSpPr/>
          <p:nvPr/>
        </p:nvSpPr>
        <p:spPr>
          <a:xfrm>
            <a:off x="1555202" y="5947792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q[3]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5A980449-063E-4451-90E8-FE091250F71E}"/>
              </a:ext>
            </a:extLst>
          </p:cNvPr>
          <p:cNvSpPr/>
          <p:nvPr/>
        </p:nvSpPr>
        <p:spPr>
          <a:xfrm>
            <a:off x="2777927" y="6013265"/>
            <a:ext cx="317544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0C43118C-907F-4E5F-8E71-3271E2AB1DC4}"/>
              </a:ext>
            </a:extLst>
          </p:cNvPr>
          <p:cNvSpPr/>
          <p:nvPr/>
        </p:nvSpPr>
        <p:spPr>
          <a:xfrm>
            <a:off x="3888748" y="5993413"/>
            <a:ext cx="317544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7530DBE0-44FA-424C-AB42-827255BB5792}"/>
              </a:ext>
            </a:extLst>
          </p:cNvPr>
          <p:cNvSpPr/>
          <p:nvPr/>
        </p:nvSpPr>
        <p:spPr>
          <a:xfrm>
            <a:off x="2634553" y="5963821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q[2]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5464D665-A79A-4D85-9668-BBBCC3507E00}"/>
              </a:ext>
            </a:extLst>
          </p:cNvPr>
          <p:cNvSpPr/>
          <p:nvPr/>
        </p:nvSpPr>
        <p:spPr>
          <a:xfrm>
            <a:off x="3748098" y="5938545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q[1]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2A6D42FC-597A-490D-8DBB-8F9153C81F6B}"/>
              </a:ext>
            </a:extLst>
          </p:cNvPr>
          <p:cNvSpPr/>
          <p:nvPr/>
        </p:nvSpPr>
        <p:spPr>
          <a:xfrm>
            <a:off x="4861643" y="5961855"/>
            <a:ext cx="555626" cy="21602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q[0]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err="1"/>
              <a:t>Shift.v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請同學利用</a:t>
            </a:r>
            <a:r>
              <a:rPr lang="en-US" altLang="zh-TW" dirty="0"/>
              <a:t>DFF</a:t>
            </a:r>
            <a:r>
              <a:rPr lang="zh-TW" altLang="en-US" dirty="0"/>
              <a:t>修改</a:t>
            </a:r>
            <a:r>
              <a:rPr lang="en-US" altLang="zh-TW" dirty="0"/>
              <a:t>Shift module</a:t>
            </a:r>
            <a:r>
              <a:rPr lang="zh-TW" altLang="en-US" dirty="0"/>
              <a:t>，完成一個</a:t>
            </a:r>
            <a:r>
              <a:rPr lang="en-US" altLang="zh-TW" dirty="0"/>
              <a:t>8bit</a:t>
            </a:r>
            <a:r>
              <a:rPr lang="zh-TW" altLang="en-US" dirty="0"/>
              <a:t>移位器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276872"/>
            <a:ext cx="3753569" cy="41131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Stimulus.v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請同學自行寫測試數據，測試</a:t>
            </a:r>
            <a:r>
              <a:rPr lang="en-US" altLang="zh-TW" dirty="0"/>
              <a:t>shift</a:t>
            </a:r>
            <a:r>
              <a:rPr lang="zh-TW" altLang="en-US" dirty="0"/>
              <a:t>的正確性</a:t>
            </a:r>
            <a:endParaRPr lang="en-US" altLang="zh-TW" dirty="0"/>
          </a:p>
          <a:p>
            <a:r>
              <a:rPr lang="zh-TW" altLang="en-US" dirty="0"/>
              <a:t>測試數據應包含至少</a:t>
            </a:r>
            <a:r>
              <a:rPr lang="zh-TW" altLang="en-US" b="1" u="sng" dirty="0">
                <a:solidFill>
                  <a:srgbClr val="FF0000"/>
                </a:solidFill>
              </a:rPr>
              <a:t>兩次</a:t>
            </a:r>
            <a:r>
              <a:rPr lang="en-US" altLang="zh-TW" dirty="0"/>
              <a:t>reset</a:t>
            </a:r>
            <a:r>
              <a:rPr lang="zh-TW" altLang="en-US" dirty="0"/>
              <a:t>被設定為</a:t>
            </a:r>
            <a:r>
              <a:rPr lang="en-US" altLang="zh-TW" dirty="0"/>
              <a:t>1</a:t>
            </a:r>
          </a:p>
          <a:p>
            <a:pPr marL="136525" indent="0">
              <a:buNone/>
            </a:pP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375756" y="2636912"/>
            <a:ext cx="4392488" cy="3907263"/>
            <a:chOff x="2159732" y="2204864"/>
            <a:chExt cx="4824536" cy="448332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732" y="2204864"/>
              <a:ext cx="4824536" cy="448332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483768" y="3954462"/>
              <a:ext cx="3024336" cy="1490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036496" cy="541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721</TotalTime>
  <Words>85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微軟正黑體</vt:lpstr>
      <vt:lpstr>新細明體</vt:lpstr>
      <vt:lpstr>Arial</vt:lpstr>
      <vt:lpstr>Book Antiqua</vt:lpstr>
      <vt:lpstr>Lucida Sans</vt:lpstr>
      <vt:lpstr>Wingdings</vt:lpstr>
      <vt:lpstr>Wingdings 2</vt:lpstr>
      <vt:lpstr>Wingdings 3</vt:lpstr>
      <vt:lpstr>鋒芒</vt:lpstr>
      <vt:lpstr>LAB2</vt:lpstr>
      <vt:lpstr>8-bits Shifter</vt:lpstr>
      <vt:lpstr>Shift.v</vt:lpstr>
      <vt:lpstr>Stimulus.v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yenyichun</dc:creator>
  <cp:lastModifiedBy>User</cp:lastModifiedBy>
  <cp:revision>41</cp:revision>
  <dcterms:created xsi:type="dcterms:W3CDTF">2010-10-13T15:11:44Z</dcterms:created>
  <dcterms:modified xsi:type="dcterms:W3CDTF">2022-09-20T07:46:04Z</dcterms:modified>
</cp:coreProperties>
</file>