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66A6-4705-4927-9615-B5C35FF95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DDBCB1-3FC0-4E6C-813C-E5B6DD0F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029F45-BD17-4E72-8158-E7F4AE43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F441BC-DC2F-44D2-BD76-642BCFDA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BE899-52E2-466C-8994-0DDEC8FA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3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E5997-39C2-48B7-BF4C-50F212E0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236E71-4D9F-4290-AF56-8EE07F70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CE55B-723D-4B63-99A1-FB83C887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4F20D6-DEB0-4632-813A-88133174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3C6DD7-C5CD-4A4E-A94A-B73DB025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43E66D-5A6E-42FC-87E4-7556C7728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715EF1-7AF0-4195-ACE2-E6C260A3B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F1E812-B712-46B8-BDD2-32BFDD21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EA960-AE3F-45DF-A54C-844A790A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479D1-1A2C-4796-9146-711021CB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77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BA61C-069B-4603-8CB5-D8A6765F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7D303F-1BE7-42F1-AFB2-5D07823C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1F5E79-2870-454B-954D-4A82C18C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BD37F0-16CD-4588-9C4B-84410A7A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F53463-13A1-4313-8C8D-53F540CD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1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122A0-C669-4350-AE7A-617ADC39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CDB147-DEB8-4E4B-B338-3C597B75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36A49-6C92-4E24-877A-8673F963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F33632-AED0-4997-B200-9F2E7A82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4FEA5-E930-42E1-A072-8D594402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0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72E8C-0C18-4589-A59E-EA8A5519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DEDA8-9ACD-483D-8E27-875FC250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ABA775-E83D-4898-ADDF-90C789DB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3F1909-1584-460A-A7D5-D68CBEF9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5E2E59-950D-45D3-A7BC-06791612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43AC1E-16B1-4EFD-8455-47D421E0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73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ED61B-A190-4F8F-8AE4-D849A14B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5AC43D-5F3E-4354-A235-CBE80A52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AA4A4D-3F2D-4500-84B1-74E484CC6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F998B7-AF67-4986-83DB-8CCC6B213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434B4E-7A30-4D31-8CC3-4525D3F4E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D4060D-9696-4EE4-9458-E0A622ED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221B40-D78A-4F2A-AA95-C6BC36AF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23922D-9C26-4C64-9E07-C458D9E3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A7B84-8D97-4904-B269-E254C893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9BA640-73F4-49F2-A7DC-F085C876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9510BA-AF8F-42AD-A591-6B25E56C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41B59B-83A5-449A-A00E-5BC36313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87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F371F7-A762-4A17-AFBB-2386A436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627A6C-A82F-4B7F-97A8-304BB7CD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1B21CD-CAC4-4E81-ACA9-FCE53C6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A42FE-5E56-48D8-9C4C-9DEBA8A8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47B28-205A-41B5-8B87-48D6E42F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0DE3E6-04F5-4064-8C7B-FD5B450A9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DF5695-884D-40FB-8639-97056BCD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125F8-9165-475E-8790-56D90E20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7EE84A-92E2-4A4B-9E02-20B29C8D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09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3DEF0-75D8-4285-9729-CDDD62B9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3BDED8-5CA8-4F62-A6AF-412797E6E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9D5ED-E4DA-4F7D-BE14-DCFDACC46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7D300F-136D-429A-8F5C-BB321BBC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DA1630-B6E7-40B8-8B08-10E6E57D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9860BA-ED2F-4499-AEC7-FFBD077A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91EC36-4575-404C-8497-5A1B63C7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3B375-BDD7-4DA3-BED2-C9365EAB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073CB-1863-43FB-B348-4ACC13FDB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4CD4-CA21-43DD-AB38-603C90F51B2D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6F9F2-A4DE-4D02-8273-FF02A184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95EE90-07EE-495F-953D-F79CD5806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8ED3-BDC1-4DAA-AB5A-87F5C2D5C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03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12" Type="http://schemas.openxmlformats.org/officeDocument/2006/relationships/image" Target="../media/image2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236A895-E596-4F88-B8EA-924C188B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5" y="3308928"/>
            <a:ext cx="1219200" cy="12192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F128522-6E9C-4BC2-A390-45DE3BAA6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5" y="3308928"/>
            <a:ext cx="1219200" cy="12192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22B1AA3-FFA7-493F-9C4E-0E9710CE5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308928"/>
            <a:ext cx="1219200" cy="12192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79CFCFFB-34A3-45F0-A920-E33BD6671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5" y="3308928"/>
            <a:ext cx="1219200" cy="12192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F51B5E71-E34F-4874-AABA-4FEC7C3BA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0" y="3308928"/>
            <a:ext cx="1219200" cy="12192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6C8FD646-D0D8-4DF1-9009-F065D0D13C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5" y="3308928"/>
            <a:ext cx="1219200" cy="1219200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9945DE5-0C96-4AA0-91DA-8534CE1AEA49}"/>
              </a:ext>
            </a:extLst>
          </p:cNvPr>
          <p:cNvCxnSpPr/>
          <p:nvPr/>
        </p:nvCxnSpPr>
        <p:spPr>
          <a:xfrm>
            <a:off x="1967345" y="2964872"/>
            <a:ext cx="805411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89009BB-0541-4790-AD35-9630C8F6623C}"/>
              </a:ext>
            </a:extLst>
          </p:cNvPr>
          <p:cNvCxnSpPr>
            <a:cxnSpLocks/>
          </p:cNvCxnSpPr>
          <p:nvPr/>
        </p:nvCxnSpPr>
        <p:spPr>
          <a:xfrm>
            <a:off x="3237346" y="1461656"/>
            <a:ext cx="0" cy="32488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AE88F82-A683-4AA4-9296-05CDD56E8C8F}"/>
              </a:ext>
            </a:extLst>
          </p:cNvPr>
          <p:cNvSpPr txBox="1"/>
          <p:nvPr/>
        </p:nvSpPr>
        <p:spPr>
          <a:xfrm>
            <a:off x="10021455" y="278020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Style</a:t>
            </a:r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6D8D8A8-38FF-41A7-A372-091BAA30C5F7}"/>
              </a:ext>
            </a:extLst>
          </p:cNvPr>
          <p:cNvSpPr txBox="1"/>
          <p:nvPr/>
        </p:nvSpPr>
        <p:spPr>
          <a:xfrm>
            <a:off x="2472008" y="4710545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Semantic Map</a:t>
            </a:r>
            <a:endParaRPr lang="zh-TW" altLang="en-US"/>
          </a:p>
        </p:txBody>
      </p:sp>
      <p:pic>
        <p:nvPicPr>
          <p:cNvPr id="75" name="圖片 74">
            <a:extLst>
              <a:ext uri="{FF2B5EF4-FFF2-40B4-BE49-F238E27FC236}">
                <a16:creationId xmlns:a16="http://schemas.microsoft.com/office/drawing/2014/main" id="{0E8CE0D1-9D52-42EA-BBAF-E4755F7FE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5" y="1461656"/>
            <a:ext cx="1219200" cy="1219200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263E68A8-3756-449F-829E-A4E5F1530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461656"/>
            <a:ext cx="1219200" cy="1219200"/>
          </a:xfrm>
          <a:prstGeom prst="rect">
            <a:avLst/>
          </a:prstGeom>
        </p:spPr>
      </p:pic>
      <p:pic>
        <p:nvPicPr>
          <p:cNvPr id="81" name="圖片 80">
            <a:extLst>
              <a:ext uri="{FF2B5EF4-FFF2-40B4-BE49-F238E27FC236}">
                <a16:creationId xmlns:a16="http://schemas.microsoft.com/office/drawing/2014/main" id="{1FDCA2F1-00C0-40BA-A441-4BC6EE7A23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5" y="1461656"/>
            <a:ext cx="1219200" cy="1219200"/>
          </a:xfrm>
          <a:prstGeom prst="rect">
            <a:avLst/>
          </a:prstGeom>
        </p:spPr>
      </p:pic>
      <p:pic>
        <p:nvPicPr>
          <p:cNvPr id="83" name="圖片 82">
            <a:extLst>
              <a:ext uri="{FF2B5EF4-FFF2-40B4-BE49-F238E27FC236}">
                <a16:creationId xmlns:a16="http://schemas.microsoft.com/office/drawing/2014/main" id="{7AF5796D-652A-4E8A-AE25-4EE7EEDD18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0" y="1461656"/>
            <a:ext cx="1219200" cy="1219200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DDB044C8-E380-4181-833E-7A53C2601B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5" y="146165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236A895-E596-4F88-B8EA-924C188B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5" y="3308928"/>
            <a:ext cx="1219200" cy="1219200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9945DE5-0C96-4AA0-91DA-8534CE1AEA49}"/>
              </a:ext>
            </a:extLst>
          </p:cNvPr>
          <p:cNvCxnSpPr/>
          <p:nvPr/>
        </p:nvCxnSpPr>
        <p:spPr>
          <a:xfrm>
            <a:off x="1967345" y="2964872"/>
            <a:ext cx="805411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89009BB-0541-4790-AD35-9630C8F6623C}"/>
              </a:ext>
            </a:extLst>
          </p:cNvPr>
          <p:cNvCxnSpPr>
            <a:cxnSpLocks/>
          </p:cNvCxnSpPr>
          <p:nvPr/>
        </p:nvCxnSpPr>
        <p:spPr>
          <a:xfrm>
            <a:off x="3237346" y="1461656"/>
            <a:ext cx="0" cy="32488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AE88F82-A683-4AA4-9296-05CDD56E8C8F}"/>
              </a:ext>
            </a:extLst>
          </p:cNvPr>
          <p:cNvSpPr txBox="1"/>
          <p:nvPr/>
        </p:nvSpPr>
        <p:spPr>
          <a:xfrm>
            <a:off x="10021455" y="278020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Style</a:t>
            </a:r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6D8D8A8-38FF-41A7-A372-091BAA30C5F7}"/>
              </a:ext>
            </a:extLst>
          </p:cNvPr>
          <p:cNvSpPr txBox="1"/>
          <p:nvPr/>
        </p:nvSpPr>
        <p:spPr>
          <a:xfrm>
            <a:off x="2472008" y="4710545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Semantic Map</a:t>
            </a:r>
            <a:endParaRPr lang="zh-TW" altLang="en-US"/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55D9E364-2FB3-47C2-8070-1F18DF798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5" y="1461656"/>
            <a:ext cx="1219200" cy="1219200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4128A878-6FAD-4F9F-ACEA-F2505E102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5" y="1461656"/>
            <a:ext cx="1219200" cy="1219200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B8F7E68D-CAC3-45D9-9C21-EC2D4E65D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461656"/>
            <a:ext cx="1219200" cy="12192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254F0A4B-7020-4E5B-A18E-05197633F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5" y="1463965"/>
            <a:ext cx="1219200" cy="121920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7D406C21-BDEA-4143-86E9-7CDE1066A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0" y="1461656"/>
            <a:ext cx="1219200" cy="1219200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0AB1F297-2018-4FCE-892D-D4B941471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5" y="3308928"/>
            <a:ext cx="1219200" cy="1219200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1A3F38A8-29C4-41B1-AE71-D8C1EC4F30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308928"/>
            <a:ext cx="1219200" cy="1219200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80CA39D0-33A5-4560-888D-7D5EBB3CE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5" y="3308928"/>
            <a:ext cx="1219200" cy="1219200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BE8C426B-31A0-4013-B509-78833AE17E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2" y="3311238"/>
            <a:ext cx="1219200" cy="1219200"/>
          </a:xfrm>
          <a:prstGeom prst="rect">
            <a:avLst/>
          </a:prstGeom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D2FFF982-2AD8-4E63-9BEE-BB90FF31E5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5" y="33089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8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236A895-E596-4F88-B8EA-924C188B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5" y="3308928"/>
            <a:ext cx="1219200" cy="1219200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9945DE5-0C96-4AA0-91DA-8534CE1AEA49}"/>
              </a:ext>
            </a:extLst>
          </p:cNvPr>
          <p:cNvCxnSpPr/>
          <p:nvPr/>
        </p:nvCxnSpPr>
        <p:spPr>
          <a:xfrm>
            <a:off x="1967345" y="2964872"/>
            <a:ext cx="805411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89009BB-0541-4790-AD35-9630C8F6623C}"/>
              </a:ext>
            </a:extLst>
          </p:cNvPr>
          <p:cNvCxnSpPr>
            <a:cxnSpLocks/>
          </p:cNvCxnSpPr>
          <p:nvPr/>
        </p:nvCxnSpPr>
        <p:spPr>
          <a:xfrm>
            <a:off x="3237346" y="1461656"/>
            <a:ext cx="0" cy="32488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AE88F82-A683-4AA4-9296-05CDD56E8C8F}"/>
              </a:ext>
            </a:extLst>
          </p:cNvPr>
          <p:cNvSpPr txBox="1"/>
          <p:nvPr/>
        </p:nvSpPr>
        <p:spPr>
          <a:xfrm>
            <a:off x="10021455" y="278020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Style</a:t>
            </a:r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6D8D8A8-38FF-41A7-A372-091BAA30C5F7}"/>
              </a:ext>
            </a:extLst>
          </p:cNvPr>
          <p:cNvSpPr txBox="1"/>
          <p:nvPr/>
        </p:nvSpPr>
        <p:spPr>
          <a:xfrm>
            <a:off x="2472008" y="4710545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Semantic Map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A77603-089D-4D38-AB69-69624F8DE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5" y="1461656"/>
            <a:ext cx="1219200" cy="1219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291AD4F-55EC-462E-87BF-C8B8FEE80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5" y="1461656"/>
            <a:ext cx="1219200" cy="1219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7FFC0C-BE26-4737-9F1A-EDE2479BA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461656"/>
            <a:ext cx="1219200" cy="12192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44C054D-E385-451B-8B7E-6F7BF48FA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5" y="1461656"/>
            <a:ext cx="1219200" cy="12192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FAFE26E-0BFA-4D49-981B-A6C440979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0" y="1461656"/>
            <a:ext cx="1219200" cy="12192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CF0557C-A2B8-40D8-AE4C-696A94E0F2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5" y="3308866"/>
            <a:ext cx="1219200" cy="12192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9E0CBF3-596C-45D3-AFB9-38593F71A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5" y="3308866"/>
            <a:ext cx="1219200" cy="12192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27224FD-F93C-4243-B2B9-6554A6D6F6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308866"/>
            <a:ext cx="1219200" cy="12192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63F5552-1FE1-41F0-A82E-52879A9095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5" y="3308866"/>
            <a:ext cx="1219200" cy="12192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DF813949-20F7-4D6A-8668-ABD2389DC6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0" y="330886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6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ezioa</dc:creator>
  <cp:lastModifiedBy>ezioa</cp:lastModifiedBy>
  <cp:revision>6</cp:revision>
  <dcterms:created xsi:type="dcterms:W3CDTF">2022-10-04T07:36:33Z</dcterms:created>
  <dcterms:modified xsi:type="dcterms:W3CDTF">2022-10-04T08:00:03Z</dcterms:modified>
</cp:coreProperties>
</file>