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85240-7186-4C60-AE19-C0DC77658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6CE233-CA08-4F08-B843-62D1C4AF1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0287D-0BB7-4AF6-940B-99B38F5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F50DA-51E4-4793-9204-DFAAAB3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4F08C6-5D3A-4B72-9592-2D4B0F83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36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28537-8A6E-48D2-91C0-CD50D37F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1F395E-EA38-4CB7-9F81-F0889B36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4A7AA-11DB-466E-AAE1-CD4EC53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8FA5C-5A94-40D2-9553-0D7F9C4E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A48CF-E9BE-45B3-B87E-09444DDC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9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042E97-85ED-436A-AF25-E28B7FD75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DBBFDB-03D5-4266-B78F-9B3D3C60E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AABB2-C6CD-4CDA-A7C5-2527BB16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1C672D-1048-4A41-B0FC-374250EE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CE37A-490B-48A0-A4C0-E32128D0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0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DB258-7A31-4D2E-B414-FC7FF45E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4B21E-CB2F-4070-BFC9-97DB3D23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BEF405-72DE-46AF-9A61-FD3B09EC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3875E-1A7F-49BF-AC44-E29960C3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B361B-D9B6-4BB2-9E83-9E2A84F8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9588E-D407-4176-9DBA-0D1C1F71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A1C147-2D38-4F44-B651-C512E14F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F8A2E-D06D-4685-8C68-B44AAA4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0D6A6-2D94-410B-882F-9D6BA2F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1D4CB-21BC-474C-8B96-B180C514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52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BADB3-4B6F-40D7-8026-F35B028D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513B3-58B0-4FDC-BF75-7A851B2D3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C3903C-06AD-4256-A46D-42A6E0DB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BD7DFA-345C-40F4-924C-8ADC20C0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CE461C-6286-4389-97FB-C2462245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DD5668-F6D5-4816-9536-8AAFB0FA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62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A2A54-56C2-4E4A-8111-04CB0BD8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B4B89-58B1-488E-ABFC-24B30F15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D3D397-1E77-4762-A49E-92AB461E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A7E056-8563-4AD7-9E7A-FD74B273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63C467-CE99-45BF-86D3-F41556055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E11052-0001-4FC4-86B4-DB1FB8D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94C151-A8C8-4721-9447-59F15619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E1D511-0FFA-4187-A266-4532FB2C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7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5DE6-5897-471D-8DBC-DEDDF95E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3E3ABE-AF6C-4E3D-83B9-1C9BEA06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0F204F-727C-4276-9BFF-0175A949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D407A5-E51D-49CA-95C0-EF6156D6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2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ACC05A-B73F-4882-A4FF-DBE5260F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DE0950-84DB-4D44-B922-9DFA2E17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1A62D-179F-4A24-8399-DD9A8ED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2BB70-6DAF-4041-A6CD-0A1494F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8A83A-2A2A-429E-8FF5-E18887FA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C7E492-90B4-4C88-9409-0B24B1CE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BEC461-AF5A-4B64-A331-EF54BD94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565E49-8A84-4406-9FC0-51A05255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14B24-1092-4420-AE02-386DA143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0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8452-816A-4B6D-8AF3-0FC22A47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745CA5-23E9-4DCE-B74D-AECCE3DD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58EBAD-AB47-48EC-AD83-B19D7228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D93125-B93C-4950-BD36-B602D6AD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82CB2-E4DF-406C-896B-C04A81B9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44377-9584-4B1F-BFAA-47C4A0C9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C0FB1F-C49C-401E-A57D-8F273EA8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CCB787-D9B6-4549-861A-AC859AA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9C05A-644A-4343-A375-CC04E9B1F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0CE4-B0C7-4C97-BBF8-8E417552DA0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420E7-818C-4F11-8570-9B8DA7DB4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AC582-1B26-4D19-8A91-224BA2DC7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251F-6215-42A3-B256-836931A48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FAB5C0-6792-4401-B326-28FC54E7F3D9}"/>
              </a:ext>
            </a:extLst>
          </p:cNvPr>
          <p:cNvSpPr/>
          <p:nvPr/>
        </p:nvSpPr>
        <p:spPr>
          <a:xfrm>
            <a:off x="849086" y="2304661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63440C-7B2F-46E9-876C-E20E6247F39C}"/>
              </a:ext>
            </a:extLst>
          </p:cNvPr>
          <p:cNvSpPr/>
          <p:nvPr/>
        </p:nvSpPr>
        <p:spPr>
          <a:xfrm>
            <a:off x="1670180" y="2304661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BF1B48-D07A-45AB-98D4-82C94953CCD3}"/>
              </a:ext>
            </a:extLst>
          </p:cNvPr>
          <p:cNvSpPr/>
          <p:nvPr/>
        </p:nvSpPr>
        <p:spPr>
          <a:xfrm>
            <a:off x="2491274" y="2304661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5E8955-8B75-4D1D-A7AD-3BC6B6622797}"/>
              </a:ext>
            </a:extLst>
          </p:cNvPr>
          <p:cNvSpPr/>
          <p:nvPr/>
        </p:nvSpPr>
        <p:spPr>
          <a:xfrm>
            <a:off x="3312368" y="2304661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9C8E91-94DD-4101-A525-DC36A822C9C6}"/>
              </a:ext>
            </a:extLst>
          </p:cNvPr>
          <p:cNvSpPr/>
          <p:nvPr/>
        </p:nvSpPr>
        <p:spPr>
          <a:xfrm>
            <a:off x="1670180" y="188011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624F59-1AC6-4CE9-BD2F-917DBCCAEFC7}"/>
              </a:ext>
            </a:extLst>
          </p:cNvPr>
          <p:cNvSpPr/>
          <p:nvPr/>
        </p:nvSpPr>
        <p:spPr>
          <a:xfrm>
            <a:off x="2491274" y="188011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BEA3AB-1F58-4E1A-9B9F-BA000A6E351A}"/>
              </a:ext>
            </a:extLst>
          </p:cNvPr>
          <p:cNvSpPr/>
          <p:nvPr/>
        </p:nvSpPr>
        <p:spPr>
          <a:xfrm>
            <a:off x="3312368" y="188011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4D893E-58C4-4F76-B0A8-AFC18A36545E}"/>
              </a:ext>
            </a:extLst>
          </p:cNvPr>
          <p:cNvSpPr/>
          <p:nvPr/>
        </p:nvSpPr>
        <p:spPr>
          <a:xfrm>
            <a:off x="4133462" y="188011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6F885C-6C41-496C-8CDD-69DC773EE58D}"/>
              </a:ext>
            </a:extLst>
          </p:cNvPr>
          <p:cNvSpPr/>
          <p:nvPr/>
        </p:nvSpPr>
        <p:spPr>
          <a:xfrm>
            <a:off x="2313992" y="1455575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893861-45EA-4329-B8AE-54E46C01A913}"/>
              </a:ext>
            </a:extLst>
          </p:cNvPr>
          <p:cNvSpPr/>
          <p:nvPr/>
        </p:nvSpPr>
        <p:spPr>
          <a:xfrm>
            <a:off x="3135086" y="1455575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50CC6B-725B-4421-8AD8-446DD38E4592}"/>
              </a:ext>
            </a:extLst>
          </p:cNvPr>
          <p:cNvSpPr/>
          <p:nvPr/>
        </p:nvSpPr>
        <p:spPr>
          <a:xfrm>
            <a:off x="3956180" y="1455575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951648-1390-47B8-9F81-14A8595105B6}"/>
              </a:ext>
            </a:extLst>
          </p:cNvPr>
          <p:cNvSpPr/>
          <p:nvPr/>
        </p:nvSpPr>
        <p:spPr>
          <a:xfrm>
            <a:off x="4777274" y="1455575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3E62A0-A83E-4ED8-8BA4-CF14B9F05ECF}"/>
              </a:ext>
            </a:extLst>
          </p:cNvPr>
          <p:cNvSpPr/>
          <p:nvPr/>
        </p:nvSpPr>
        <p:spPr>
          <a:xfrm>
            <a:off x="2957804" y="1031032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C91041-10E8-456C-93D9-E89C5C8BBF4D}"/>
              </a:ext>
            </a:extLst>
          </p:cNvPr>
          <p:cNvSpPr/>
          <p:nvPr/>
        </p:nvSpPr>
        <p:spPr>
          <a:xfrm>
            <a:off x="3778898" y="1031032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38773-B074-4FD4-A659-A5D686A39BF3}"/>
              </a:ext>
            </a:extLst>
          </p:cNvPr>
          <p:cNvSpPr/>
          <p:nvPr/>
        </p:nvSpPr>
        <p:spPr>
          <a:xfrm>
            <a:off x="4599992" y="1031032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627530-1D16-487F-BBF2-835E9FB92208}"/>
              </a:ext>
            </a:extLst>
          </p:cNvPr>
          <p:cNvSpPr/>
          <p:nvPr/>
        </p:nvSpPr>
        <p:spPr>
          <a:xfrm>
            <a:off x="5421086" y="1031032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4A7931-3E26-4EF6-A91B-91D6EFAE1F1E}"/>
              </a:ext>
            </a:extLst>
          </p:cNvPr>
          <p:cNvSpPr/>
          <p:nvPr/>
        </p:nvSpPr>
        <p:spPr>
          <a:xfrm>
            <a:off x="2780522" y="3916524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EB7D0E-8AD3-4378-B123-8EC764BCE5A2}"/>
              </a:ext>
            </a:extLst>
          </p:cNvPr>
          <p:cNvSpPr/>
          <p:nvPr/>
        </p:nvSpPr>
        <p:spPr>
          <a:xfrm>
            <a:off x="3601616" y="3916524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2FDCE1-B704-4616-BE74-DC746E43E1BF}"/>
              </a:ext>
            </a:extLst>
          </p:cNvPr>
          <p:cNvSpPr/>
          <p:nvPr/>
        </p:nvSpPr>
        <p:spPr>
          <a:xfrm>
            <a:off x="4422710" y="3916524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AA798BB-957E-471C-8E21-F0FC3BB1959F}"/>
              </a:ext>
            </a:extLst>
          </p:cNvPr>
          <p:cNvSpPr/>
          <p:nvPr/>
        </p:nvSpPr>
        <p:spPr>
          <a:xfrm>
            <a:off x="5243804" y="3916524"/>
            <a:ext cx="821094" cy="424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88CAC-FCF9-4620-870D-A518EC4DFC27}"/>
              </a:ext>
            </a:extLst>
          </p:cNvPr>
          <p:cNvSpPr/>
          <p:nvPr/>
        </p:nvSpPr>
        <p:spPr>
          <a:xfrm>
            <a:off x="849086" y="5190153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3C5F89-156F-48D5-A8FB-9E4958BE5226}"/>
              </a:ext>
            </a:extLst>
          </p:cNvPr>
          <p:cNvSpPr/>
          <p:nvPr/>
        </p:nvSpPr>
        <p:spPr>
          <a:xfrm>
            <a:off x="1492898" y="5190153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1294BC-4752-41D8-BDCF-756093B26E3D}"/>
              </a:ext>
            </a:extLst>
          </p:cNvPr>
          <p:cNvSpPr/>
          <p:nvPr/>
        </p:nvSpPr>
        <p:spPr>
          <a:xfrm>
            <a:off x="2136710" y="5190153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782A68-0DD4-4F30-912D-63D9CABC8B63}"/>
              </a:ext>
            </a:extLst>
          </p:cNvPr>
          <p:cNvSpPr/>
          <p:nvPr/>
        </p:nvSpPr>
        <p:spPr>
          <a:xfrm>
            <a:off x="2780522" y="5190153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391C6B-06ED-4190-B0A3-A936F36D4DCE}"/>
              </a:ext>
            </a:extLst>
          </p:cNvPr>
          <p:cNvSpPr/>
          <p:nvPr/>
        </p:nvSpPr>
        <p:spPr>
          <a:xfrm>
            <a:off x="1492898" y="4765610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4D963E-0555-4F06-BFEF-824E3FB5375C}"/>
              </a:ext>
            </a:extLst>
          </p:cNvPr>
          <p:cNvSpPr/>
          <p:nvPr/>
        </p:nvSpPr>
        <p:spPr>
          <a:xfrm>
            <a:off x="2136710" y="4765610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B262BF-1630-43B1-AA2E-5D40DBECCF20}"/>
              </a:ext>
            </a:extLst>
          </p:cNvPr>
          <p:cNvSpPr/>
          <p:nvPr/>
        </p:nvSpPr>
        <p:spPr>
          <a:xfrm>
            <a:off x="2780522" y="4765610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AFA777-4508-43A9-949F-14AC84413EBE}"/>
              </a:ext>
            </a:extLst>
          </p:cNvPr>
          <p:cNvSpPr/>
          <p:nvPr/>
        </p:nvSpPr>
        <p:spPr>
          <a:xfrm>
            <a:off x="3424334" y="4765610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A36DEA-73AF-4E2D-83F1-791F18348CB5}"/>
              </a:ext>
            </a:extLst>
          </p:cNvPr>
          <p:cNvSpPr/>
          <p:nvPr/>
        </p:nvSpPr>
        <p:spPr>
          <a:xfrm>
            <a:off x="2136710" y="434106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787D0C-28B1-4B40-89E7-A3D4D5CF5BB7}"/>
              </a:ext>
            </a:extLst>
          </p:cNvPr>
          <p:cNvSpPr/>
          <p:nvPr/>
        </p:nvSpPr>
        <p:spPr>
          <a:xfrm>
            <a:off x="2780522" y="434106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2F77EA-C357-4456-9890-0896DB428736}"/>
              </a:ext>
            </a:extLst>
          </p:cNvPr>
          <p:cNvSpPr/>
          <p:nvPr/>
        </p:nvSpPr>
        <p:spPr>
          <a:xfrm>
            <a:off x="3424334" y="434106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9FC459-7CF8-4AC1-AC63-712E0561A8EB}"/>
              </a:ext>
            </a:extLst>
          </p:cNvPr>
          <p:cNvSpPr/>
          <p:nvPr/>
        </p:nvSpPr>
        <p:spPr>
          <a:xfrm>
            <a:off x="4068146" y="4341068"/>
            <a:ext cx="643812" cy="4245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ezioa</dc:creator>
  <cp:lastModifiedBy>ezioa</cp:lastModifiedBy>
  <cp:revision>4</cp:revision>
  <dcterms:created xsi:type="dcterms:W3CDTF">2024-06-14T06:53:47Z</dcterms:created>
  <dcterms:modified xsi:type="dcterms:W3CDTF">2024-06-14T09:04:51Z</dcterms:modified>
</cp:coreProperties>
</file>