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86751-C1A7-4687-B2D7-590B6DE40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F13E0F-EA8A-44DC-93B2-14E351F42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4098E3-6662-4343-A3C3-360CBF5E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0D234-4714-40AC-8381-28F48595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F4E63-B4B4-4DEC-932A-4B349F30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1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D61BB-CDC8-4FC9-BFE9-0326CB53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AAE9A8-7A38-46B9-B798-E76FC9CC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0C58A-52D0-4F2F-8BC0-450A716A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7778C8-3068-4790-8CF8-721B89DE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EB0FC1-2898-4CF8-B024-4E73F314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0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6A1CCD-9AE2-45A1-9ADC-36F8E5D9A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C6E541-62C3-430D-BBA6-0850CD3AF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B72AB-0F51-4F52-B5F5-5EAEA7BF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743124-DB4E-475B-9A14-B783E6FE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6F644-B8A9-4781-9D46-56A6C346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2BB5B-A288-4294-8EAD-7E6F34E2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CF796D-4105-45B7-99D6-DA9123F8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16D17-03BF-4444-8793-51BE8303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7664E-1A26-413F-BB71-B70AFA61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F7ECA-39B5-4284-B8AF-33480A6A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94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29D1E-2238-4063-AA81-8DB877A7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7CBAAE-4CBE-44AB-A8E0-44A051F2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A03786-1C44-4313-B77B-2EC7CE74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E5AC0-9EA2-426A-B2D2-0267A79D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9D1EB-CCAB-44FE-AE39-B268AD89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9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74552-5A4F-49ED-8254-6C5A62FF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0A1FC-731E-485F-8178-E7994480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9D5833-D944-490A-854D-A0E782FC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78C9D5-ED24-4DE8-9A88-2E5FB577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878944-84F7-458D-A5A2-02FF28A5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DEE6D-9232-4263-8974-41E3A56B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6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C6F0F-E71C-4B10-98CD-10DD96DB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07CE1E-8166-4C92-A706-FEEAEA24C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A0EA02-40E4-4036-91A7-CBE9EFEE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F72580-AF13-4F98-A8A2-C6B3ACBC7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45ACB3-ADD8-4098-AA38-D81E377B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F47BC6-6630-445C-B079-0E6CA2F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57F053-1672-47E7-A37D-222B9C11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23464-8D21-46F4-90CC-525E94A0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4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13D86-219A-4ACD-833C-79592A37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D749FF-B979-4F67-AC5C-E3EBA8C5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495455-5F3C-4D9A-8CAC-2429C66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B81E18-E8CD-4288-AB23-35482030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26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9BCFCD-0792-4CD7-8A82-37891CEC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4B6769-62A9-40C0-92A6-712A62EF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26D82B-48E2-460C-AD93-E10C32DB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9BA8A-BE0B-4079-A4D7-68EEDD70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BADCF-1D23-4CE7-9783-7CE4ED8F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1185F3-592F-414E-A2D4-9B1376B73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6506F-D50B-48C7-8559-F6BD1B86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41D689-BE48-4CDC-97E5-EA668F56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F692D3-FA47-4074-B4D1-6F804E6B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0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7E30C-5AA8-4C93-9233-341973F6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9DF4C9-6500-4DC1-A894-988528971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7D8A49-7DE4-46AE-A8C9-645AF3BB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0553E6-C7A5-4046-8210-DEE73496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667DC6-C953-4316-8397-F1EB642C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776B5-DB9E-4BF7-9DE8-23FA5C50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4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02792C-7B8F-419B-8FA7-C7C3276B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367C81-18A4-4758-A43E-F244395F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50F45-58AC-4951-B99C-76E4B474E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F742-5284-4383-B8EA-53223E304DBE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4CB95F-2968-42FA-88F6-E7CC68384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DE832B-2D36-425E-A361-5CBD3358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ACA9-6964-4169-93D0-43DB73AC4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3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7A9C0A4-97AB-43DA-ABB0-36E01AD1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2" y="771525"/>
            <a:ext cx="7953375" cy="531495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8C77E473-2ED8-499C-A99E-3FCBE270C17C}"/>
              </a:ext>
            </a:extLst>
          </p:cNvPr>
          <p:cNvGrpSpPr/>
          <p:nvPr/>
        </p:nvGrpSpPr>
        <p:grpSpPr>
          <a:xfrm>
            <a:off x="1416676" y="800100"/>
            <a:ext cx="8429223" cy="263526"/>
            <a:chOff x="1416676" y="771525"/>
            <a:chExt cx="8429223" cy="103032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A6C6C227-1500-4C16-AFC0-05A9CFAA677D}"/>
                </a:ext>
              </a:extLst>
            </p:cNvPr>
            <p:cNvCxnSpPr>
              <a:cxnSpLocks/>
            </p:cNvCxnSpPr>
            <p:nvPr/>
          </p:nvCxnSpPr>
          <p:spPr>
            <a:xfrm>
              <a:off x="1416676" y="771525"/>
              <a:ext cx="84292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074E4EBB-20F4-421B-9F4D-D2249FB02640}"/>
                </a:ext>
              </a:extLst>
            </p:cNvPr>
            <p:cNvCxnSpPr>
              <a:cxnSpLocks/>
            </p:cNvCxnSpPr>
            <p:nvPr/>
          </p:nvCxnSpPr>
          <p:spPr>
            <a:xfrm>
              <a:off x="1416676" y="823041"/>
              <a:ext cx="842922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90D887A-439A-460C-8B07-E5F8E0AFDD67}"/>
                </a:ext>
              </a:extLst>
            </p:cNvPr>
            <p:cNvCxnSpPr>
              <a:cxnSpLocks/>
            </p:cNvCxnSpPr>
            <p:nvPr/>
          </p:nvCxnSpPr>
          <p:spPr>
            <a:xfrm>
              <a:off x="1416676" y="874557"/>
              <a:ext cx="8429223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EC4ED91-8BA5-43C3-A4A1-0FB66989C535}"/>
              </a:ext>
            </a:extLst>
          </p:cNvPr>
          <p:cNvGrpSpPr/>
          <p:nvPr/>
        </p:nvGrpSpPr>
        <p:grpSpPr>
          <a:xfrm>
            <a:off x="1416676" y="1212850"/>
            <a:ext cx="8429223" cy="263526"/>
            <a:chOff x="1416676" y="771525"/>
            <a:chExt cx="8429223" cy="103032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C2A9D8EB-0557-42D0-A915-DAE8D09E0E1C}"/>
                </a:ext>
              </a:extLst>
            </p:cNvPr>
            <p:cNvCxnSpPr>
              <a:cxnSpLocks/>
            </p:cNvCxnSpPr>
            <p:nvPr/>
          </p:nvCxnSpPr>
          <p:spPr>
            <a:xfrm>
              <a:off x="1416676" y="771525"/>
              <a:ext cx="84292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8F54DAB5-B219-459B-BB04-89D1D910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676" y="823041"/>
              <a:ext cx="842922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8C3C7680-4301-4624-9CA4-0B920AA7A90C}"/>
                </a:ext>
              </a:extLst>
            </p:cNvPr>
            <p:cNvCxnSpPr>
              <a:cxnSpLocks/>
            </p:cNvCxnSpPr>
            <p:nvPr/>
          </p:nvCxnSpPr>
          <p:spPr>
            <a:xfrm>
              <a:off x="1416676" y="874557"/>
              <a:ext cx="8429223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8A3CEBF-D346-46B6-82FE-1871D931C018}"/>
              </a:ext>
            </a:extLst>
          </p:cNvPr>
          <p:cNvGrpSpPr/>
          <p:nvPr/>
        </p:nvGrpSpPr>
        <p:grpSpPr>
          <a:xfrm>
            <a:off x="1416676" y="1625600"/>
            <a:ext cx="8429223" cy="263526"/>
            <a:chOff x="1416676" y="771525"/>
            <a:chExt cx="8429223" cy="103032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BD8997D-E007-4D9A-AAB1-4686BF614388}"/>
                </a:ext>
              </a:extLst>
            </p:cNvPr>
            <p:cNvCxnSpPr>
              <a:cxnSpLocks/>
            </p:cNvCxnSpPr>
            <p:nvPr/>
          </p:nvCxnSpPr>
          <p:spPr>
            <a:xfrm>
              <a:off x="1416676" y="771525"/>
              <a:ext cx="84292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49B0DCB-285F-40D0-B4E3-048B6DFB67E7}"/>
                </a:ext>
              </a:extLst>
            </p:cNvPr>
            <p:cNvCxnSpPr>
              <a:cxnSpLocks/>
            </p:cNvCxnSpPr>
            <p:nvPr/>
          </p:nvCxnSpPr>
          <p:spPr>
            <a:xfrm>
              <a:off x="1416676" y="823041"/>
              <a:ext cx="842922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6F6C573-06DD-430E-AC8D-EC56D8F5C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676" y="874557"/>
              <a:ext cx="8429223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76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ezioa</dc:creator>
  <cp:lastModifiedBy>ezioa</cp:lastModifiedBy>
  <cp:revision>3</cp:revision>
  <dcterms:created xsi:type="dcterms:W3CDTF">2023-10-31T14:28:03Z</dcterms:created>
  <dcterms:modified xsi:type="dcterms:W3CDTF">2023-10-31T14:56:10Z</dcterms:modified>
</cp:coreProperties>
</file>