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C7FFF3-9456-4E89-8600-25D11B616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5D40940-42C6-46E0-8D92-6707F8CE7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F233C9-E1BD-4EEE-A510-A847BF911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83D-810E-46A2-89B8-0E7661BE8A76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099B79-5C85-4E10-BCCF-61389240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9968E1-D759-4DA6-BA4B-72D25CC8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61B8-2CB0-4056-B1E9-31C93B1F1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7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2CB01-843D-4373-B651-DFCE1E29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F46143F-C7CD-4442-880F-1706ABA81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8A30B8-7C27-41D5-BDC6-99ED29989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83D-810E-46A2-89B8-0E7661BE8A76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2AA8F3-428A-4E67-B7B7-9CA4E118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379279-FDB4-43E8-B91B-DEF4C482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61B8-2CB0-4056-B1E9-31C93B1F1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84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A22F664-E64E-461A-878E-DD6E653D3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9265289-B119-4482-9491-988BE828D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4F305D-324E-421E-A22F-CC1CE1B9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83D-810E-46A2-89B8-0E7661BE8A76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E063F9-CDFF-414D-B189-F0BE12D4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F439B1-32E0-4F21-ACEE-DE34E6F1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61B8-2CB0-4056-B1E9-31C93B1F1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16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0E6E1E-893F-4D3B-B404-838B14F18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3E665F-A1CA-4C2C-AA6B-66CE8FADB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BD04A6-090A-444B-8B16-7914EB81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83D-810E-46A2-89B8-0E7661BE8A76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EF95AC-F4F8-4760-8E54-F0EEE5C4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7B308E-60D4-465F-87FC-6168DF8C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61B8-2CB0-4056-B1E9-31C93B1F1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56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0DEDE8-EC8A-4CEB-A608-9BED5204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7BAAE0-5596-4158-B386-F9D68C980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BE9E6C-013F-465D-9411-BB976E26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83D-810E-46A2-89B8-0E7661BE8A76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87F85A-B38E-4F73-8EF6-A811FE1A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38CCCD-9848-4244-8E84-EBC91D71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61B8-2CB0-4056-B1E9-31C93B1F1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52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86D71D-DEC0-46FF-ACA4-0E70C457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9E2FB3-FDC8-421C-B140-26559D90F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5B0A342-CFEA-4FCD-938B-5223395F5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2A1DFF-FE61-42FD-915D-FDBF8791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83D-810E-46A2-89B8-0E7661BE8A76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E0D2E7-10B5-4928-800C-FEF4BA7FD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F8EF54-43BD-4EE4-AB25-D295052D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61B8-2CB0-4056-B1E9-31C93B1F1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71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F36DCE-C0A8-4AD9-B9CB-6CE59E05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CE4FCF-3D79-4940-8CF7-6E42F2C40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6F7E240-A9E6-4176-B01B-EA8B5C12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1079357-EB29-44D9-BE54-504E3FAA4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9877EE-9600-439C-8CAE-BE67959E0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5A84313-0D98-4004-8555-CCD3FA19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83D-810E-46A2-89B8-0E7661BE8A76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36A2C4C-6A43-4F93-B823-FE8A4DC1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0EC4424-40C1-4F1F-B50F-19E14920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61B8-2CB0-4056-B1E9-31C93B1F1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84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BB833C-04E5-4A1E-827A-A6B9C10CD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D36FE8-FBC8-4B02-901D-E9DEFE5E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83D-810E-46A2-89B8-0E7661BE8A76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ACE744E-D3F8-4D6B-A19F-C9507543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10A29B7-27E0-4FE2-A55D-91FD0FC2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61B8-2CB0-4056-B1E9-31C93B1F1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60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EC0DD0-C43E-410F-A0F6-45998612E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83D-810E-46A2-89B8-0E7661BE8A76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DA74C84-998B-4633-99AF-D2ABFBC9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23B7F0-9A0E-47E9-B60F-033B07D87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61B8-2CB0-4056-B1E9-31C93B1F1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49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8EBC8-B11D-458A-A1A6-7787783B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7BF3B1-7A2B-4BC4-9E1D-1F78C7EE5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4FB596-F816-419D-B330-38EA2819F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781D8A-C431-4D3E-95F7-B910456C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83D-810E-46A2-89B8-0E7661BE8A76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9D35A1-BCEC-406D-9E7A-7EBAA047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F4EAB3-B2F4-4396-94F0-8F258A7C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61B8-2CB0-4056-B1E9-31C93B1F1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72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19DBC2-3F09-4151-B035-D1B3244C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4A001EA-0F74-47E9-BDD8-FFD0C3917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C2DD80-5A74-465F-9ECE-0A3F6041E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47407E-3D9F-4153-9099-DD8896C60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83D-810E-46A2-89B8-0E7661BE8A76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F14EB3-E409-430F-A534-21E53B85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C7D821-3571-4209-80DC-E5C8C5EC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61B8-2CB0-4056-B1E9-31C93B1F1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6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09D650C-A94B-4045-B58F-803362632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BA5810-562E-4CD3-9E92-48A77605E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C217CA-D944-487E-8B9A-36327CABC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1283D-810E-46A2-89B8-0E7661BE8A76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0D92A4-72EA-4B26-9149-110AAECC5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7FCCCE-55D2-4167-91AE-72847DEE5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961B8-2CB0-4056-B1E9-31C93B1F1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68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38C009-15C4-44A9-BB3A-0D79CA519CE9}"/>
              </a:ext>
            </a:extLst>
          </p:cNvPr>
          <p:cNvSpPr/>
          <p:nvPr/>
        </p:nvSpPr>
        <p:spPr>
          <a:xfrm>
            <a:off x="2215165" y="1030309"/>
            <a:ext cx="4546243" cy="45462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49F139-5914-4A69-93FB-CE86B75B19FD}"/>
              </a:ext>
            </a:extLst>
          </p:cNvPr>
          <p:cNvSpPr/>
          <p:nvPr/>
        </p:nvSpPr>
        <p:spPr>
          <a:xfrm>
            <a:off x="3192886" y="2008030"/>
            <a:ext cx="1483218" cy="14832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CA03098-8B5A-4ED7-91EC-EB468B91A11B}"/>
              </a:ext>
            </a:extLst>
          </p:cNvPr>
          <p:cNvSpPr/>
          <p:nvPr/>
        </p:nvSpPr>
        <p:spPr>
          <a:xfrm>
            <a:off x="3361385" y="2176529"/>
            <a:ext cx="1146220" cy="1146220"/>
          </a:xfrm>
          <a:prstGeom prst="rect">
            <a:avLst/>
          </a:prstGeom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5975296-1800-4649-AC49-36FA154A295D}"/>
              </a:ext>
            </a:extLst>
          </p:cNvPr>
          <p:cNvSpPr txBox="1"/>
          <p:nvPr/>
        </p:nvSpPr>
        <p:spPr>
          <a:xfrm>
            <a:off x="5716088" y="1162050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/>
              <a:t>Image</a:t>
            </a:r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36A36B5-3639-4EAE-8DC3-A50DECDF100C}"/>
              </a:ext>
            </a:extLst>
          </p:cNvPr>
          <p:cNvSpPr txBox="1"/>
          <p:nvPr/>
        </p:nvSpPr>
        <p:spPr>
          <a:xfrm>
            <a:off x="4128878" y="3790237"/>
            <a:ext cx="1320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/>
              <a:t>Convolution</a:t>
            </a:r>
          </a:p>
          <a:p>
            <a:pPr algn="ctr"/>
            <a:r>
              <a:rPr lang="en-US" altLang="zh-TW"/>
              <a:t>Range</a:t>
            </a:r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3A94F3B-0DCA-485B-B9C9-4F453EFABFDB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10107" y="3167063"/>
            <a:ext cx="178792" cy="623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B3C1445-19EA-4C78-AA83-C869E7DC50A4}"/>
              </a:ext>
            </a:extLst>
          </p:cNvPr>
          <p:cNvSpPr txBox="1"/>
          <p:nvPr/>
        </p:nvSpPr>
        <p:spPr>
          <a:xfrm>
            <a:off x="3548267" y="2564973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/>
              <a:t>Group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97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</Words>
  <Application>Microsoft Office PowerPoint</Application>
  <PresentationFormat>寬螢幕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ezioa</dc:creator>
  <cp:lastModifiedBy>ezioa</cp:lastModifiedBy>
  <cp:revision>3</cp:revision>
  <dcterms:created xsi:type="dcterms:W3CDTF">2023-12-27T19:19:33Z</dcterms:created>
  <dcterms:modified xsi:type="dcterms:W3CDTF">2023-12-27T19:45:32Z</dcterms:modified>
</cp:coreProperties>
</file>