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Roboto Slab"/>
      <p:regular r:id="rId10"/>
      <p:bold r:id="rId11"/>
    </p:embeddedFon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Slab-bold.fntdata"/><Relationship Id="rId10" Type="http://schemas.openxmlformats.org/officeDocument/2006/relationships/font" Target="fonts/RobotoSlab-regular.fntdata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2e2eef7c3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2e2eef7c3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82e2eef7c3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82e2eef7c3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82e2eef7c3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82e2eef7c3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0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8727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Snake Arena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397275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ja" sz="1800"/>
              <a:t>Project member - Barry Chan, Leo Chor, Andy Leung</a:t>
            </a:r>
            <a:endParaRPr sz="1800"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8275" y="94850"/>
            <a:ext cx="460700" cy="4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93875" y="4000275"/>
            <a:ext cx="460700" cy="46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4341650" y="2332550"/>
            <a:ext cx="460700" cy="4784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Controls/Gameplay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ja"/>
              <a:t>Time Racing</a:t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0176" y="768963"/>
            <a:ext cx="3589025" cy="3605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8500" y="3064825"/>
            <a:ext cx="1971675" cy="13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74075" y="2378725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>
            <a:off x="3287975" y="2378725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2688500" y="2378725"/>
            <a:ext cx="686100" cy="68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 rot="5400000">
            <a:off x="3287975" y="1761425"/>
            <a:ext cx="686100" cy="6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Used Technology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Backend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Express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Postgresql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AWS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376" y="3644013"/>
            <a:ext cx="866451" cy="8938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24681" y="3699494"/>
            <a:ext cx="2169250" cy="78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2700" y="1254225"/>
            <a:ext cx="1662726" cy="1662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Used Technology</a:t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ja"/>
              <a:t>Frontend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HTML5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NodeJS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ReactJS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React-redux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SCSS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ja"/>
              <a:t>Tensorflow</a:t>
            </a:r>
            <a:endParaRPr/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6000" y="1243225"/>
            <a:ext cx="781198" cy="86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84783" y="1144125"/>
            <a:ext cx="1388388" cy="9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9375" y="1243213"/>
            <a:ext cx="866450" cy="7829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14650" y="2081188"/>
            <a:ext cx="981125" cy="98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39325" y="2371500"/>
            <a:ext cx="981126" cy="735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89975" y="2202688"/>
            <a:ext cx="981126" cy="981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