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4401800" cy="15733713"/>
  <p:notesSz cx="6858000" cy="9144000"/>
  <p:defaultTextStyle>
    <a:defPPr>
      <a:defRPr lang="zh-TW"/>
    </a:defPPr>
    <a:lvl1pPr marL="0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7180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4357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1536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88716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85895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83073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0251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77431" algn="l" defTabSz="1594357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7" y="-269"/>
      </p:cViewPr>
      <p:guideLst>
        <p:guide orient="horz" pos="4956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80137" y="4887654"/>
            <a:ext cx="12241530" cy="337255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60271" y="8915772"/>
            <a:ext cx="10081261" cy="40208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4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88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85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8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0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77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441308" y="630080"/>
            <a:ext cx="3240405" cy="1342464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20092" y="630080"/>
            <a:ext cx="9481184" cy="1342464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644" y="10110369"/>
            <a:ext cx="12241530" cy="3124890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37644" y="6668622"/>
            <a:ext cx="12241530" cy="3441748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718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435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153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18871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98589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78307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5802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37743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20090" y="3671202"/>
            <a:ext cx="6360795" cy="1038352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20917" y="3671202"/>
            <a:ext cx="6360795" cy="10383522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3" y="3521876"/>
            <a:ext cx="6363296" cy="1467750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7180" indent="0">
              <a:buNone/>
              <a:defRPr sz="3500" b="1"/>
            </a:lvl2pPr>
            <a:lvl3pPr marL="1594357" indent="0">
              <a:buNone/>
              <a:defRPr sz="3100" b="1"/>
            </a:lvl3pPr>
            <a:lvl4pPr marL="2391536" indent="0">
              <a:buNone/>
              <a:defRPr sz="2800" b="1"/>
            </a:lvl4pPr>
            <a:lvl5pPr marL="3188716" indent="0">
              <a:buNone/>
              <a:defRPr sz="2800" b="1"/>
            </a:lvl5pPr>
            <a:lvl6pPr marL="3985895" indent="0">
              <a:buNone/>
              <a:defRPr sz="2800" b="1"/>
            </a:lvl6pPr>
            <a:lvl7pPr marL="4783073" indent="0">
              <a:buNone/>
              <a:defRPr sz="2800" b="1"/>
            </a:lvl7pPr>
            <a:lvl8pPr marL="5580251" indent="0">
              <a:buNone/>
              <a:defRPr sz="2800" b="1"/>
            </a:lvl8pPr>
            <a:lvl9pPr marL="637743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20093" y="4989627"/>
            <a:ext cx="6363296" cy="9065096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315918" y="3521876"/>
            <a:ext cx="6365795" cy="1467750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7180" indent="0">
              <a:buNone/>
              <a:defRPr sz="3500" b="1"/>
            </a:lvl2pPr>
            <a:lvl3pPr marL="1594357" indent="0">
              <a:buNone/>
              <a:defRPr sz="3100" b="1"/>
            </a:lvl3pPr>
            <a:lvl4pPr marL="2391536" indent="0">
              <a:buNone/>
              <a:defRPr sz="2800" b="1"/>
            </a:lvl4pPr>
            <a:lvl5pPr marL="3188716" indent="0">
              <a:buNone/>
              <a:defRPr sz="2800" b="1"/>
            </a:lvl5pPr>
            <a:lvl6pPr marL="3985895" indent="0">
              <a:buNone/>
              <a:defRPr sz="2800" b="1"/>
            </a:lvl6pPr>
            <a:lvl7pPr marL="4783073" indent="0">
              <a:buNone/>
              <a:defRPr sz="2800" b="1"/>
            </a:lvl7pPr>
            <a:lvl8pPr marL="5580251" indent="0">
              <a:buNone/>
              <a:defRPr sz="2800" b="1"/>
            </a:lvl8pPr>
            <a:lvl9pPr marL="637743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315918" y="4989627"/>
            <a:ext cx="6365795" cy="9065096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89" y="626436"/>
            <a:ext cx="4738093" cy="266599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0703" y="626437"/>
            <a:ext cx="8051006" cy="13428288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20089" y="3292429"/>
            <a:ext cx="4738093" cy="10762299"/>
          </a:xfrm>
        </p:spPr>
        <p:txBody>
          <a:bodyPr/>
          <a:lstStyle>
            <a:lvl1pPr marL="0" indent="0">
              <a:buNone/>
              <a:defRPr sz="2300"/>
            </a:lvl1pPr>
            <a:lvl2pPr marL="797180" indent="0">
              <a:buNone/>
              <a:defRPr sz="2100"/>
            </a:lvl2pPr>
            <a:lvl3pPr marL="1594357" indent="0">
              <a:buNone/>
              <a:defRPr sz="1700"/>
            </a:lvl3pPr>
            <a:lvl4pPr marL="2391536" indent="0">
              <a:buNone/>
              <a:defRPr sz="1600"/>
            </a:lvl4pPr>
            <a:lvl5pPr marL="3188716" indent="0">
              <a:buNone/>
              <a:defRPr sz="1600"/>
            </a:lvl5pPr>
            <a:lvl6pPr marL="3985895" indent="0">
              <a:buNone/>
              <a:defRPr sz="1600"/>
            </a:lvl6pPr>
            <a:lvl7pPr marL="4783073" indent="0">
              <a:buNone/>
              <a:defRPr sz="1600"/>
            </a:lvl7pPr>
            <a:lvl8pPr marL="5580251" indent="0">
              <a:buNone/>
              <a:defRPr sz="1600"/>
            </a:lvl8pPr>
            <a:lvl9pPr marL="637743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22855" y="11013600"/>
            <a:ext cx="8641080" cy="130021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22855" y="1405836"/>
            <a:ext cx="8641080" cy="9440228"/>
          </a:xfrm>
        </p:spPr>
        <p:txBody>
          <a:bodyPr/>
          <a:lstStyle>
            <a:lvl1pPr marL="0" indent="0">
              <a:buNone/>
              <a:defRPr sz="5600"/>
            </a:lvl1pPr>
            <a:lvl2pPr marL="797180" indent="0">
              <a:buNone/>
              <a:defRPr sz="4900"/>
            </a:lvl2pPr>
            <a:lvl3pPr marL="1594357" indent="0">
              <a:buNone/>
              <a:defRPr sz="4200"/>
            </a:lvl3pPr>
            <a:lvl4pPr marL="2391536" indent="0">
              <a:buNone/>
              <a:defRPr sz="3500"/>
            </a:lvl4pPr>
            <a:lvl5pPr marL="3188716" indent="0">
              <a:buNone/>
              <a:defRPr sz="3500"/>
            </a:lvl5pPr>
            <a:lvl6pPr marL="3985895" indent="0">
              <a:buNone/>
              <a:defRPr sz="3500"/>
            </a:lvl6pPr>
            <a:lvl7pPr marL="4783073" indent="0">
              <a:buNone/>
              <a:defRPr sz="3500"/>
            </a:lvl7pPr>
            <a:lvl8pPr marL="5580251" indent="0">
              <a:buNone/>
              <a:defRPr sz="3500"/>
            </a:lvl8pPr>
            <a:lvl9pPr marL="637743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22855" y="12313821"/>
            <a:ext cx="8641080" cy="1846525"/>
          </a:xfrm>
        </p:spPr>
        <p:txBody>
          <a:bodyPr/>
          <a:lstStyle>
            <a:lvl1pPr marL="0" indent="0">
              <a:buNone/>
              <a:defRPr sz="2300"/>
            </a:lvl1pPr>
            <a:lvl2pPr marL="797180" indent="0">
              <a:buNone/>
              <a:defRPr sz="2100"/>
            </a:lvl2pPr>
            <a:lvl3pPr marL="1594357" indent="0">
              <a:buNone/>
              <a:defRPr sz="1700"/>
            </a:lvl3pPr>
            <a:lvl4pPr marL="2391536" indent="0">
              <a:buNone/>
              <a:defRPr sz="1600"/>
            </a:lvl4pPr>
            <a:lvl5pPr marL="3188716" indent="0">
              <a:buNone/>
              <a:defRPr sz="1600"/>
            </a:lvl5pPr>
            <a:lvl6pPr marL="3985895" indent="0">
              <a:buNone/>
              <a:defRPr sz="1600"/>
            </a:lvl6pPr>
            <a:lvl7pPr marL="4783073" indent="0">
              <a:buNone/>
              <a:defRPr sz="1600"/>
            </a:lvl7pPr>
            <a:lvl8pPr marL="5580251" indent="0">
              <a:buNone/>
              <a:defRPr sz="1600"/>
            </a:lvl8pPr>
            <a:lvl9pPr marL="637743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720090" y="630078"/>
            <a:ext cx="12961621" cy="2622286"/>
          </a:xfrm>
          <a:prstGeom prst="rect">
            <a:avLst/>
          </a:prstGeom>
        </p:spPr>
        <p:txBody>
          <a:bodyPr vert="horz" lIns="159436" tIns="79718" rIns="159436" bIns="7971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0090" y="3671202"/>
            <a:ext cx="12961621" cy="10383522"/>
          </a:xfrm>
          <a:prstGeom prst="rect">
            <a:avLst/>
          </a:prstGeom>
        </p:spPr>
        <p:txBody>
          <a:bodyPr vert="horz" lIns="159436" tIns="79718" rIns="159436" bIns="7971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0091" y="14582822"/>
            <a:ext cx="3360420" cy="837676"/>
          </a:xfrm>
          <a:prstGeom prst="rect">
            <a:avLst/>
          </a:prstGeom>
        </p:spPr>
        <p:txBody>
          <a:bodyPr vert="horz" lIns="159436" tIns="79718" rIns="159436" bIns="79718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20616" y="14582822"/>
            <a:ext cx="4560570" cy="837676"/>
          </a:xfrm>
          <a:prstGeom prst="rect">
            <a:avLst/>
          </a:prstGeom>
        </p:spPr>
        <p:txBody>
          <a:bodyPr vert="horz" lIns="159436" tIns="79718" rIns="159436" bIns="79718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321290" y="14582822"/>
            <a:ext cx="3360420" cy="837676"/>
          </a:xfrm>
          <a:prstGeom prst="rect">
            <a:avLst/>
          </a:prstGeom>
        </p:spPr>
        <p:txBody>
          <a:bodyPr vert="horz" lIns="159436" tIns="79718" rIns="159436" bIns="79718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4357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7885" indent="-597885" algn="l" defTabSz="1594357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5416" indent="-498237" algn="l" defTabSz="1594357" rtl="0" eaLnBrk="1" latinLnBrk="0" hangingPunct="1">
        <a:spcBef>
          <a:spcPct val="20000"/>
        </a:spcBef>
        <a:buFont typeface="Arial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2947" indent="-398590" algn="l" defTabSz="1594357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0126" indent="-398590" algn="l" defTabSz="1594357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7305" indent="-398590" algn="l" defTabSz="1594357" rtl="0" eaLnBrk="1" latinLnBrk="0" hangingPunct="1">
        <a:spcBef>
          <a:spcPct val="20000"/>
        </a:spcBef>
        <a:buFont typeface="Arial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84483" indent="-398590" algn="l" defTabSz="159435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1663" indent="-398590" algn="l" defTabSz="159435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78841" indent="-398590" algn="l" defTabSz="159435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76021" indent="-398590" algn="l" defTabSz="1594357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7180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4357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1536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88716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85895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83073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0251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77431" algn="l" defTabSz="1594357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New Mockup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4399699" cy="157138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New Mockup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68000" cy="15713831"/>
          </a:xfrm>
          <a:prstGeom prst="rect">
            <a:avLst/>
          </a:prstGeom>
        </p:spPr>
      </p:pic>
      <p:sp>
        <p:nvSpPr>
          <p:cNvPr id="8" name="向左箭號 7"/>
          <p:cNvSpPr/>
          <p:nvPr/>
        </p:nvSpPr>
        <p:spPr>
          <a:xfrm>
            <a:off x="2376364" y="954088"/>
            <a:ext cx="1036915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2745516" y="810072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Logo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2745516" y="1530152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menu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2817524" y="7578824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概要</a:t>
            </a:r>
            <a:endParaRPr lang="en-US" altLang="zh-TW" sz="2400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12745516" y="4626496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全景</a:t>
            </a:r>
            <a:endParaRPr lang="en-US" altLang="zh-TW" sz="2400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12817524" y="14707616"/>
            <a:ext cx="10801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icon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12745516" y="10891192"/>
            <a:ext cx="16562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400" dirty="0" smtClean="0"/>
              <a:t>主要圖片</a:t>
            </a:r>
            <a:endParaRPr lang="en-US" altLang="zh-TW" sz="2400" dirty="0" smtClean="0"/>
          </a:p>
        </p:txBody>
      </p:sp>
      <p:sp>
        <p:nvSpPr>
          <p:cNvPr id="16" name="向左箭號 15"/>
          <p:cNvSpPr/>
          <p:nvPr/>
        </p:nvSpPr>
        <p:spPr>
          <a:xfrm>
            <a:off x="11737404" y="1674168"/>
            <a:ext cx="100811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左箭號 16"/>
          <p:cNvSpPr/>
          <p:nvPr/>
        </p:nvSpPr>
        <p:spPr>
          <a:xfrm>
            <a:off x="11809412" y="7722840"/>
            <a:ext cx="100811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左箭號 17"/>
          <p:cNvSpPr/>
          <p:nvPr/>
        </p:nvSpPr>
        <p:spPr>
          <a:xfrm>
            <a:off x="11737404" y="4770512"/>
            <a:ext cx="100811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左箭號 19"/>
          <p:cNvSpPr/>
          <p:nvPr/>
        </p:nvSpPr>
        <p:spPr>
          <a:xfrm>
            <a:off x="11737404" y="11035208"/>
            <a:ext cx="100811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左箭號 20"/>
          <p:cNvSpPr/>
          <p:nvPr/>
        </p:nvSpPr>
        <p:spPr>
          <a:xfrm>
            <a:off x="11809412" y="14851632"/>
            <a:ext cx="100811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New Mockup 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2" y="19883"/>
            <a:ext cx="14399699" cy="15713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</Words>
  <Application>Microsoft Office PowerPoint</Application>
  <PresentationFormat>自訂</PresentationFormat>
  <Paragraphs>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賴文中</dc:creator>
  <cp:lastModifiedBy>lai39123</cp:lastModifiedBy>
  <cp:revision>16</cp:revision>
  <dcterms:created xsi:type="dcterms:W3CDTF">2017-03-28T15:15:53Z</dcterms:created>
  <dcterms:modified xsi:type="dcterms:W3CDTF">2017-03-28T17:58:04Z</dcterms:modified>
</cp:coreProperties>
</file>