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675" cy="3565525"/>
  <p:notesSz cx="6858000" cy="9144000"/>
  <p:defaultTextStyle>
    <a:defPPr>
      <a:defRPr lang="en-US"/>
    </a:defPPr>
    <a:lvl1pPr marL="0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652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304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0957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4609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8261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1913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5566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49218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6" d="100"/>
          <a:sy n="166" d="100"/>
        </p:scale>
        <p:origin x="-3280" y="-424"/>
      </p:cViewPr>
      <p:guideLst>
        <p:guide orient="horz" pos="1123"/>
        <p:guide pos="4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76" y="1107624"/>
            <a:ext cx="1244124" cy="7642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51" y="2020464"/>
            <a:ext cx="1024573" cy="9111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00" y="74282"/>
            <a:ext cx="52601" cy="15813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89" y="74282"/>
            <a:ext cx="133916" cy="15813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20" y="2291180"/>
            <a:ext cx="1244124" cy="70815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20" y="1511222"/>
            <a:ext cx="1244124" cy="779958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6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3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0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46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82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191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5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492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89" y="432485"/>
            <a:ext cx="93259" cy="122317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42" y="432485"/>
            <a:ext cx="93258" cy="122317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4" y="142786"/>
            <a:ext cx="1317308" cy="5942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4" y="798117"/>
            <a:ext cx="646711" cy="33261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84" y="1130734"/>
            <a:ext cx="646711" cy="2054304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526" y="798117"/>
            <a:ext cx="646965" cy="33261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526" y="1130734"/>
            <a:ext cx="646965" cy="2054304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4" y="141961"/>
            <a:ext cx="481539" cy="60415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56" y="141961"/>
            <a:ext cx="818235" cy="304307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84" y="746120"/>
            <a:ext cx="481539" cy="2438918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91" y="2495868"/>
            <a:ext cx="878205" cy="29465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891" y="318586"/>
            <a:ext cx="878205" cy="2139315"/>
          </a:xfrm>
        </p:spPr>
        <p:txBody>
          <a:bodyPr/>
          <a:lstStyle>
            <a:lvl1pPr marL="0" indent="0">
              <a:buNone/>
              <a:defRPr sz="1000"/>
            </a:lvl1pPr>
            <a:lvl2pPr marL="143652" indent="0">
              <a:buNone/>
              <a:defRPr sz="900"/>
            </a:lvl2pPr>
            <a:lvl3pPr marL="287304" indent="0">
              <a:buNone/>
              <a:defRPr sz="800"/>
            </a:lvl3pPr>
            <a:lvl4pPr marL="430957" indent="0">
              <a:buNone/>
              <a:defRPr sz="600"/>
            </a:lvl4pPr>
            <a:lvl5pPr marL="574609" indent="0">
              <a:buNone/>
              <a:defRPr sz="600"/>
            </a:lvl5pPr>
            <a:lvl6pPr marL="718261" indent="0">
              <a:buNone/>
              <a:defRPr sz="600"/>
            </a:lvl6pPr>
            <a:lvl7pPr marL="861913" indent="0">
              <a:buNone/>
              <a:defRPr sz="600"/>
            </a:lvl7pPr>
            <a:lvl8pPr marL="1005566" indent="0">
              <a:buNone/>
              <a:defRPr sz="600"/>
            </a:lvl8pPr>
            <a:lvl9pPr marL="114921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91" y="2790519"/>
            <a:ext cx="878205" cy="418454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84" y="142786"/>
            <a:ext cx="1317308" cy="594254"/>
          </a:xfrm>
          <a:prstGeom prst="rect">
            <a:avLst/>
          </a:prstGeom>
        </p:spPr>
        <p:txBody>
          <a:bodyPr vert="horz" lIns="28730" tIns="14365" rIns="28730" bIns="143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4" y="831956"/>
            <a:ext cx="1317308" cy="2353082"/>
          </a:xfrm>
          <a:prstGeom prst="rect">
            <a:avLst/>
          </a:prstGeom>
        </p:spPr>
        <p:txBody>
          <a:bodyPr vert="horz" lIns="28730" tIns="14365" rIns="28730" bIns="1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4" y="3304714"/>
            <a:ext cx="341524" cy="189831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C722-7612-744B-9F00-D49A0E14ECFC}" type="datetimeFigureOut">
              <a:rPr lang="en-US" smtClean="0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089" y="3304714"/>
            <a:ext cx="463497" cy="189831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967" y="3304714"/>
            <a:ext cx="341524" cy="189831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7D14-13E6-6643-B155-95EA6660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652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14365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435" indent="-89783" algn="l" defTabSz="143652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31" indent="-71826" algn="l" defTabSz="143652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2783" indent="-71826" algn="l" defTabSz="14365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6435" indent="-71826" algn="l" defTabSz="14365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0087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3740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392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044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52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04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0957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4609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261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1913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566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218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0166" y="399829"/>
            <a:ext cx="308304" cy="32056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749" y="399829"/>
            <a:ext cx="308304" cy="32056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166" y="792443"/>
            <a:ext cx="308304" cy="320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749" y="792443"/>
            <a:ext cx="308304" cy="320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0166" y="1185057"/>
            <a:ext cx="308304" cy="320566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749" y="1185057"/>
            <a:ext cx="308304" cy="320566"/>
          </a:xfrm>
          <a:prstGeom prst="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0166" y="1577671"/>
            <a:ext cx="308304" cy="320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749" y="1577671"/>
            <a:ext cx="308304" cy="320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166" y="1970285"/>
            <a:ext cx="308304" cy="320566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4749" y="1970285"/>
            <a:ext cx="308304" cy="320566"/>
          </a:xfrm>
          <a:prstGeom prst="rect">
            <a:avLst/>
          </a:prstGeom>
          <a:solidFill>
            <a:schemeClr val="accent1">
              <a:lumMod val="60000"/>
              <a:lumOff val="40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0166" y="2362899"/>
            <a:ext cx="308304" cy="32056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749" y="2362899"/>
            <a:ext cx="308304" cy="320566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0166" y="2755511"/>
            <a:ext cx="308304" cy="320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749" y="2755511"/>
            <a:ext cx="308304" cy="3205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CE6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7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Aquinas Companies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Linbeck III</dc:creator>
  <cp:lastModifiedBy>Leo Linbeck III</cp:lastModifiedBy>
  <cp:revision>6</cp:revision>
  <cp:lastPrinted>2014-08-31T01:09:57Z</cp:lastPrinted>
  <dcterms:created xsi:type="dcterms:W3CDTF">2014-08-31T00:52:22Z</dcterms:created>
  <dcterms:modified xsi:type="dcterms:W3CDTF">2014-08-31T01:12:21Z</dcterms:modified>
</cp:coreProperties>
</file>