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5" d="100"/>
          <a:sy n="25" d="100"/>
        </p:scale>
        <p:origin x="120" y="-300"/>
      </p:cViewPr>
      <p:guideLst>
        <p:guide orient="horz" pos="13607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08328-E743-4C7A-BDE5-878E4DDF07C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DD9CF-A392-4A38-BF06-0BE731CB9DB2}">
      <dgm:prSet phldrT="[文字]" custT="1"/>
      <dgm:spPr>
        <a:solidFill>
          <a:schemeClr val="accent2"/>
        </a:solidFill>
      </dgm:spPr>
      <dgm:t>
        <a:bodyPr/>
        <a:lstStyle/>
        <a:p>
          <a:r>
            <a:rPr lang="zh-TW" altLang="en-US" sz="4000" dirty="0" smtClean="0"/>
            <a:t>從資料庫抓取訓練資料</a:t>
          </a:r>
          <a:endParaRPr lang="en-US" sz="4000" dirty="0"/>
        </a:p>
      </dgm:t>
    </dgm:pt>
    <dgm:pt modelId="{1B1851B4-2076-467C-9782-F52EDD109DE3}" type="parTrans" cxnId="{16815742-C857-4857-95B9-C258B56E2AE5}">
      <dgm:prSet/>
      <dgm:spPr/>
      <dgm:t>
        <a:bodyPr/>
        <a:lstStyle/>
        <a:p>
          <a:endParaRPr lang="en-US"/>
        </a:p>
      </dgm:t>
    </dgm:pt>
    <dgm:pt modelId="{6935E075-3436-47C6-803A-1F2AF36FD1D0}" type="sibTrans" cxnId="{16815742-C857-4857-95B9-C258B56E2AE5}">
      <dgm:prSet/>
      <dgm:spPr/>
      <dgm:t>
        <a:bodyPr/>
        <a:lstStyle/>
        <a:p>
          <a:endParaRPr lang="en-US"/>
        </a:p>
      </dgm:t>
    </dgm:pt>
    <dgm:pt modelId="{F08752CE-723C-44FE-9CCD-E197C7E5757C}">
      <dgm:prSet phldrT="[文字]" custT="1"/>
      <dgm:spPr>
        <a:solidFill>
          <a:srgbClr val="FFFF00"/>
        </a:solidFill>
      </dgm:spPr>
      <dgm:t>
        <a:bodyPr/>
        <a:lstStyle/>
        <a:p>
          <a:r>
            <a:rPr lang="zh-TW" altLang="en-US" sz="4000" dirty="0" smtClean="0">
              <a:solidFill>
                <a:schemeClr val="tx1"/>
              </a:solidFill>
            </a:rPr>
            <a:t>讀取字典檔並輸出成</a:t>
          </a:r>
          <a:r>
            <a:rPr lang="en-US" sz="4000" dirty="0" smtClean="0">
              <a:solidFill>
                <a:schemeClr val="tx1"/>
              </a:solidFill>
            </a:rPr>
            <a:t>Vector Space Model</a:t>
          </a:r>
          <a:endParaRPr lang="en-US" sz="4000" dirty="0">
            <a:solidFill>
              <a:schemeClr val="tx1"/>
            </a:solidFill>
          </a:endParaRPr>
        </a:p>
      </dgm:t>
    </dgm:pt>
    <dgm:pt modelId="{4BC48904-4A56-46FA-9FD9-F814038CEB4D}" type="parTrans" cxnId="{3A51725F-D406-4A78-A0FA-DF4006145B59}">
      <dgm:prSet/>
      <dgm:spPr/>
      <dgm:t>
        <a:bodyPr/>
        <a:lstStyle/>
        <a:p>
          <a:endParaRPr lang="en-US"/>
        </a:p>
      </dgm:t>
    </dgm:pt>
    <dgm:pt modelId="{559BA4E4-8CA4-4BF2-93CD-D69958FB591D}" type="sibTrans" cxnId="{3A51725F-D406-4A78-A0FA-DF4006145B59}">
      <dgm:prSet/>
      <dgm:spPr/>
      <dgm:t>
        <a:bodyPr/>
        <a:lstStyle/>
        <a:p>
          <a:endParaRPr lang="en-US"/>
        </a:p>
      </dgm:t>
    </dgm:pt>
    <dgm:pt modelId="{372DB470-2DFB-49EA-936E-515A7404A5A2}">
      <dgm:prSet phldrT="[文字]" custT="1"/>
      <dgm:spPr>
        <a:solidFill>
          <a:schemeClr val="accent6"/>
        </a:solidFill>
      </dgm:spPr>
      <dgm:t>
        <a:bodyPr/>
        <a:lstStyle/>
        <a:p>
          <a:r>
            <a:rPr lang="en-US" altLang="zh-TW" sz="4000" dirty="0" err="1" smtClean="0"/>
            <a:t>SVMlib</a:t>
          </a:r>
          <a:endParaRPr lang="en-US" sz="4000" dirty="0"/>
        </a:p>
      </dgm:t>
    </dgm:pt>
    <dgm:pt modelId="{A06BEF42-5D3A-44B9-B025-DC53DBE520A7}" type="parTrans" cxnId="{EA3572C2-E7B9-4646-97D7-96621A6A936E}">
      <dgm:prSet/>
      <dgm:spPr/>
      <dgm:t>
        <a:bodyPr/>
        <a:lstStyle/>
        <a:p>
          <a:endParaRPr lang="en-US"/>
        </a:p>
      </dgm:t>
    </dgm:pt>
    <dgm:pt modelId="{765E6651-AEDE-41A6-A9C3-534B06A9C074}" type="sibTrans" cxnId="{EA3572C2-E7B9-4646-97D7-96621A6A936E}">
      <dgm:prSet/>
      <dgm:spPr/>
      <dgm:t>
        <a:bodyPr/>
        <a:lstStyle/>
        <a:p>
          <a:endParaRPr lang="en-US"/>
        </a:p>
      </dgm:t>
    </dgm:pt>
    <dgm:pt modelId="{7EC37728-5079-40A7-8900-D13B09FBCEE8}">
      <dgm:prSet phldrT="[文字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CreatModel.py</a:t>
          </a:r>
          <a:endParaRPr lang="en-US" dirty="0"/>
        </a:p>
      </dgm:t>
    </dgm:pt>
    <dgm:pt modelId="{304A086E-ABA6-4871-8140-7CF1DE17309E}" type="parTrans" cxnId="{872A7C48-9BF2-47A7-BBE2-2BA91198437D}">
      <dgm:prSet/>
      <dgm:spPr/>
      <dgm:t>
        <a:bodyPr/>
        <a:lstStyle/>
        <a:p>
          <a:endParaRPr lang="en-US"/>
        </a:p>
      </dgm:t>
    </dgm:pt>
    <dgm:pt modelId="{5676350D-409D-41DA-AADC-EC71E174F574}" type="sibTrans" cxnId="{872A7C48-9BF2-47A7-BBE2-2BA91198437D}">
      <dgm:prSet/>
      <dgm:spPr/>
      <dgm:t>
        <a:bodyPr/>
        <a:lstStyle/>
        <a:p>
          <a:endParaRPr lang="en-US"/>
        </a:p>
      </dgm:t>
    </dgm:pt>
    <dgm:pt modelId="{33CFF6AB-3847-4CE3-B903-FF5345C1A248}">
      <dgm:prSet phldrT="[文字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61C2C954-5EBC-4EE4-8E4D-3D2D3321B383}" type="parTrans" cxnId="{B4D49792-7D4C-4ABB-86B4-42FDD0BDA186}">
      <dgm:prSet/>
      <dgm:spPr/>
      <dgm:t>
        <a:bodyPr/>
        <a:lstStyle/>
        <a:p>
          <a:endParaRPr lang="en-US"/>
        </a:p>
      </dgm:t>
    </dgm:pt>
    <dgm:pt modelId="{75A87528-EACE-45C4-932C-E7ECED4F5C97}" type="sibTrans" cxnId="{B4D49792-7D4C-4ABB-86B4-42FDD0BDA186}">
      <dgm:prSet/>
      <dgm:spPr/>
      <dgm:t>
        <a:bodyPr/>
        <a:lstStyle/>
        <a:p>
          <a:endParaRPr lang="en-US"/>
        </a:p>
      </dgm:t>
    </dgm:pt>
    <dgm:pt modelId="{B68EA421-152B-4979-A296-99987D1DFD7F}" type="pres">
      <dgm:prSet presAssocID="{47208328-E743-4C7A-BDE5-878E4DDF07C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7F1F2C-265F-44D1-B4AF-32D8801FCD8F}" type="pres">
      <dgm:prSet presAssocID="{C0EDD9CF-A392-4A38-BF06-0BE731CB9DB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1D196-14B7-470E-B0C4-33AE08B1E488}" type="pres">
      <dgm:prSet presAssocID="{6935E075-3436-47C6-803A-1F2AF36FD1D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F824B48-FE8B-48CF-924D-760CF9704698}" type="pres">
      <dgm:prSet presAssocID="{6935E075-3436-47C6-803A-1F2AF36FD1D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C353FCD-31F5-45D0-86AC-CA2580174509}" type="pres">
      <dgm:prSet presAssocID="{F08752CE-723C-44FE-9CCD-E197C7E5757C}" presName="node" presStyleLbl="node1" presStyleIdx="1" presStyleCnt="5" custLinFactNeighborX="-15970" custLinFactNeighborY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DC42F-04CF-4C57-B853-A320516F16D9}" type="pres">
      <dgm:prSet presAssocID="{559BA4E4-8CA4-4BF2-93CD-D69958FB591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CD57D21-4717-4907-A604-7D03AD826FEC}" type="pres">
      <dgm:prSet presAssocID="{559BA4E4-8CA4-4BF2-93CD-D69958FB591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C8A68C2-60EA-4293-A96A-C3A2BE0FC263}" type="pres">
      <dgm:prSet presAssocID="{372DB470-2DFB-49EA-936E-515A7404A5A2}" presName="node" presStyleLbl="node1" presStyleIdx="2" presStyleCnt="5" custLinFactNeighborX="-30966" custLinFactNeighborY="-2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06C07-9918-4AB7-8B94-7D06739B5059}" type="pres">
      <dgm:prSet presAssocID="{765E6651-AEDE-41A6-A9C3-534B06A9C07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40D5640-D7CF-4E17-95D5-59EA24295F1E}" type="pres">
      <dgm:prSet presAssocID="{765E6651-AEDE-41A6-A9C3-534B06A9C074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E0A6672-130A-47F1-9388-307BD2A5C1C5}" type="pres">
      <dgm:prSet presAssocID="{7EC37728-5079-40A7-8900-D13B09FBCEE8}" presName="node" presStyleLbl="node1" presStyleIdx="3" presStyleCnt="5" custLinFactNeighborX="-30966" custLinFactNeighborY="-25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037F3-D314-4776-A97F-4C14A396D806}" type="pres">
      <dgm:prSet presAssocID="{5676350D-409D-41DA-AADC-EC71E174F57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EF1560A-ADEF-4E8F-BC8E-79C23C7B6B8B}" type="pres">
      <dgm:prSet presAssocID="{5676350D-409D-41DA-AADC-EC71E174F57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C78ABE6-3D35-405B-B90C-8889CEE384CC}" type="pres">
      <dgm:prSet presAssocID="{33CFF6AB-3847-4CE3-B903-FF5345C1A248}" presName="node" presStyleLbl="node1" presStyleIdx="4" presStyleCnt="5" custLinFactNeighborX="-15970" custLinFactNeighborY="-19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72F29-CDF3-41B8-A911-D17CFF8577A4}" type="presOf" srcId="{33CFF6AB-3847-4CE3-B903-FF5345C1A248}" destId="{8C78ABE6-3D35-405B-B90C-8889CEE384CC}" srcOrd="0" destOrd="0" presId="urn:microsoft.com/office/officeart/2005/8/layout/process5"/>
    <dgm:cxn modelId="{EEF95151-B77D-43DF-A1A6-6D9228DA9496}" type="presOf" srcId="{559BA4E4-8CA4-4BF2-93CD-D69958FB591D}" destId="{C56DC42F-04CF-4C57-B853-A320516F16D9}" srcOrd="0" destOrd="0" presId="urn:microsoft.com/office/officeart/2005/8/layout/process5"/>
    <dgm:cxn modelId="{7C09C91C-A68B-49FE-BACD-C87E2CBF565C}" type="presOf" srcId="{5676350D-409D-41DA-AADC-EC71E174F574}" destId="{076037F3-D314-4776-A97F-4C14A396D806}" srcOrd="0" destOrd="0" presId="urn:microsoft.com/office/officeart/2005/8/layout/process5"/>
    <dgm:cxn modelId="{6DF8E3FC-56BF-47B4-8837-004FA339959C}" type="presOf" srcId="{765E6651-AEDE-41A6-A9C3-534B06A9C074}" destId="{38006C07-9918-4AB7-8B94-7D06739B5059}" srcOrd="0" destOrd="0" presId="urn:microsoft.com/office/officeart/2005/8/layout/process5"/>
    <dgm:cxn modelId="{16815742-C857-4857-95B9-C258B56E2AE5}" srcId="{47208328-E743-4C7A-BDE5-878E4DDF07C1}" destId="{C0EDD9CF-A392-4A38-BF06-0BE731CB9DB2}" srcOrd="0" destOrd="0" parTransId="{1B1851B4-2076-467C-9782-F52EDD109DE3}" sibTransId="{6935E075-3436-47C6-803A-1F2AF36FD1D0}"/>
    <dgm:cxn modelId="{854F26F0-57F8-40D7-9870-1E6B77371832}" type="presOf" srcId="{559BA4E4-8CA4-4BF2-93CD-D69958FB591D}" destId="{6CD57D21-4717-4907-A604-7D03AD826FEC}" srcOrd="1" destOrd="0" presId="urn:microsoft.com/office/officeart/2005/8/layout/process5"/>
    <dgm:cxn modelId="{A1DCA5F1-C0B6-433E-9D9A-7808767CDCD7}" type="presOf" srcId="{F08752CE-723C-44FE-9CCD-E197C7E5757C}" destId="{4C353FCD-31F5-45D0-86AC-CA2580174509}" srcOrd="0" destOrd="0" presId="urn:microsoft.com/office/officeart/2005/8/layout/process5"/>
    <dgm:cxn modelId="{EA3572C2-E7B9-4646-97D7-96621A6A936E}" srcId="{47208328-E743-4C7A-BDE5-878E4DDF07C1}" destId="{372DB470-2DFB-49EA-936E-515A7404A5A2}" srcOrd="2" destOrd="0" parTransId="{A06BEF42-5D3A-44B9-B025-DC53DBE520A7}" sibTransId="{765E6651-AEDE-41A6-A9C3-534B06A9C074}"/>
    <dgm:cxn modelId="{B4D49792-7D4C-4ABB-86B4-42FDD0BDA186}" srcId="{47208328-E743-4C7A-BDE5-878E4DDF07C1}" destId="{33CFF6AB-3847-4CE3-B903-FF5345C1A248}" srcOrd="4" destOrd="0" parTransId="{61C2C954-5EBC-4EE4-8E4D-3D2D3321B383}" sibTransId="{75A87528-EACE-45C4-932C-E7ECED4F5C97}"/>
    <dgm:cxn modelId="{3A51725F-D406-4A78-A0FA-DF4006145B59}" srcId="{47208328-E743-4C7A-BDE5-878E4DDF07C1}" destId="{F08752CE-723C-44FE-9CCD-E197C7E5757C}" srcOrd="1" destOrd="0" parTransId="{4BC48904-4A56-46FA-9FD9-F814038CEB4D}" sibTransId="{559BA4E4-8CA4-4BF2-93CD-D69958FB591D}"/>
    <dgm:cxn modelId="{6EEDA31D-D387-4096-BC87-FEE6EC036BF7}" type="presOf" srcId="{5676350D-409D-41DA-AADC-EC71E174F574}" destId="{2EF1560A-ADEF-4E8F-BC8E-79C23C7B6B8B}" srcOrd="1" destOrd="0" presId="urn:microsoft.com/office/officeart/2005/8/layout/process5"/>
    <dgm:cxn modelId="{CD812267-38B4-467B-9029-23F574159039}" type="presOf" srcId="{7EC37728-5079-40A7-8900-D13B09FBCEE8}" destId="{FE0A6672-130A-47F1-9388-307BD2A5C1C5}" srcOrd="0" destOrd="0" presId="urn:microsoft.com/office/officeart/2005/8/layout/process5"/>
    <dgm:cxn modelId="{872A7C48-9BF2-47A7-BBE2-2BA91198437D}" srcId="{47208328-E743-4C7A-BDE5-878E4DDF07C1}" destId="{7EC37728-5079-40A7-8900-D13B09FBCEE8}" srcOrd="3" destOrd="0" parTransId="{304A086E-ABA6-4871-8140-7CF1DE17309E}" sibTransId="{5676350D-409D-41DA-AADC-EC71E174F574}"/>
    <dgm:cxn modelId="{DBCB6206-B32D-4AAA-8331-6ABF960BCE84}" type="presOf" srcId="{765E6651-AEDE-41A6-A9C3-534B06A9C074}" destId="{340D5640-D7CF-4E17-95D5-59EA24295F1E}" srcOrd="1" destOrd="0" presId="urn:microsoft.com/office/officeart/2005/8/layout/process5"/>
    <dgm:cxn modelId="{C87566A6-E5EC-4D3E-A32D-E088D399C548}" type="presOf" srcId="{372DB470-2DFB-49EA-936E-515A7404A5A2}" destId="{EC8A68C2-60EA-4293-A96A-C3A2BE0FC263}" srcOrd="0" destOrd="0" presId="urn:microsoft.com/office/officeart/2005/8/layout/process5"/>
    <dgm:cxn modelId="{2311B7B7-1F80-45E4-B214-3E64CACC315A}" type="presOf" srcId="{6935E075-3436-47C6-803A-1F2AF36FD1D0}" destId="{4F824B48-FE8B-48CF-924D-760CF9704698}" srcOrd="1" destOrd="0" presId="urn:microsoft.com/office/officeart/2005/8/layout/process5"/>
    <dgm:cxn modelId="{706C5C53-33A8-4495-B9CA-01AC56863504}" type="presOf" srcId="{6935E075-3436-47C6-803A-1F2AF36FD1D0}" destId="{FBF1D196-14B7-470E-B0C4-33AE08B1E488}" srcOrd="0" destOrd="0" presId="urn:microsoft.com/office/officeart/2005/8/layout/process5"/>
    <dgm:cxn modelId="{0EA36328-8D88-471B-8B31-19EC5F2553F5}" type="presOf" srcId="{C0EDD9CF-A392-4A38-BF06-0BE731CB9DB2}" destId="{257F1F2C-265F-44D1-B4AF-32D8801FCD8F}" srcOrd="0" destOrd="0" presId="urn:microsoft.com/office/officeart/2005/8/layout/process5"/>
    <dgm:cxn modelId="{24AB3E47-B338-4085-ACAD-E3E8D32C8108}" type="presOf" srcId="{47208328-E743-4C7A-BDE5-878E4DDF07C1}" destId="{B68EA421-152B-4979-A296-99987D1DFD7F}" srcOrd="0" destOrd="0" presId="urn:microsoft.com/office/officeart/2005/8/layout/process5"/>
    <dgm:cxn modelId="{819FA0D4-7B7E-4B55-913D-4F00F0D49C0F}" type="presParOf" srcId="{B68EA421-152B-4979-A296-99987D1DFD7F}" destId="{257F1F2C-265F-44D1-B4AF-32D8801FCD8F}" srcOrd="0" destOrd="0" presId="urn:microsoft.com/office/officeart/2005/8/layout/process5"/>
    <dgm:cxn modelId="{CA41A0D9-FB43-499A-BC88-40D21F426F0C}" type="presParOf" srcId="{B68EA421-152B-4979-A296-99987D1DFD7F}" destId="{FBF1D196-14B7-470E-B0C4-33AE08B1E488}" srcOrd="1" destOrd="0" presId="urn:microsoft.com/office/officeart/2005/8/layout/process5"/>
    <dgm:cxn modelId="{94BD7FB6-9D73-4F3E-8D8B-826DA276BCCF}" type="presParOf" srcId="{FBF1D196-14B7-470E-B0C4-33AE08B1E488}" destId="{4F824B48-FE8B-48CF-924D-760CF9704698}" srcOrd="0" destOrd="0" presId="urn:microsoft.com/office/officeart/2005/8/layout/process5"/>
    <dgm:cxn modelId="{A7F66746-AF43-4801-9188-47342AD33203}" type="presParOf" srcId="{B68EA421-152B-4979-A296-99987D1DFD7F}" destId="{4C353FCD-31F5-45D0-86AC-CA2580174509}" srcOrd="2" destOrd="0" presId="urn:microsoft.com/office/officeart/2005/8/layout/process5"/>
    <dgm:cxn modelId="{98BBCCBB-64AE-40A3-A4AB-EB0868F4C440}" type="presParOf" srcId="{B68EA421-152B-4979-A296-99987D1DFD7F}" destId="{C56DC42F-04CF-4C57-B853-A320516F16D9}" srcOrd="3" destOrd="0" presId="urn:microsoft.com/office/officeart/2005/8/layout/process5"/>
    <dgm:cxn modelId="{FF24673F-AB1D-4CC8-BD05-06BAD4488C48}" type="presParOf" srcId="{C56DC42F-04CF-4C57-B853-A320516F16D9}" destId="{6CD57D21-4717-4907-A604-7D03AD826FEC}" srcOrd="0" destOrd="0" presId="urn:microsoft.com/office/officeart/2005/8/layout/process5"/>
    <dgm:cxn modelId="{436C7369-4251-405A-A313-63A3644ED161}" type="presParOf" srcId="{B68EA421-152B-4979-A296-99987D1DFD7F}" destId="{EC8A68C2-60EA-4293-A96A-C3A2BE0FC263}" srcOrd="4" destOrd="0" presId="urn:microsoft.com/office/officeart/2005/8/layout/process5"/>
    <dgm:cxn modelId="{C6934EAA-86CC-4AF2-92E0-EE06CB1ECAC7}" type="presParOf" srcId="{B68EA421-152B-4979-A296-99987D1DFD7F}" destId="{38006C07-9918-4AB7-8B94-7D06739B5059}" srcOrd="5" destOrd="0" presId="urn:microsoft.com/office/officeart/2005/8/layout/process5"/>
    <dgm:cxn modelId="{37BF077B-F031-4868-90A0-6ECE9C579173}" type="presParOf" srcId="{38006C07-9918-4AB7-8B94-7D06739B5059}" destId="{340D5640-D7CF-4E17-95D5-59EA24295F1E}" srcOrd="0" destOrd="0" presId="urn:microsoft.com/office/officeart/2005/8/layout/process5"/>
    <dgm:cxn modelId="{8036BA85-4FAE-4C73-9944-6B83BCDF57D4}" type="presParOf" srcId="{B68EA421-152B-4979-A296-99987D1DFD7F}" destId="{FE0A6672-130A-47F1-9388-307BD2A5C1C5}" srcOrd="6" destOrd="0" presId="urn:microsoft.com/office/officeart/2005/8/layout/process5"/>
    <dgm:cxn modelId="{8AF14BA6-2E7F-4691-9A20-FFBD968A5EA4}" type="presParOf" srcId="{B68EA421-152B-4979-A296-99987D1DFD7F}" destId="{076037F3-D314-4776-A97F-4C14A396D806}" srcOrd="7" destOrd="0" presId="urn:microsoft.com/office/officeart/2005/8/layout/process5"/>
    <dgm:cxn modelId="{F73E1DC4-D709-442D-9916-2F8B3E89FDEA}" type="presParOf" srcId="{076037F3-D314-4776-A97F-4C14A396D806}" destId="{2EF1560A-ADEF-4E8F-BC8E-79C23C7B6B8B}" srcOrd="0" destOrd="0" presId="urn:microsoft.com/office/officeart/2005/8/layout/process5"/>
    <dgm:cxn modelId="{33D75E87-DA53-4A4A-B8C6-C7AC1981467E}" type="presParOf" srcId="{B68EA421-152B-4979-A296-99987D1DFD7F}" destId="{8C78ABE6-3D35-405B-B90C-8889CEE384C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F27240-180E-4481-B16B-C22FADA7E887}" type="doc">
      <dgm:prSet loTypeId="urn:microsoft.com/office/officeart/2005/8/layout/cycle7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03E74-F7A0-4758-9F5E-C23A773B970E}">
      <dgm:prSet phldrT="[文字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0F9C6DD9-D640-4330-8320-AB6C57340DDB}" type="parTrans" cxnId="{33663FFA-F317-4FB0-8E09-AA43CF33B7C0}">
      <dgm:prSet/>
      <dgm:spPr/>
      <dgm:t>
        <a:bodyPr/>
        <a:lstStyle/>
        <a:p>
          <a:endParaRPr lang="en-US"/>
        </a:p>
      </dgm:t>
    </dgm:pt>
    <dgm:pt modelId="{7ACAA4F8-B19E-45A1-839E-09F806B1F6CB}" type="sibTrans" cxnId="{33663FFA-F317-4FB0-8E09-AA43CF33B7C0}">
      <dgm:prSet/>
      <dgm:spPr/>
      <dgm:t>
        <a:bodyPr/>
        <a:lstStyle/>
        <a:p>
          <a:endParaRPr lang="en-US"/>
        </a:p>
      </dgm:t>
    </dgm:pt>
    <dgm:pt modelId="{F74E555E-14C2-4BFF-A809-EB130B3FA760}">
      <dgm:prSet phldrT="[文字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C32E2B8F-47AC-4488-A0B4-B17780B40CE1}" type="parTrans" cxnId="{332E37C4-9BFB-42B9-BD2C-B65E1B40252B}">
      <dgm:prSet/>
      <dgm:spPr/>
      <dgm:t>
        <a:bodyPr/>
        <a:lstStyle/>
        <a:p>
          <a:endParaRPr lang="en-US"/>
        </a:p>
      </dgm:t>
    </dgm:pt>
    <dgm:pt modelId="{F56CE3B9-0ED8-4D7E-9DBE-B3580110B215}" type="sibTrans" cxnId="{332E37C4-9BFB-42B9-BD2C-B65E1B40252B}">
      <dgm:prSet/>
      <dgm:spPr/>
      <dgm:t>
        <a:bodyPr/>
        <a:lstStyle/>
        <a:p>
          <a:endParaRPr lang="en-US"/>
        </a:p>
      </dgm:t>
    </dgm:pt>
    <dgm:pt modelId="{BAE2EA23-7440-4CE8-A095-078E69029EA3}">
      <dgm:prSet phldrT="[文字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7537E176-D203-403F-9667-4BC69833D763}" type="parTrans" cxnId="{12F9CD37-01CC-43C0-8E20-AE44B954496C}">
      <dgm:prSet/>
      <dgm:spPr/>
      <dgm:t>
        <a:bodyPr/>
        <a:lstStyle/>
        <a:p>
          <a:endParaRPr lang="en-US"/>
        </a:p>
      </dgm:t>
    </dgm:pt>
    <dgm:pt modelId="{F5BDAED4-0A38-46C3-A2A3-53A59BC60B9A}" type="sibTrans" cxnId="{12F9CD37-01CC-43C0-8E20-AE44B954496C}">
      <dgm:prSet/>
      <dgm:spPr/>
      <dgm:t>
        <a:bodyPr/>
        <a:lstStyle/>
        <a:p>
          <a:endParaRPr lang="en-US"/>
        </a:p>
      </dgm:t>
    </dgm:pt>
    <dgm:pt modelId="{BCC69B6B-A6F4-429E-81A7-637ADCA0354F}" type="pres">
      <dgm:prSet presAssocID="{73F27240-180E-4481-B16B-C22FADA7E8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AFD1D3-B64A-4655-9B95-8FFDF2C58F7A}" type="pres">
      <dgm:prSet presAssocID="{B3E03E74-F7A0-4758-9F5E-C23A773B97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12C3D-0920-4B73-AE99-032F3CCB9736}" type="pres">
      <dgm:prSet presAssocID="{7ACAA4F8-B19E-45A1-839E-09F806B1F6CB}" presName="sibTrans" presStyleLbl="sibTrans2D1" presStyleIdx="0" presStyleCnt="3" custAng="15529061" custScaleX="31797" custScaleY="376820" custLinFactNeighborX="30624" custLinFactNeighborY="6822"/>
      <dgm:spPr>
        <a:prstGeom prst="downArrow">
          <a:avLst/>
        </a:prstGeom>
      </dgm:spPr>
      <dgm:t>
        <a:bodyPr/>
        <a:lstStyle/>
        <a:p>
          <a:endParaRPr lang="en-US"/>
        </a:p>
      </dgm:t>
    </dgm:pt>
    <dgm:pt modelId="{27BF4DE6-9E32-46AF-9ADD-CEE6A74FBA01}" type="pres">
      <dgm:prSet presAssocID="{7ACAA4F8-B19E-45A1-839E-09F806B1F6C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830C563-FF77-48FB-A50F-DC23CB09E0AA}" type="pres">
      <dgm:prSet presAssocID="{F74E555E-14C2-4BFF-A809-EB130B3FA760}" presName="node" presStyleLbl="node1" presStyleIdx="1" presStyleCnt="3" custRadScaleRad="107486" custRadScaleInc="-1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847DD-599A-4F7F-9E7C-72C3047379DF}" type="pres">
      <dgm:prSet presAssocID="{F56CE3B9-0ED8-4D7E-9DBE-B3580110B21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2767F5C-EE5E-45C8-86AF-787D2EF13FC8}" type="pres">
      <dgm:prSet presAssocID="{F56CE3B9-0ED8-4D7E-9DBE-B3580110B21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21CD602-C332-4A74-B706-E1A66670B097}" type="pres">
      <dgm:prSet presAssocID="{BAE2EA23-7440-4CE8-A095-078E69029EA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13A66-1566-4DA9-971D-CBE6535FD7CB}" type="pres">
      <dgm:prSet presAssocID="{F5BDAED4-0A38-46C3-A2A3-53A59BC60B9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A9B9D1F-EC01-43F6-91DE-B467BDC330CA}" type="pres">
      <dgm:prSet presAssocID="{F5BDAED4-0A38-46C3-A2A3-53A59BC60B9A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2288C29-D1AB-4D6D-86E5-F5052EA9AC64}" type="presOf" srcId="{F74E555E-14C2-4BFF-A809-EB130B3FA760}" destId="{C830C563-FF77-48FB-A50F-DC23CB09E0AA}" srcOrd="0" destOrd="0" presId="urn:microsoft.com/office/officeart/2005/8/layout/cycle7"/>
    <dgm:cxn modelId="{D588D38A-EE03-4DCD-A14E-FC60666B4EDB}" type="presOf" srcId="{F56CE3B9-0ED8-4D7E-9DBE-B3580110B215}" destId="{52767F5C-EE5E-45C8-86AF-787D2EF13FC8}" srcOrd="1" destOrd="0" presId="urn:microsoft.com/office/officeart/2005/8/layout/cycle7"/>
    <dgm:cxn modelId="{A71BFD78-7381-4E9C-8A50-08FCA4EFF7A5}" type="presOf" srcId="{BAE2EA23-7440-4CE8-A095-078E69029EA3}" destId="{B21CD602-C332-4A74-B706-E1A66670B097}" srcOrd="0" destOrd="0" presId="urn:microsoft.com/office/officeart/2005/8/layout/cycle7"/>
    <dgm:cxn modelId="{42EFDE27-2B4E-48B8-85FC-EE0EF8E5E492}" type="presOf" srcId="{7ACAA4F8-B19E-45A1-839E-09F806B1F6CB}" destId="{C1712C3D-0920-4B73-AE99-032F3CCB9736}" srcOrd="0" destOrd="0" presId="urn:microsoft.com/office/officeart/2005/8/layout/cycle7"/>
    <dgm:cxn modelId="{12F9CD37-01CC-43C0-8E20-AE44B954496C}" srcId="{73F27240-180E-4481-B16B-C22FADA7E887}" destId="{BAE2EA23-7440-4CE8-A095-078E69029EA3}" srcOrd="2" destOrd="0" parTransId="{7537E176-D203-403F-9667-4BC69833D763}" sibTransId="{F5BDAED4-0A38-46C3-A2A3-53A59BC60B9A}"/>
    <dgm:cxn modelId="{2B9E557A-37F8-4745-8101-806011B35CDA}" type="presOf" srcId="{F5BDAED4-0A38-46C3-A2A3-53A59BC60B9A}" destId="{8A9B9D1F-EC01-43F6-91DE-B467BDC330CA}" srcOrd="1" destOrd="0" presId="urn:microsoft.com/office/officeart/2005/8/layout/cycle7"/>
    <dgm:cxn modelId="{D0086058-6F6A-4D50-AA1B-DB9C34E1B818}" type="presOf" srcId="{7ACAA4F8-B19E-45A1-839E-09F806B1F6CB}" destId="{27BF4DE6-9E32-46AF-9ADD-CEE6A74FBA01}" srcOrd="1" destOrd="0" presId="urn:microsoft.com/office/officeart/2005/8/layout/cycle7"/>
    <dgm:cxn modelId="{D7707141-5C0D-4138-BA38-34E8834CFA51}" type="presOf" srcId="{73F27240-180E-4481-B16B-C22FADA7E887}" destId="{BCC69B6B-A6F4-429E-81A7-637ADCA0354F}" srcOrd="0" destOrd="0" presId="urn:microsoft.com/office/officeart/2005/8/layout/cycle7"/>
    <dgm:cxn modelId="{EDC69690-4940-437C-B66E-E1334AF366AE}" type="presOf" srcId="{B3E03E74-F7A0-4758-9F5E-C23A773B970E}" destId="{6FAFD1D3-B64A-4655-9B95-8FFDF2C58F7A}" srcOrd="0" destOrd="0" presId="urn:microsoft.com/office/officeart/2005/8/layout/cycle7"/>
    <dgm:cxn modelId="{332E37C4-9BFB-42B9-BD2C-B65E1B40252B}" srcId="{73F27240-180E-4481-B16B-C22FADA7E887}" destId="{F74E555E-14C2-4BFF-A809-EB130B3FA760}" srcOrd="1" destOrd="0" parTransId="{C32E2B8F-47AC-4488-A0B4-B17780B40CE1}" sibTransId="{F56CE3B9-0ED8-4D7E-9DBE-B3580110B215}"/>
    <dgm:cxn modelId="{33663FFA-F317-4FB0-8E09-AA43CF33B7C0}" srcId="{73F27240-180E-4481-B16B-C22FADA7E887}" destId="{B3E03E74-F7A0-4758-9F5E-C23A773B970E}" srcOrd="0" destOrd="0" parTransId="{0F9C6DD9-D640-4330-8320-AB6C57340DDB}" sibTransId="{7ACAA4F8-B19E-45A1-839E-09F806B1F6CB}"/>
    <dgm:cxn modelId="{9CF7F6EA-01EB-4008-97F6-1C32A91F7163}" type="presOf" srcId="{F56CE3B9-0ED8-4D7E-9DBE-B3580110B215}" destId="{B82847DD-599A-4F7F-9E7C-72C3047379DF}" srcOrd="0" destOrd="0" presId="urn:microsoft.com/office/officeart/2005/8/layout/cycle7"/>
    <dgm:cxn modelId="{4A777C68-5E9B-4CC1-96E3-45AD60774A0B}" type="presOf" srcId="{F5BDAED4-0A38-46C3-A2A3-53A59BC60B9A}" destId="{45213A66-1566-4DA9-971D-CBE6535FD7CB}" srcOrd="0" destOrd="0" presId="urn:microsoft.com/office/officeart/2005/8/layout/cycle7"/>
    <dgm:cxn modelId="{3180D5BC-238C-424B-9FE8-BC9B9D03A54F}" type="presParOf" srcId="{BCC69B6B-A6F4-429E-81A7-637ADCA0354F}" destId="{6FAFD1D3-B64A-4655-9B95-8FFDF2C58F7A}" srcOrd="0" destOrd="0" presId="urn:microsoft.com/office/officeart/2005/8/layout/cycle7"/>
    <dgm:cxn modelId="{0E00BD84-A17D-4638-BDC1-BEFB8EB83F9C}" type="presParOf" srcId="{BCC69B6B-A6F4-429E-81A7-637ADCA0354F}" destId="{C1712C3D-0920-4B73-AE99-032F3CCB9736}" srcOrd="1" destOrd="0" presId="urn:microsoft.com/office/officeart/2005/8/layout/cycle7"/>
    <dgm:cxn modelId="{A090253C-DF83-4B5D-8058-F6505CF7AEAE}" type="presParOf" srcId="{C1712C3D-0920-4B73-AE99-032F3CCB9736}" destId="{27BF4DE6-9E32-46AF-9ADD-CEE6A74FBA01}" srcOrd="0" destOrd="0" presId="urn:microsoft.com/office/officeart/2005/8/layout/cycle7"/>
    <dgm:cxn modelId="{E558C6E6-85D8-4AD4-8D35-319EFF9418FD}" type="presParOf" srcId="{BCC69B6B-A6F4-429E-81A7-637ADCA0354F}" destId="{C830C563-FF77-48FB-A50F-DC23CB09E0AA}" srcOrd="2" destOrd="0" presId="urn:microsoft.com/office/officeart/2005/8/layout/cycle7"/>
    <dgm:cxn modelId="{475671B1-B2CD-43E8-A073-D991FA5BCC95}" type="presParOf" srcId="{BCC69B6B-A6F4-429E-81A7-637ADCA0354F}" destId="{B82847DD-599A-4F7F-9E7C-72C3047379DF}" srcOrd="3" destOrd="0" presId="urn:microsoft.com/office/officeart/2005/8/layout/cycle7"/>
    <dgm:cxn modelId="{47D926E0-4042-4F07-BBE1-074C21B4203D}" type="presParOf" srcId="{B82847DD-599A-4F7F-9E7C-72C3047379DF}" destId="{52767F5C-EE5E-45C8-86AF-787D2EF13FC8}" srcOrd="0" destOrd="0" presId="urn:microsoft.com/office/officeart/2005/8/layout/cycle7"/>
    <dgm:cxn modelId="{8C450024-3575-46AC-9FCD-9F4040E12407}" type="presParOf" srcId="{BCC69B6B-A6F4-429E-81A7-637ADCA0354F}" destId="{B21CD602-C332-4A74-B706-E1A66670B097}" srcOrd="4" destOrd="0" presId="urn:microsoft.com/office/officeart/2005/8/layout/cycle7"/>
    <dgm:cxn modelId="{83E5E6DD-5312-4282-8C06-32A14A3E2B9A}" type="presParOf" srcId="{BCC69B6B-A6F4-429E-81A7-637ADCA0354F}" destId="{45213A66-1566-4DA9-971D-CBE6535FD7CB}" srcOrd="5" destOrd="0" presId="urn:microsoft.com/office/officeart/2005/8/layout/cycle7"/>
    <dgm:cxn modelId="{173FB6D8-A175-4AE2-923B-029AF39A4C90}" type="presParOf" srcId="{45213A66-1566-4DA9-971D-CBE6535FD7CB}" destId="{8A9B9D1F-EC01-43F6-91DE-B467BDC330C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F1F2C-265F-44D1-B4AF-32D8801FCD8F}">
      <dsp:nvSpPr>
        <dsp:cNvPr id="0" name=""/>
        <dsp:cNvSpPr/>
      </dsp:nvSpPr>
      <dsp:spPr>
        <a:xfrm>
          <a:off x="12009" y="113490"/>
          <a:ext cx="3589436" cy="215366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從資料庫抓取訓練資料</a:t>
          </a:r>
          <a:endParaRPr lang="en-US" sz="4000" kern="1200" dirty="0"/>
        </a:p>
      </dsp:txBody>
      <dsp:txXfrm>
        <a:off x="75088" y="176569"/>
        <a:ext cx="3463278" cy="2027504"/>
      </dsp:txXfrm>
    </dsp:sp>
    <dsp:sp modelId="{FBF1D196-14B7-470E-B0C4-33AE08B1E488}">
      <dsp:nvSpPr>
        <dsp:cNvPr id="0" name=""/>
        <dsp:cNvSpPr/>
      </dsp:nvSpPr>
      <dsp:spPr>
        <a:xfrm rot="449">
          <a:off x="3791205" y="745520"/>
          <a:ext cx="457147" cy="890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791205" y="923547"/>
        <a:ext cx="320003" cy="534108"/>
      </dsp:txXfrm>
    </dsp:sp>
    <dsp:sp modelId="{4C353FCD-31F5-45D0-86AC-CA2580174509}">
      <dsp:nvSpPr>
        <dsp:cNvPr id="0" name=""/>
        <dsp:cNvSpPr/>
      </dsp:nvSpPr>
      <dsp:spPr>
        <a:xfrm>
          <a:off x="4463987" y="114072"/>
          <a:ext cx="3589436" cy="215366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>
              <a:solidFill>
                <a:schemeClr val="tx1"/>
              </a:solidFill>
            </a:rPr>
            <a:t>讀取字典檔並輸出成</a:t>
          </a:r>
          <a:r>
            <a:rPr lang="en-US" sz="4000" kern="1200" dirty="0" smtClean="0">
              <a:solidFill>
                <a:schemeClr val="tx1"/>
              </a:solidFill>
            </a:rPr>
            <a:t>Vector Space Model</a:t>
          </a:r>
          <a:endParaRPr lang="en-US" sz="4000" kern="1200" dirty="0">
            <a:solidFill>
              <a:schemeClr val="tx1"/>
            </a:solidFill>
          </a:endParaRPr>
        </a:p>
      </dsp:txBody>
      <dsp:txXfrm>
        <a:off x="4527066" y="177151"/>
        <a:ext cx="3463278" cy="2027504"/>
      </dsp:txXfrm>
    </dsp:sp>
    <dsp:sp modelId="{C56DC42F-04CF-4C57-B853-A320516F16D9}">
      <dsp:nvSpPr>
        <dsp:cNvPr id="0" name=""/>
        <dsp:cNvSpPr/>
      </dsp:nvSpPr>
      <dsp:spPr>
        <a:xfrm rot="21558833">
          <a:off x="8250857" y="719107"/>
          <a:ext cx="475710" cy="890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8250862" y="897997"/>
        <a:ext cx="332997" cy="534108"/>
      </dsp:txXfrm>
    </dsp:sp>
    <dsp:sp modelId="{EC8A68C2-60EA-4293-A96A-C3A2BE0FC263}">
      <dsp:nvSpPr>
        <dsp:cNvPr id="0" name=""/>
        <dsp:cNvSpPr/>
      </dsp:nvSpPr>
      <dsp:spPr>
        <a:xfrm>
          <a:off x="8950927" y="60338"/>
          <a:ext cx="3589436" cy="215366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err="1" smtClean="0"/>
            <a:t>SVMlib</a:t>
          </a:r>
          <a:endParaRPr lang="en-US" sz="4000" kern="1200" dirty="0"/>
        </a:p>
      </dsp:txBody>
      <dsp:txXfrm>
        <a:off x="9014006" y="123417"/>
        <a:ext cx="3463278" cy="2027504"/>
      </dsp:txXfrm>
    </dsp:sp>
    <dsp:sp modelId="{38006C07-9918-4AB7-8B94-7D06739B5059}">
      <dsp:nvSpPr>
        <dsp:cNvPr id="0" name=""/>
        <dsp:cNvSpPr/>
      </dsp:nvSpPr>
      <dsp:spPr>
        <a:xfrm rot="5400000">
          <a:off x="10495888" y="2226012"/>
          <a:ext cx="499513" cy="890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10478591" y="2421345"/>
        <a:ext cx="534108" cy="349659"/>
      </dsp:txXfrm>
    </dsp:sp>
    <dsp:sp modelId="{FE0A6672-130A-47F1-9388-307BD2A5C1C5}">
      <dsp:nvSpPr>
        <dsp:cNvPr id="0" name=""/>
        <dsp:cNvSpPr/>
      </dsp:nvSpPr>
      <dsp:spPr>
        <a:xfrm>
          <a:off x="8950927" y="3156478"/>
          <a:ext cx="3589436" cy="215366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CreatModel.py</a:t>
          </a:r>
          <a:endParaRPr lang="en-US" sz="4100" kern="1200" dirty="0"/>
        </a:p>
      </dsp:txBody>
      <dsp:txXfrm>
        <a:off x="9014006" y="3219557"/>
        <a:ext cx="3463278" cy="2027504"/>
      </dsp:txXfrm>
    </dsp:sp>
    <dsp:sp modelId="{076037F3-D314-4776-A97F-4C14A396D806}">
      <dsp:nvSpPr>
        <dsp:cNvPr id="0" name=""/>
        <dsp:cNvSpPr/>
      </dsp:nvSpPr>
      <dsp:spPr>
        <a:xfrm rot="10701155">
          <a:off x="8277701" y="3852356"/>
          <a:ext cx="475873" cy="890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10800000">
        <a:off x="8420433" y="4028340"/>
        <a:ext cx="333111" cy="534108"/>
      </dsp:txXfrm>
    </dsp:sp>
    <dsp:sp modelId="{8C78ABE6-3D35-405B-B90C-8889CEE384CC}">
      <dsp:nvSpPr>
        <dsp:cNvPr id="0" name=""/>
        <dsp:cNvSpPr/>
      </dsp:nvSpPr>
      <dsp:spPr>
        <a:xfrm>
          <a:off x="4463987" y="3285526"/>
          <a:ext cx="3589436" cy="215366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Model</a:t>
          </a:r>
          <a:endParaRPr lang="en-US" sz="4100" kern="1200" dirty="0"/>
        </a:p>
      </dsp:txBody>
      <dsp:txXfrm>
        <a:off x="4527066" y="3348605"/>
        <a:ext cx="3463278" cy="2027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FD1D3-B64A-4655-9B95-8FFDF2C58F7A}">
      <dsp:nvSpPr>
        <dsp:cNvPr id="0" name=""/>
        <dsp:cNvSpPr/>
      </dsp:nvSpPr>
      <dsp:spPr>
        <a:xfrm>
          <a:off x="4634827" y="1445"/>
          <a:ext cx="2391434" cy="1195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Controller</a:t>
          </a:r>
          <a:endParaRPr lang="en-US" sz="3900" kern="1200" dirty="0"/>
        </a:p>
      </dsp:txBody>
      <dsp:txXfrm>
        <a:off x="4669848" y="36466"/>
        <a:ext cx="2321392" cy="1125675"/>
      </dsp:txXfrm>
    </dsp:sp>
    <dsp:sp modelId="{C1712C3D-0920-4B73-AE99-032F3CCB9736}">
      <dsp:nvSpPr>
        <dsp:cNvPr id="0" name=""/>
        <dsp:cNvSpPr/>
      </dsp:nvSpPr>
      <dsp:spPr>
        <a:xfrm rot="18830443">
          <a:off x="7177736" y="1454323"/>
          <a:ext cx="469321" cy="157699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318532" y="1769722"/>
        <a:ext cx="187729" cy="946197"/>
      </dsp:txXfrm>
    </dsp:sp>
    <dsp:sp modelId="{C830C563-FF77-48FB-A50F-DC23CB09E0AA}">
      <dsp:nvSpPr>
        <dsp:cNvPr id="0" name=""/>
        <dsp:cNvSpPr/>
      </dsp:nvSpPr>
      <dsp:spPr>
        <a:xfrm>
          <a:off x="6894516" y="3231378"/>
          <a:ext cx="2391434" cy="1195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Model</a:t>
          </a:r>
          <a:endParaRPr lang="en-US" sz="3900" kern="1200" dirty="0"/>
        </a:p>
      </dsp:txBody>
      <dsp:txXfrm>
        <a:off x="6929537" y="3266399"/>
        <a:ext cx="2321392" cy="1125675"/>
      </dsp:txXfrm>
    </dsp:sp>
    <dsp:sp modelId="{B82847DD-599A-4F7F-9E7C-72C3047379DF}">
      <dsp:nvSpPr>
        <dsp:cNvPr id="0" name=""/>
        <dsp:cNvSpPr/>
      </dsp:nvSpPr>
      <dsp:spPr>
        <a:xfrm rot="10645338">
          <a:off x="5234959" y="3715306"/>
          <a:ext cx="1475992" cy="41850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360509" y="3799006"/>
        <a:ext cx="1224892" cy="251100"/>
      </dsp:txXfrm>
    </dsp:sp>
    <dsp:sp modelId="{B21CD602-C332-4A74-B706-E1A66670B097}">
      <dsp:nvSpPr>
        <dsp:cNvPr id="0" name=""/>
        <dsp:cNvSpPr/>
      </dsp:nvSpPr>
      <dsp:spPr>
        <a:xfrm>
          <a:off x="2659959" y="3422017"/>
          <a:ext cx="2391434" cy="1195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View</a:t>
          </a:r>
          <a:endParaRPr lang="en-US" sz="3900" kern="1200" dirty="0"/>
        </a:p>
      </dsp:txBody>
      <dsp:txXfrm>
        <a:off x="2694980" y="3457038"/>
        <a:ext cx="2321392" cy="1125675"/>
      </dsp:txXfrm>
    </dsp:sp>
    <dsp:sp modelId="{45213A66-1566-4DA9-971D-CBE6535FD7CB}">
      <dsp:nvSpPr>
        <dsp:cNvPr id="0" name=""/>
        <dsp:cNvSpPr/>
      </dsp:nvSpPr>
      <dsp:spPr>
        <a:xfrm rot="18000000">
          <a:off x="4105114" y="2100339"/>
          <a:ext cx="1475992" cy="41850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230664" y="2184039"/>
        <a:ext cx="1224892" cy="2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1617708" y="14490220"/>
            <a:ext cx="18562092" cy="23062340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918777" y="14490220"/>
            <a:ext cx="55293940" cy="23062340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18779" y="72441073"/>
            <a:ext cx="36925906" cy="1726725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249676" y="72441073"/>
            <a:ext cx="36930126" cy="1726725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98A2-1086-4680-B0B3-1C8D31111E5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3D1C-C9CF-46EA-AA0A-BD2ACAD0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2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6.png"/><Relationship Id="rId2" Type="http://schemas.openxmlformats.org/officeDocument/2006/relationships/image" Target="../media/image1.jp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0726" y="1582900"/>
            <a:ext cx="24299466" cy="399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58466" y="1739084"/>
            <a:ext cx="28813774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ood" dir="t"/>
            </a:scene3d>
            <a:sp3d prstMaterial="dkEdge"/>
          </a:bodyPr>
          <a:lstStyle/>
          <a:p>
            <a:r>
              <a:rPr lang="zh-TW" altLang="en-US" sz="16000" dirty="0">
                <a:effectLst>
                  <a:glow rad="139700">
                    <a:schemeClr val="bg1">
                      <a:alpha val="40000"/>
                    </a:schemeClr>
                  </a:glow>
                  <a:reflection blurRad="6350" stA="59000" endPos="45500" dir="5400000" sy="-100000" algn="bl" rotWithShape="0"/>
                </a:effectLst>
                <a:latin typeface="田氏圓筆刷体繁" panose="02000609000000000000" pitchFamily="49" charset="-128"/>
                <a:ea typeface="田氏圓筆刷体繁" panose="02000609000000000000" pitchFamily="49" charset="-128"/>
              </a:rPr>
              <a:t>評論分類</a:t>
            </a:r>
            <a:r>
              <a:rPr lang="zh-TW" altLang="en-US" sz="16000" dirty="0" smtClean="0">
                <a:effectLst>
                  <a:glow rad="139700">
                    <a:schemeClr val="bg1">
                      <a:alpha val="40000"/>
                    </a:schemeClr>
                  </a:glow>
                  <a:reflection blurRad="6350" stA="59000" endPos="45500" dir="5400000" sy="-100000" algn="bl" rotWithShape="0"/>
                </a:effectLst>
                <a:latin typeface="田氏圓筆刷体繁" panose="02000609000000000000" pitchFamily="49" charset="-128"/>
                <a:ea typeface="田氏圓筆刷体繁" panose="02000609000000000000" pitchFamily="49" charset="-128"/>
              </a:rPr>
              <a:t>器</a:t>
            </a:r>
            <a:r>
              <a:rPr lang="en-US" sz="16000" dirty="0" smtClean="0">
                <a:effectLst>
                  <a:glow rad="139700">
                    <a:schemeClr val="bg1">
                      <a:alpha val="40000"/>
                    </a:schemeClr>
                  </a:glow>
                  <a:reflection blurRad="6350" stA="59000" endPos="45500" dir="5400000" sy="-100000" algn="bl" rotWithShape="0"/>
                </a:effectLst>
                <a:latin typeface="田氏圓筆刷体繁" panose="02000609000000000000" pitchFamily="49" charset="-128"/>
                <a:ea typeface="田氏圓筆刷体繁" panose="02000609000000000000" pitchFamily="49" charset="-128"/>
              </a:rPr>
              <a:t>(</a:t>
            </a:r>
            <a:r>
              <a:rPr lang="en-US" sz="16000" dirty="0">
                <a:effectLst>
                  <a:glow rad="139700">
                    <a:schemeClr val="bg1">
                      <a:alpha val="40000"/>
                    </a:schemeClr>
                  </a:glow>
                  <a:reflection blurRad="6350" stA="59000" endPos="45500" dir="5400000" sy="-100000" algn="bl" rotWithShape="0"/>
                </a:effectLst>
                <a:latin typeface="田氏圓筆刷体繁" panose="02000609000000000000" pitchFamily="49" charset="-128"/>
                <a:ea typeface="田氏圓筆刷体繁" panose="02000609000000000000" pitchFamily="49" charset="-128"/>
              </a:rPr>
              <a:t>Comment Filter</a:t>
            </a:r>
            <a:r>
              <a:rPr lang="en-US" sz="14400" dirty="0" smtClean="0">
                <a:effectLst>
                  <a:glow rad="139700">
                    <a:schemeClr val="bg1">
                      <a:alpha val="40000"/>
                    </a:schemeClr>
                  </a:glow>
                  <a:reflection blurRad="6350" stA="59000" endPos="45500" dir="5400000" sy="-100000" algn="bl" rotWithShape="0"/>
                </a:effectLst>
                <a:latin typeface="田氏圓筆刷体繁" panose="02000609000000000000" pitchFamily="49" charset="-128"/>
                <a:ea typeface="田氏圓筆刷体繁" panose="02000609000000000000" pitchFamily="49" charset="-128"/>
              </a:rPr>
              <a:t>)</a:t>
            </a:r>
            <a:endParaRPr lang="en-US" sz="14400" dirty="0">
              <a:effectLst>
                <a:glow rad="139700">
                  <a:schemeClr val="bg1">
                    <a:alpha val="40000"/>
                  </a:schemeClr>
                </a:glow>
                <a:reflection blurRad="6350" stA="59000" endPos="45500" dir="5400000" sy="-100000" algn="bl" rotWithShape="0"/>
              </a:effectLst>
              <a:latin typeface="田氏圓筆刷体繁" panose="02000609000000000000" pitchFamily="49" charset="-128"/>
              <a:ea typeface="田氏圓筆刷体繁" panose="02000609000000000000" pitchFamily="49" charset="-128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661377" y="14028830"/>
            <a:ext cx="14166002" cy="18065411"/>
            <a:chOff x="1661377" y="14028830"/>
            <a:chExt cx="14166002" cy="23033042"/>
          </a:xfrm>
        </p:grpSpPr>
        <p:sp>
          <p:nvSpPr>
            <p:cNvPr id="28" name="圓角矩形 27"/>
            <p:cNvSpPr/>
            <p:nvPr/>
          </p:nvSpPr>
          <p:spPr>
            <a:xfrm>
              <a:off x="1661377" y="14028830"/>
              <a:ext cx="14166002" cy="230330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415009" y="14780059"/>
              <a:ext cx="10891161" cy="1393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實作過程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◎前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置處理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蒐集 </a:t>
              </a:r>
              <a:r>
                <a: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原始的</a:t>
              </a:r>
              <a:r>
                <a:rPr lang="en-US" altLang="zh-TW" sz="3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Youtube</a:t>
              </a:r>
              <a:r>
                <a: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Comment 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是從 </a:t>
              </a:r>
              <a:r>
                <a: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Lab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的資料庫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連線設定  </a:t>
              </a:r>
              <a:r>
                <a: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 CreateDictionary.py and the LoadDictionary.py 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的字料庫連線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設都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是透過</a:t>
              </a:r>
              <a:r>
                <a: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 </a:t>
              </a:r>
              <a:r>
                <a:rPr lang="en-US" altLang="zh-TW" sz="3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pymysql</a:t>
              </a:r>
              <a:r>
                <a: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套件取得與資料庫的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連線</a:t>
              </a:r>
              <a:endPara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文字處理步驟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r>
                <a:rPr lang="en-US" sz="32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CreateDictionary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將所有字元轉成小寫</a:t>
              </a:r>
              <a:endPara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URL 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後將前面加上’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#’ 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http://amazingautosystem.weebly.com/2010/09-&gt;  #amazingautosystem.weebly.com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如果某字的第一個字元是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 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把此自從句子裡移除 例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@user0129283-&gt;“”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接受所有字母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把’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\n’ 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換成 ‘ ‘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空白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刪除”’”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單引號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同樣字母不能連續出現三次 例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. </a:t>
              </a:r>
              <a:r>
                <a:rPr lang="en-US" altLang="zh-TW" sz="3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Helllllloo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-&gt; </a:t>
              </a:r>
              <a:r>
                <a:rPr lang="en-US" altLang="zh-TW" sz="3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Hellloo</a:t>
              </a:r>
              <a:endPara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其他所有字園一律變成” “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(White Space)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輸出字典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</a:t>
              </a:r>
              <a:endPara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979" y="15199576"/>
              <a:ext cx="1892674" cy="1892674"/>
            </a:xfrm>
            <a:prstGeom prst="rect">
              <a:avLst/>
            </a:prstGeom>
          </p:spPr>
        </p:pic>
        <p:graphicFrame>
          <p:nvGraphicFramePr>
            <p:cNvPr id="32" name="資料庫圖表 31"/>
            <p:cNvGraphicFramePr/>
            <p:nvPr>
              <p:extLst>
                <p:ext uri="{D42A27DB-BD31-4B8C-83A1-F6EECF244321}">
                  <p14:modId xmlns:p14="http://schemas.microsoft.com/office/powerpoint/2010/main" val="350466314"/>
                </p:ext>
              </p:extLst>
            </p:nvPr>
          </p:nvGraphicFramePr>
          <p:xfrm>
            <a:off x="2040366" y="28857152"/>
            <a:ext cx="13663878" cy="76117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sp>
        <p:nvSpPr>
          <p:cNvPr id="33" name="圓角矩形 32"/>
          <p:cNvSpPr/>
          <p:nvPr/>
        </p:nvSpPr>
        <p:spPr>
          <a:xfrm>
            <a:off x="16806828" y="6324234"/>
            <a:ext cx="14181887" cy="173074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659513" y="7458499"/>
            <a:ext cx="10325187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可以說是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最名的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Framework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它有以下的特色：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免費開放原始碼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著重快速開發、高效能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遵從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DRY ( Don't Repeat Yourself )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守則，致力於淺顯易懂的程式碼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使用類似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Model–view–controller (MVC) pattern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Framework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framework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，簡單來說就是當你開發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應用程式時所用的框架。它通常會提供：一個既定的程式骨架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你必須按照它的規範寫程式，例如把資料庫相關的程式與跟畫    面溝通的程式分開，而不是全部寫在同一個檔案。   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強大且豐富的函式庫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Libraries ) --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通常會提供一些開發網站所需要且常用的功能，例如使用者認證、安全機制、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 mapping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、資料庫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架構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如同一些比較著名的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framework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同樣也使用了類似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的架構，只是在定義和解釋上略為不同，稱為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MTV ( Model–Template–View )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53" y="8022800"/>
            <a:ext cx="2852685" cy="2852685"/>
          </a:xfrm>
          <a:prstGeom prst="rect">
            <a:avLst/>
          </a:prstGeom>
        </p:spPr>
      </p:pic>
      <p:grpSp>
        <p:nvGrpSpPr>
          <p:cNvPr id="40" name="群組 39"/>
          <p:cNvGrpSpPr/>
          <p:nvPr/>
        </p:nvGrpSpPr>
        <p:grpSpPr>
          <a:xfrm>
            <a:off x="1718550" y="6324234"/>
            <a:ext cx="13456443" cy="5714285"/>
            <a:chOff x="1718550" y="6324234"/>
            <a:chExt cx="13456443" cy="5714285"/>
          </a:xfrm>
        </p:grpSpPr>
        <p:sp>
          <p:nvSpPr>
            <p:cNvPr id="6" name="圓角矩形 5"/>
            <p:cNvSpPr/>
            <p:nvPr/>
          </p:nvSpPr>
          <p:spPr>
            <a:xfrm>
              <a:off x="1718550" y="6324234"/>
              <a:ext cx="13456443" cy="571428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097897" y="6986152"/>
              <a:ext cx="9597573" cy="15696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組員介紹</a:t>
              </a:r>
              <a:endPara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組員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祝銘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、黃礪鞍</a:t>
              </a:r>
              <a:endPara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指導教授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柯士文</a:t>
              </a:r>
              <a:endParaRPr 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66" y="6765609"/>
              <a:ext cx="1890360" cy="18903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sp>
          <p:nvSpPr>
            <p:cNvPr id="10" name="文字方塊 9"/>
            <p:cNvSpPr txBox="1"/>
            <p:nvPr/>
          </p:nvSpPr>
          <p:spPr>
            <a:xfrm>
              <a:off x="4273653" y="9360263"/>
              <a:ext cx="8736017" cy="20621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研究動機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b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有想過使用沒有廣告      留言的社群嗎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每次看到廣告留言都會很不爽嗎</a:t>
              </a:r>
              <a:r>
                <a: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</a:p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廣告分類器會幫你解決煩惱</a:t>
              </a:r>
              <a:endParaRPr 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989145" y="9360263"/>
              <a:ext cx="1941581" cy="1973224"/>
              <a:chOff x="1989145" y="9360263"/>
              <a:chExt cx="1941581" cy="1973224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8248" y="9765733"/>
                <a:ext cx="1037399" cy="11097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</p:pic>
          <p:sp>
            <p:nvSpPr>
              <p:cNvPr id="37" name="禁止標誌 36"/>
              <p:cNvSpPr/>
              <p:nvPr/>
            </p:nvSpPr>
            <p:spPr>
              <a:xfrm>
                <a:off x="1989145" y="9360263"/>
                <a:ext cx="1941581" cy="1973224"/>
              </a:xfrm>
              <a:prstGeom prst="noSmoking">
                <a:avLst>
                  <a:gd name="adj" fmla="val 12863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42" name="資料庫圖表 41"/>
          <p:cNvGraphicFramePr/>
          <p:nvPr>
            <p:extLst>
              <p:ext uri="{D42A27DB-BD31-4B8C-83A1-F6EECF244321}">
                <p14:modId xmlns:p14="http://schemas.microsoft.com/office/powerpoint/2010/main" val="2933633169"/>
              </p:ext>
            </p:extLst>
          </p:nvPr>
        </p:nvGraphicFramePr>
        <p:xfrm>
          <a:off x="19512396" y="18291314"/>
          <a:ext cx="11661089" cy="461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6" name="圓角矩形 45"/>
          <p:cNvSpPr/>
          <p:nvPr/>
        </p:nvSpPr>
        <p:spPr>
          <a:xfrm>
            <a:off x="16806828" y="24206275"/>
            <a:ext cx="14366657" cy="1612257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9431000" y="25911082"/>
            <a:ext cx="1055370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zh-TW" sz="3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◎網頁架構</a:t>
            </a:r>
            <a:endParaRPr lang="en-US" altLang="zh-TW" sz="3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呈現介面的部份我們選擇使用的是</a:t>
            </a:r>
            <a:r>
              <a:rPr 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sz="36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網頁框架</a:t>
            </a:r>
            <a:r>
              <a:rPr 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 address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 會被直接導向到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home.html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views.py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是直接回傳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home.py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沒有做過任何處理的而首頁基本是提供使用者一個搜尋的表單而已。</a:t>
            </a: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當使用者輸入表單時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搜尋關鍵字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，系統會重新導向到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views.py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 ，我們透過 </a:t>
            </a:r>
            <a:r>
              <a:rPr lang="en-US" altLang="zh-TW" sz="36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API </a:t>
            </a:r>
            <a:r>
              <a:rPr lang="zh-TW" alt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得到一份 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JASON</a:t>
            </a:r>
            <a:r>
              <a:rPr lang="zh-TW" alt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檔，而這份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JASON</a:t>
            </a:r>
            <a:r>
              <a:rPr lang="zh-TW" alt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檔裡面包含所有搜尋影片的資料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views.py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取得資料之後把需要的資料傳到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裡的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再把結果回傳給使用者。</a:t>
            </a: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當使用者點選需要分析的影片之後，系統會重新導向到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views.py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 我們透過 </a:t>
            </a:r>
            <a:r>
              <a:rPr lang="en-US" altLang="zh-TW" sz="36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API </a:t>
            </a:r>
            <a:r>
              <a:rPr lang="zh-TW" alt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得到一份 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JASON</a:t>
            </a:r>
            <a:r>
              <a:rPr lang="zh-TW" alt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檔而這份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JASON</a:t>
            </a:r>
            <a:r>
              <a:rPr lang="zh-TW" altLang="en-US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裡面包含所有該影片的評論資料的資料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經過資料處理之後會呼叫</a:t>
            </a:r>
            <a:r>
              <a:rPr lang="en-US" altLang="zh-TW" sz="36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MachineOrNot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comments )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，此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會將 評論逐筆的拿去分析最後將評論加上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回傳最後再將資料一起送到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youtube.html</a:t>
            </a:r>
          </a:p>
          <a:p>
            <a:pPr lvl="0"/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而在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youtube.html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裡面有回饋系統，使用者可以自行判斷哪些分析不正確，提供我們正確的資訊</a:t>
            </a:r>
            <a:endParaRPr lang="en-US" altLang="zh-TW" sz="3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我們的系統會在每天晚上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點時更新我們的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 Model</a:t>
            </a: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449656" y="25014479"/>
            <a:ext cx="6193755" cy="1167846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88" name="群組 87"/>
          <p:cNvGrpSpPr/>
          <p:nvPr/>
        </p:nvGrpSpPr>
        <p:grpSpPr>
          <a:xfrm>
            <a:off x="4320417" y="33343886"/>
            <a:ext cx="10081383" cy="7432804"/>
            <a:chOff x="0" y="-63796"/>
            <a:chExt cx="4731598" cy="3208257"/>
          </a:xfrm>
          <a:solidFill>
            <a:srgbClr val="C8D7E5"/>
          </a:solidFill>
        </p:grpSpPr>
        <p:sp>
          <p:nvSpPr>
            <p:cNvPr id="92" name="橢圓 91"/>
            <p:cNvSpPr/>
            <p:nvPr/>
          </p:nvSpPr>
          <p:spPr>
            <a:xfrm>
              <a:off x="85060" y="-63796"/>
              <a:ext cx="1786917" cy="464258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93" name="橢圓 92"/>
            <p:cNvSpPr/>
            <p:nvPr/>
          </p:nvSpPr>
          <p:spPr>
            <a:xfrm>
              <a:off x="85061" y="776177"/>
              <a:ext cx="1786917" cy="497725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Home </a:t>
              </a:r>
              <a:r>
                <a:rPr kumimoji="0" lang="zh-TW" alt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頁面</a:t>
              </a:r>
              <a:endParaRPr kumimoji="0" 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秀風體W3" panose="03000309000000000000" pitchFamily="65" charset="-120"/>
                <a:ea typeface="華康秀風體W3" panose="030003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74428" y="1679944"/>
              <a:ext cx="1797478" cy="492086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Search </a:t>
              </a:r>
              <a:r>
                <a:rPr kumimoji="0" lang="zh-TW" alt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頁面</a:t>
              </a:r>
              <a:endParaRPr kumimoji="0" 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秀風體W3" panose="03000309000000000000" pitchFamily="65" charset="-120"/>
                <a:ea typeface="華康秀風體W3" panose="030003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5" name="橢圓 94"/>
            <p:cNvSpPr/>
            <p:nvPr/>
          </p:nvSpPr>
          <p:spPr>
            <a:xfrm>
              <a:off x="2945219" y="1658679"/>
              <a:ext cx="1786379" cy="512032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History </a:t>
              </a:r>
              <a:r>
                <a:rPr kumimoji="0" lang="zh-TW" alt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頁面</a:t>
              </a:r>
              <a:endParaRPr kumimoji="0" 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秀風體W3" panose="03000309000000000000" pitchFamily="65" charset="-120"/>
                <a:ea typeface="華康秀風體W3" panose="030003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6" name="橢圓 95"/>
            <p:cNvSpPr/>
            <p:nvPr/>
          </p:nvSpPr>
          <p:spPr>
            <a:xfrm>
              <a:off x="0" y="2583712"/>
              <a:ext cx="1875170" cy="560749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Analysis </a:t>
              </a:r>
              <a:r>
                <a:rPr kumimoji="0" lang="zh-TW" altLang="en-US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華康秀風體W3" panose="03000309000000000000" pitchFamily="65" charset="-120"/>
                  <a:ea typeface="華康秀風體W3" panose="03000309000000000000" pitchFamily="65" charset="-120"/>
                  <a:cs typeface="Times New Roman" panose="02020603050405020304" pitchFamily="18" charset="0"/>
                </a:rPr>
                <a:t>頁面</a:t>
              </a:r>
              <a:endParaRPr kumimoji="0" 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秀風體W3" panose="03000309000000000000" pitchFamily="65" charset="-120"/>
                <a:ea typeface="華康秀風體W3" panose="030003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弧形箭號 (左彎) 14"/>
          <p:cNvSpPr/>
          <p:nvPr/>
        </p:nvSpPr>
        <p:spPr>
          <a:xfrm rot="11014691">
            <a:off x="2689977" y="35332126"/>
            <a:ext cx="1576941" cy="4794935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上-下雙向箭號 15"/>
          <p:cNvSpPr/>
          <p:nvPr/>
        </p:nvSpPr>
        <p:spPr>
          <a:xfrm>
            <a:off x="6030634" y="34417145"/>
            <a:ext cx="574897" cy="87044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上-下雙向箭號 44"/>
          <p:cNvSpPr/>
          <p:nvPr/>
        </p:nvSpPr>
        <p:spPr>
          <a:xfrm>
            <a:off x="6030632" y="38607116"/>
            <a:ext cx="574897" cy="87044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上-下雙向箭號 47"/>
          <p:cNvSpPr/>
          <p:nvPr/>
        </p:nvSpPr>
        <p:spPr>
          <a:xfrm>
            <a:off x="6030633" y="36471626"/>
            <a:ext cx="574897" cy="87044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上-下雙向箭號 49"/>
          <p:cNvSpPr/>
          <p:nvPr/>
        </p:nvSpPr>
        <p:spPr>
          <a:xfrm rot="5400000">
            <a:off x="9219007" y="36858407"/>
            <a:ext cx="574897" cy="217838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上-下雙向箭號 50"/>
          <p:cNvSpPr/>
          <p:nvPr/>
        </p:nvSpPr>
        <p:spPr>
          <a:xfrm rot="18819627">
            <a:off x="9503227" y="33730900"/>
            <a:ext cx="609659" cy="4101027"/>
          </a:xfrm>
          <a:prstGeom prst="upDownArrow">
            <a:avLst>
              <a:gd name="adj1" fmla="val 50000"/>
              <a:gd name="adj2" fmla="val 65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上-下雙向箭號 51"/>
          <p:cNvSpPr/>
          <p:nvPr/>
        </p:nvSpPr>
        <p:spPr>
          <a:xfrm rot="14608729">
            <a:off x="9618099" y="37855099"/>
            <a:ext cx="712148" cy="3367081"/>
          </a:xfrm>
          <a:prstGeom prst="upDownArrow">
            <a:avLst>
              <a:gd name="adj1" fmla="val 50000"/>
              <a:gd name="adj2" fmla="val 65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654</Words>
  <Application>Microsoft Office PowerPoint</Application>
  <PresentationFormat>自訂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田氏圓筆刷体繁</vt:lpstr>
      <vt:lpstr>華康秀風體W3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祝銘</dc:creator>
  <cp:lastModifiedBy>祝銘</cp:lastModifiedBy>
  <cp:revision>23</cp:revision>
  <dcterms:created xsi:type="dcterms:W3CDTF">2016-11-07T06:39:15Z</dcterms:created>
  <dcterms:modified xsi:type="dcterms:W3CDTF">2016-11-19T13:04:01Z</dcterms:modified>
</cp:coreProperties>
</file>