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836-711F-4627-8BBF-2265DA553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FE663-B030-4B3F-87DC-5600A8FFF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D4BFD-EBEB-488F-8A07-0F59B721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D33E6-84A9-4069-B349-B9D092D0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E1FCC-5243-4F6B-9378-BFE2B2E7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2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C3A69-A39A-4609-B97E-07C0B6B1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D7ED9-64B4-445B-A477-C1D65198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4129D-3D42-4716-ADA1-54F0D91C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4DBA2-A6B3-43DA-9279-19881558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F57FD-F205-49A1-95E8-22588C9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73C57-EEB1-4734-9334-60A83635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34A54-26B8-4DFB-BF7C-DAAEA37A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A9ECB-03BC-4F33-98E0-040C2BA1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8AB26-36CF-4A32-A3FC-935E51A2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D3758-D132-451E-9A90-4A9C5E4E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A4C9B-789A-401A-9804-E26D43FA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01DD0-9284-478F-93F3-D7F510F7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9ECF8-9AB7-4BF5-BA12-34325E19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3643F-8117-444C-88DD-B4067F24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70AE-E38F-4D05-96FB-A0A9A357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03359-733F-4184-BBDC-BFA9C1CC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E9677-0124-4E2A-9A7A-AFCA3262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0099C-7355-473E-8957-F1976A9F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10D41-4560-4443-B16A-EF2DF132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90B55-BEF8-4CFD-9BC5-1CE14A5C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63CE5-BED1-4B18-98E3-634314C4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2C4DD-B7C1-4C0F-9A8B-408207FAC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8CFD4-A20D-4EC6-A33C-E7FDC3C2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B454D-1D37-470A-8251-FF7BDDC7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B711F3-F16C-4D36-9FB2-D1E4A9C4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624FBC-1EE5-4F88-9D7D-11A07049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3423-9F59-4241-BF68-840A8DE8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2626C-38B3-4041-B104-18963DBD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0EC454-6CE8-4263-9C1E-62D7B2C8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92C54-A6D1-4A4E-8351-C34836642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1B2BB2-6972-4CC1-8ED5-173ED7992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90B33-E541-4C99-990D-3A124934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B5FED2-D2AC-49CF-8258-41E8D733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DA42DD-F81D-494C-8783-D81BFC38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8806F-47F7-4D25-9E23-79CFB9EC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C4C4B-E4DA-4D2C-94FF-2B03C3FB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01430-C9F4-4915-995B-2D3F343F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23EC7-1952-4A40-ACAF-B18E04E4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C5A8D-E131-4E36-85BB-15CCA6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21C5A-AC68-4DC1-8356-FF213C3D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F6C9A-5EE3-45CD-8890-A26CDB1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73BBC-4728-465F-B6D9-45B20F50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1CA4D-CBD1-48AD-A435-EA9BD28E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B8A8FE-8D50-488A-8AF5-C9BB6AE31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B9D8F-BAF0-4BC3-ADE2-60867CF8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6F94E-3593-4B39-AA5D-ECF9637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2384B-5884-4290-9B48-6025DE3C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C17E0-0174-4540-9C8B-CE7585D5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C7F687-BCCE-4EFE-A891-3FD27D57B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DE0F4-04FB-46D5-AC71-084A0DC7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D55D1-9D3C-41E1-9CCA-EFDFE4F5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81E3C-894D-46A7-BCCD-4ED1C555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14024-1B1A-44A2-B49B-5DF69BA3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7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4E58AA-F4DF-42F8-89A2-6DDF0B9D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65DD5-E018-43AC-9851-58167954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A5879-48CE-4A93-AF08-AA223C4F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BE37-16E7-482E-8BD5-F3D7CBC1543C}" type="datetimeFigureOut">
              <a:rPr lang="zh-CN" altLang="en-US" smtClean="0"/>
              <a:t>2019/2/17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6C08B-7B57-4E99-A4DF-4C98C236E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1AE4E-7D1A-41BA-B381-8A8B9751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BE1A-5AFC-47E0-9A45-CDBB4F3458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4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B4FABB-5BDF-4D26-8621-6385EA393963}"/>
              </a:ext>
            </a:extLst>
          </p:cNvPr>
          <p:cNvSpPr/>
          <p:nvPr/>
        </p:nvSpPr>
        <p:spPr>
          <a:xfrm>
            <a:off x="2729131" y="2307101"/>
            <a:ext cx="12801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学习系统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BFAC5-E12F-457A-BD70-C1F80CA2546D}"/>
              </a:ext>
            </a:extLst>
          </p:cNvPr>
          <p:cNvSpPr/>
          <p:nvPr/>
        </p:nvSpPr>
        <p:spPr>
          <a:xfrm>
            <a:off x="2729131" y="3907302"/>
            <a:ext cx="128016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预测系统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96B536-DB38-4490-B613-BEA90152B9BD}"/>
              </a:ext>
            </a:extLst>
          </p:cNvPr>
          <p:cNvCxnSpPr/>
          <p:nvPr/>
        </p:nvCxnSpPr>
        <p:spPr>
          <a:xfrm>
            <a:off x="1941342" y="2623624"/>
            <a:ext cx="787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71479B0-00F8-4DC1-95A6-3F39F90BDBB9}"/>
              </a:ext>
            </a:extLst>
          </p:cNvPr>
          <p:cNvCxnSpPr/>
          <p:nvPr/>
        </p:nvCxnSpPr>
        <p:spPr>
          <a:xfrm>
            <a:off x="1941342" y="4228514"/>
            <a:ext cx="787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7852E9E-5242-4340-9C8D-2AD0FD2786E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69212" y="2940147"/>
            <a:ext cx="2125394" cy="9671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669573-E0D0-4870-B06A-0F4B55627501}"/>
              </a:ext>
            </a:extLst>
          </p:cNvPr>
          <p:cNvCxnSpPr>
            <a:cxnSpLocks/>
          </p:cNvCxnSpPr>
          <p:nvPr/>
        </p:nvCxnSpPr>
        <p:spPr>
          <a:xfrm>
            <a:off x="4031566" y="2656448"/>
            <a:ext cx="14407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圆柱体 12">
            <a:extLst>
              <a:ext uri="{FF2B5EF4-FFF2-40B4-BE49-F238E27FC236}">
                <a16:creationId xmlns:a16="http://schemas.microsoft.com/office/drawing/2014/main" id="{EC18CD7A-E983-4D36-9B86-A084899C4406}"/>
              </a:ext>
            </a:extLst>
          </p:cNvPr>
          <p:cNvSpPr/>
          <p:nvPr/>
        </p:nvSpPr>
        <p:spPr>
          <a:xfrm>
            <a:off x="5494606" y="1823523"/>
            <a:ext cx="1280161" cy="1600201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0A29FE-4281-46E1-A1EE-9D90CCF9BAE6}"/>
                  </a:ext>
                </a:extLst>
              </p:cNvPr>
              <p:cNvSpPr txBox="1"/>
              <p:nvPr/>
            </p:nvSpPr>
            <p:spPr>
              <a:xfrm>
                <a:off x="1854040" y="1654070"/>
                <a:ext cx="3016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30A29FE-4281-46E1-A1EE-9D90CCF9B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40" y="1654070"/>
                <a:ext cx="301665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06A51EB-AE1F-4676-AE8E-550597859839}"/>
              </a:ext>
            </a:extLst>
          </p:cNvPr>
          <p:cNvCxnSpPr>
            <a:cxnSpLocks/>
          </p:cNvCxnSpPr>
          <p:nvPr/>
        </p:nvCxnSpPr>
        <p:spPr>
          <a:xfrm>
            <a:off x="4031566" y="4229100"/>
            <a:ext cx="787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647F23-227D-4C81-8D61-8DE91E4300BE}"/>
                  </a:ext>
                </a:extLst>
              </p:cNvPr>
              <p:cNvSpPr txBox="1"/>
              <p:nvPr/>
            </p:nvSpPr>
            <p:spPr>
              <a:xfrm>
                <a:off x="1854040" y="3628291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9647F23-227D-4C81-8D61-8DE91E43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40" y="3628291"/>
                <a:ext cx="7280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A34E38-71A3-45F0-82F8-3A16BDD5066F}"/>
                  </a:ext>
                </a:extLst>
              </p:cNvPr>
              <p:cNvSpPr txBox="1"/>
              <p:nvPr/>
            </p:nvSpPr>
            <p:spPr>
              <a:xfrm>
                <a:off x="4387907" y="3669827"/>
                <a:ext cx="729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A34E38-71A3-45F0-82F8-3A16BDD5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07" y="3669827"/>
                <a:ext cx="72975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112CF-DB6E-4F5C-A553-B6BABA1BA189}"/>
                  </a:ext>
                </a:extLst>
              </p:cNvPr>
              <p:cNvSpPr txBox="1"/>
              <p:nvPr/>
            </p:nvSpPr>
            <p:spPr>
              <a:xfrm>
                <a:off x="5742808" y="3669827"/>
                <a:ext cx="1039964" cy="577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112CF-DB6E-4F5C-A553-B6BABA1B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08" y="3669827"/>
                <a:ext cx="1039964" cy="577017"/>
              </a:xfrm>
              <a:prstGeom prst="rect">
                <a:avLst/>
              </a:prstGeom>
              <a:blipFill>
                <a:blip r:embed="rId5"/>
                <a:stretch>
                  <a:fillRect l="-4094" t="-32632" r="-2339" b="-1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1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mingwei lv</dc:creator>
  <cp:lastModifiedBy>mingwei lv</cp:lastModifiedBy>
  <cp:revision>2</cp:revision>
  <dcterms:created xsi:type="dcterms:W3CDTF">2019-02-17T15:48:36Z</dcterms:created>
  <dcterms:modified xsi:type="dcterms:W3CDTF">2019-02-17T16:07:25Z</dcterms:modified>
</cp:coreProperties>
</file>