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ca6fd2194_0_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ca6fd2194_0_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ca6fd2194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ca6fd2194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ca6fd2194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ca6fd2194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ca6fd2194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ca6fd2194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ca6fd2194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ca6fd2194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ca6fd2194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ca6fd2194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ca6fd2194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ca6fd2194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ca6fd2194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ca6fd2194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ca6fd2194_0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ca6fd2194_0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ca6fd2194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ca6fd2194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ca6fd219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ca6fd219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ca6fd219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ca6fd219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ca6fd21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ca6fd21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ca6fd2194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ca6fd2194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ca6fd2194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ca6fd2194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ca6fd2194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ca6fd2194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ca6fd2194_0_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ca6fd2194_0_6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ca6fd2194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ca6fd2194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253900" y="543875"/>
            <a:ext cx="6890100" cy="15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物件導向程式設計—期末報告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電影訂票系統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61200" y="3161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/>
              <a:t>應數四甲 10911107 高博彥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Class介紹—TicketBookingMachine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1"/>
            <a:ext cx="5801924" cy="3608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425" y="1015638"/>
            <a:ext cx="1800000" cy="1436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Class介紹—TicketBookingMachine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425" y="1015638"/>
            <a:ext cx="1800000" cy="1436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15650"/>
            <a:ext cx="5801925" cy="1772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Class介紹—AdminMovieOperating</a:t>
            </a:r>
            <a:endParaRPr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47"/>
            <a:ext cx="5801925" cy="108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419" y="1015660"/>
            <a:ext cx="1800000" cy="16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5">
            <a:alphaModFix/>
          </a:blip>
          <a:srcRect l="524" r="514"/>
          <a:stretch/>
        </p:blipFill>
        <p:spPr>
          <a:xfrm>
            <a:off x="1297500" y="2100200"/>
            <a:ext cx="3476949" cy="1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Class介紹—AdminMovieOperating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419" y="1015660"/>
            <a:ext cx="1800000" cy="16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15647"/>
            <a:ext cx="5801924" cy="362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Class介紹—LoginOperating</a:t>
            </a:r>
            <a:endParaRPr/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425" y="1015650"/>
            <a:ext cx="1800000" cy="120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15650"/>
            <a:ext cx="5801925" cy="290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Class介紹—LoginOperating</a:t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425" y="1015650"/>
            <a:ext cx="1800000" cy="120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15650"/>
            <a:ext cx="5801925" cy="2904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Class介紹—Menu</a:t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00" y="1015638"/>
            <a:ext cx="5256067" cy="38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6472" y="884738"/>
            <a:ext cx="1800000" cy="4168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475" y="3971100"/>
            <a:ext cx="1334800" cy="1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Classe間的關係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1297500" y="1015650"/>
            <a:ext cx="6426300" cy="20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‘’is a’’(Implementation)的關係在本系統中較多是在操作時才會呈現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舉例來說：當使用者註冊時，輸入完帳號密碼，會在程式中建立一個new_user的物件，此時new_user ‘’is a’’ User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Classe間的關係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297500" y="1015650"/>
            <a:ext cx="6426300" cy="33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‘’part of’’ 關係：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User與TicketBookingMachine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Movie與TicketBookingMachine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User與Ticket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Movie與Ticket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</a:rPr>
              <a:t>PaymentInfo與Ticket</a:t>
            </a:r>
            <a:endParaRPr sz="1800">
              <a:solidFill>
                <a:schemeClr val="lt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zh-TW" sz="1800">
                <a:solidFill>
                  <a:schemeClr val="lt1"/>
                </a:solidFill>
              </a:rPr>
              <a:t>皆為Aggregation而無composition，因為他們之間的生命周期皆互相獨立。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 Diagram</a:t>
            </a:r>
            <a:endParaRPr/>
          </a:p>
        </p:txBody>
      </p:sp>
      <p:pic>
        <p:nvPicPr>
          <p:cNvPr id="260" name="Google Shape;26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550" y="926750"/>
            <a:ext cx="5862891" cy="41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系統介紹—電影訂票系統</a:t>
            </a:r>
            <a:endParaRPr sz="280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307849"/>
            <a:ext cx="7038900" cy="3316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支援用戶和管理員操作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用戶：註冊、登入/出、訂票、查看訂票紀錄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管理員：登入/出、新增電影、修改電影、刪除電影、查看電影列表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altLang="en-US" sz="2000" dirty="0"/>
              <a:t>使用</a:t>
            </a:r>
            <a:r>
              <a:rPr lang="en-US" altLang="zh-TW" sz="2000" dirty="0"/>
              <a:t>CSV</a:t>
            </a:r>
            <a:r>
              <a:rPr lang="zh-TW" altLang="en-US" sz="2000" dirty="0"/>
              <a:t>模組</a:t>
            </a:r>
            <a:r>
              <a:rPr lang="en-US" altLang="zh-TW" sz="2000" dirty="0"/>
              <a:t>("users.csv", "admins.csv" ,"movies.csv", "tickets.csv",)</a:t>
            </a:r>
            <a:endParaRPr lang="zh-TW" altLang="en-US"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系統中管理員預設帳號：admin  預設密碼：admin_password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 dirty="0"/>
              <a:t>登入時為了隱私，輸入密碼不會顯示在螢幕上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getpass</a:t>
            </a:r>
            <a:r>
              <a:rPr lang="en-US" altLang="zh-TW" sz="2000" dirty="0"/>
              <a:t>)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Class介紹—User</a:t>
            </a:r>
            <a:endParaRPr sz="2800"/>
          </a:p>
        </p:txBody>
      </p:sp>
      <p:sp>
        <p:nvSpPr>
          <p:cNvPr id="147" name="Google Shape;147;p15"/>
          <p:cNvSpPr txBox="1"/>
          <p:nvPr/>
        </p:nvSpPr>
        <p:spPr>
          <a:xfrm>
            <a:off x="4572000" y="10177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7725"/>
            <a:ext cx="3989226" cy="38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518" y="1017750"/>
            <a:ext cx="1800000" cy="408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Class介紹—Movie</a:t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0"/>
            <a:ext cx="5758078" cy="382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9075" y="1015650"/>
            <a:ext cx="1800000" cy="28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Class介紹—PaymentInfo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0"/>
            <a:ext cx="542925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2350" y="1015650"/>
            <a:ext cx="1800000" cy="1989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Class介紹—Ticket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0"/>
            <a:ext cx="5124341" cy="38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641" y="1015650"/>
            <a:ext cx="1800000" cy="2650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Class介紹—CSVOperating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0"/>
            <a:ext cx="5255820" cy="38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420" y="1015650"/>
            <a:ext cx="1800000" cy="176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Class介紹—CSVOperating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15650"/>
            <a:ext cx="5787540" cy="382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420" y="1015650"/>
            <a:ext cx="1800000" cy="1765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Class介紹—CSVOperating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420" y="1015650"/>
            <a:ext cx="1800000" cy="1765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500" y="1015650"/>
            <a:ext cx="5801926" cy="138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</Words>
  <Application>Microsoft Office PowerPoint</Application>
  <PresentationFormat>如螢幕大小 (16:9)</PresentationFormat>
  <Paragraphs>39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3" baseType="lpstr">
      <vt:lpstr>Lato</vt:lpstr>
      <vt:lpstr>Montserrat</vt:lpstr>
      <vt:lpstr>Arial</vt:lpstr>
      <vt:lpstr>Focus</vt:lpstr>
      <vt:lpstr>物件導向程式設計—期末報告 電影訂票系統</vt:lpstr>
      <vt:lpstr>系統介紹—電影訂票系統</vt:lpstr>
      <vt:lpstr>Class介紹—User</vt:lpstr>
      <vt:lpstr>Class介紹—Movie</vt:lpstr>
      <vt:lpstr>Class介紹—PaymentInfo</vt:lpstr>
      <vt:lpstr>Class介紹—Ticket</vt:lpstr>
      <vt:lpstr>Class介紹—CSVOperating</vt:lpstr>
      <vt:lpstr>Class介紹—CSVOperating</vt:lpstr>
      <vt:lpstr>Class介紹—CSVOperating</vt:lpstr>
      <vt:lpstr>Class介紹—TicketBookingMachine</vt:lpstr>
      <vt:lpstr>Class介紹—TicketBookingMachine</vt:lpstr>
      <vt:lpstr>Class介紹—AdminMovieOperating</vt:lpstr>
      <vt:lpstr>Class介紹—AdminMovieOperating</vt:lpstr>
      <vt:lpstr>Class介紹—LoginOperating</vt:lpstr>
      <vt:lpstr>Class介紹—LoginOperating</vt:lpstr>
      <vt:lpstr>Class介紹—Menu</vt:lpstr>
      <vt:lpstr>Classe間的關係</vt:lpstr>
      <vt:lpstr>Classe間的關係</vt:lpstr>
      <vt:lpstr>Class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物件導向程式設計—期末報告 電影訂票系統</dc:title>
  <cp:lastModifiedBy>博彥 高</cp:lastModifiedBy>
  <cp:revision>1</cp:revision>
  <dcterms:modified xsi:type="dcterms:W3CDTF">2024-01-07T11:04:46Z</dcterms:modified>
</cp:coreProperties>
</file>