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7" r:id="rId1"/>
  </p:sldMasterIdLst>
  <p:notesMasterIdLst>
    <p:notesMasterId r:id="rId62"/>
  </p:notesMasterIdLst>
  <p:sldIdLst>
    <p:sldId id="382" r:id="rId2"/>
    <p:sldId id="310" r:id="rId3"/>
    <p:sldId id="314" r:id="rId4"/>
    <p:sldId id="315" r:id="rId5"/>
    <p:sldId id="325" r:id="rId6"/>
    <p:sldId id="326" r:id="rId7"/>
    <p:sldId id="327" r:id="rId8"/>
    <p:sldId id="316" r:id="rId9"/>
    <p:sldId id="318" r:id="rId10"/>
    <p:sldId id="319" r:id="rId11"/>
    <p:sldId id="320" r:id="rId12"/>
    <p:sldId id="321" r:id="rId13"/>
    <p:sldId id="322" r:id="rId14"/>
    <p:sldId id="323" r:id="rId15"/>
    <p:sldId id="324" r:id="rId16"/>
    <p:sldId id="328" r:id="rId17"/>
    <p:sldId id="329" r:id="rId18"/>
    <p:sldId id="330" r:id="rId19"/>
    <p:sldId id="331" r:id="rId20"/>
    <p:sldId id="332" r:id="rId21"/>
    <p:sldId id="334" r:id="rId22"/>
    <p:sldId id="341" r:id="rId23"/>
    <p:sldId id="342" r:id="rId24"/>
    <p:sldId id="343" r:id="rId25"/>
    <p:sldId id="383" r:id="rId26"/>
    <p:sldId id="379" r:id="rId27"/>
    <p:sldId id="344" r:id="rId28"/>
    <p:sldId id="384" r:id="rId29"/>
    <p:sldId id="380" r:id="rId30"/>
    <p:sldId id="345" r:id="rId31"/>
    <p:sldId id="346" r:id="rId32"/>
    <p:sldId id="349" r:id="rId33"/>
    <p:sldId id="352" r:id="rId34"/>
    <p:sldId id="347" r:id="rId35"/>
    <p:sldId id="348" r:id="rId36"/>
    <p:sldId id="350" r:id="rId37"/>
    <p:sldId id="351" r:id="rId38"/>
    <p:sldId id="353" r:id="rId39"/>
    <p:sldId id="354" r:id="rId40"/>
    <p:sldId id="355" r:id="rId41"/>
    <p:sldId id="356" r:id="rId42"/>
    <p:sldId id="357" r:id="rId43"/>
    <p:sldId id="358" r:id="rId44"/>
    <p:sldId id="359" r:id="rId45"/>
    <p:sldId id="360" r:id="rId46"/>
    <p:sldId id="361" r:id="rId47"/>
    <p:sldId id="362" r:id="rId48"/>
    <p:sldId id="363" r:id="rId49"/>
    <p:sldId id="364" r:id="rId50"/>
    <p:sldId id="375" r:id="rId51"/>
    <p:sldId id="365" r:id="rId52"/>
    <p:sldId id="377" r:id="rId53"/>
    <p:sldId id="376" r:id="rId54"/>
    <p:sldId id="366" r:id="rId55"/>
    <p:sldId id="367" r:id="rId56"/>
    <p:sldId id="368" r:id="rId57"/>
    <p:sldId id="369" r:id="rId58"/>
    <p:sldId id="373" r:id="rId59"/>
    <p:sldId id="374" r:id="rId60"/>
    <p:sldId id="378" r:id="rId61"/>
  </p:sldIdLst>
  <p:sldSz cx="9144000" cy="6858000" type="screen4x3"/>
  <p:notesSz cx="6858000" cy="9144000"/>
  <p:defaultTextStyle>
    <a:defPPr>
      <a:defRPr lang="zh-TW"/>
    </a:defPPr>
    <a:lvl1pPr algn="l" rtl="0" eaLnBrk="0" fontAlgn="base" hangingPunct="0">
      <a:spcBef>
        <a:spcPct val="0"/>
      </a:spcBef>
      <a:spcAft>
        <a:spcPct val="0"/>
      </a:spcAft>
      <a:defRPr kumimoji="1" kern="1200">
        <a:solidFill>
          <a:schemeClr val="tx1"/>
        </a:solidFill>
        <a:latin typeface="Arial" panose="020B0604020202020204" pitchFamily="34" charset="0"/>
        <a:ea typeface="新細明體" panose="02020500000000000000" pitchFamily="18" charset="-120"/>
        <a:cs typeface="+mn-cs"/>
      </a:defRPr>
    </a:lvl1pPr>
    <a:lvl2pPr marL="457200" algn="l" rtl="0" eaLnBrk="0" fontAlgn="base" hangingPunct="0">
      <a:spcBef>
        <a:spcPct val="0"/>
      </a:spcBef>
      <a:spcAft>
        <a:spcPct val="0"/>
      </a:spcAft>
      <a:defRPr kumimoji="1" kern="1200">
        <a:solidFill>
          <a:schemeClr val="tx1"/>
        </a:solidFill>
        <a:latin typeface="Arial" panose="020B0604020202020204" pitchFamily="34" charset="0"/>
        <a:ea typeface="新細明體" panose="02020500000000000000" pitchFamily="18" charset="-120"/>
        <a:cs typeface="+mn-cs"/>
      </a:defRPr>
    </a:lvl2pPr>
    <a:lvl3pPr marL="914400" algn="l" rtl="0" eaLnBrk="0" fontAlgn="base" hangingPunct="0">
      <a:spcBef>
        <a:spcPct val="0"/>
      </a:spcBef>
      <a:spcAft>
        <a:spcPct val="0"/>
      </a:spcAft>
      <a:defRPr kumimoji="1" kern="1200">
        <a:solidFill>
          <a:schemeClr val="tx1"/>
        </a:solidFill>
        <a:latin typeface="Arial" panose="020B0604020202020204" pitchFamily="34" charset="0"/>
        <a:ea typeface="新細明體" panose="02020500000000000000" pitchFamily="18" charset="-120"/>
        <a:cs typeface="+mn-cs"/>
      </a:defRPr>
    </a:lvl3pPr>
    <a:lvl4pPr marL="1371600" algn="l" rtl="0" eaLnBrk="0" fontAlgn="base" hangingPunct="0">
      <a:spcBef>
        <a:spcPct val="0"/>
      </a:spcBef>
      <a:spcAft>
        <a:spcPct val="0"/>
      </a:spcAft>
      <a:defRPr kumimoji="1" kern="1200">
        <a:solidFill>
          <a:schemeClr val="tx1"/>
        </a:solidFill>
        <a:latin typeface="Arial" panose="020B0604020202020204" pitchFamily="34" charset="0"/>
        <a:ea typeface="新細明體" panose="02020500000000000000" pitchFamily="18" charset="-120"/>
        <a:cs typeface="+mn-cs"/>
      </a:defRPr>
    </a:lvl4pPr>
    <a:lvl5pPr marL="1828800" algn="l" rtl="0" eaLnBrk="0" fontAlgn="base" hangingPunct="0">
      <a:spcBef>
        <a:spcPct val="0"/>
      </a:spcBef>
      <a:spcAft>
        <a:spcPct val="0"/>
      </a:spcAft>
      <a:defRPr kumimoji="1" kern="1200">
        <a:solidFill>
          <a:schemeClr val="tx1"/>
        </a:solidFill>
        <a:latin typeface="Arial" panose="020B0604020202020204" pitchFamily="34" charset="0"/>
        <a:ea typeface="新細明體" panose="02020500000000000000" pitchFamily="18" charset="-120"/>
        <a:cs typeface="+mn-cs"/>
      </a:defRPr>
    </a:lvl5pPr>
    <a:lvl6pPr marL="2286000" algn="l" defTabSz="914400" rtl="0" eaLnBrk="1" latinLnBrk="0" hangingPunct="1">
      <a:defRPr kumimoji="1" kern="1200">
        <a:solidFill>
          <a:schemeClr val="tx1"/>
        </a:solidFill>
        <a:latin typeface="Arial" panose="020B0604020202020204" pitchFamily="34" charset="0"/>
        <a:ea typeface="新細明體" panose="02020500000000000000" pitchFamily="18" charset="-120"/>
        <a:cs typeface="+mn-cs"/>
      </a:defRPr>
    </a:lvl6pPr>
    <a:lvl7pPr marL="2743200" algn="l" defTabSz="914400" rtl="0" eaLnBrk="1" latinLnBrk="0" hangingPunct="1">
      <a:defRPr kumimoji="1" kern="1200">
        <a:solidFill>
          <a:schemeClr val="tx1"/>
        </a:solidFill>
        <a:latin typeface="Arial" panose="020B0604020202020204" pitchFamily="34" charset="0"/>
        <a:ea typeface="新細明體" panose="02020500000000000000" pitchFamily="18" charset="-120"/>
        <a:cs typeface="+mn-cs"/>
      </a:defRPr>
    </a:lvl7pPr>
    <a:lvl8pPr marL="3200400" algn="l" defTabSz="914400" rtl="0" eaLnBrk="1" latinLnBrk="0" hangingPunct="1">
      <a:defRPr kumimoji="1" kern="1200">
        <a:solidFill>
          <a:schemeClr val="tx1"/>
        </a:solidFill>
        <a:latin typeface="Arial" panose="020B0604020202020204" pitchFamily="34" charset="0"/>
        <a:ea typeface="新細明體" panose="02020500000000000000" pitchFamily="18" charset="-120"/>
        <a:cs typeface="+mn-cs"/>
      </a:defRPr>
    </a:lvl8pPr>
    <a:lvl9pPr marL="3657600" algn="l" defTabSz="914400" rtl="0" eaLnBrk="1" latinLnBrk="0" hangingPunct="1">
      <a:defRPr kumimoji="1" kern="1200">
        <a:solidFill>
          <a:schemeClr val="tx1"/>
        </a:solidFill>
        <a:latin typeface="Arial" panose="020B0604020202020204" pitchFamily="34" charset="0"/>
        <a:ea typeface="新細明體" panose="02020500000000000000" pitchFamily="18" charset="-120"/>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F87C3"/>
    <a:srgbClr val="33CC33"/>
    <a:srgbClr val="7179C1"/>
    <a:srgbClr val="5F75D3"/>
    <a:srgbClr val="FF0000"/>
    <a:srgbClr val="FF9900"/>
    <a:srgbClr val="0000FF"/>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538" autoAdjust="0"/>
    <p:restoredTop sz="96627" autoAdjust="0"/>
  </p:normalViewPr>
  <p:slideViewPr>
    <p:cSldViewPr>
      <p:cViewPr varScale="1">
        <p:scale>
          <a:sx n="70" d="100"/>
          <a:sy n="70" d="100"/>
        </p:scale>
        <p:origin x="1428" y="6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image" Target="../media/image14.png"/></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image" Target="../media/image16.png"/></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9.png"/></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0.png"/></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1.png"/></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image" Target="../media/image21.png"/></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image" Target="../media/image27.png"/></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34.png"/></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35.png"/></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36.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png"/></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37.png"/></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38.png"/></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39.png"/></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40.png"/></Relationships>
</file>

<file path=ppt/drawings/_rels/vmlDrawing24.v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image" Target="../media/image41.png"/></Relationships>
</file>

<file path=ppt/drawings/_rels/vmlDrawing3.v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image" Target="../media/image5.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8.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9.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0.png"/></Relationships>
</file>

<file path=ppt/drawings/_rels/vmlDrawing8.v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image" Target="../media/image11.png"/></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3.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827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en-US" altLang="zh-TW"/>
          </a:p>
        </p:txBody>
      </p:sp>
      <p:sp>
        <p:nvSpPr>
          <p:cNvPr id="438275"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endParaRPr lang="en-US" altLang="zh-TW"/>
          </a:p>
        </p:txBody>
      </p:sp>
      <p:sp>
        <p:nvSpPr>
          <p:cNvPr id="3076" name="Rectangle 4"/>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38277"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TW" altLang="en-US" noProof="0" smtClean="0"/>
              <a:t>按一下以編輯母片</a:t>
            </a:r>
          </a:p>
          <a:p>
            <a:pPr lvl="1"/>
            <a:r>
              <a:rPr lang="zh-TW" altLang="en-US" noProof="0" smtClean="0"/>
              <a:t>第二層</a:t>
            </a:r>
          </a:p>
          <a:p>
            <a:pPr lvl="2"/>
            <a:r>
              <a:rPr lang="zh-TW" altLang="en-US" noProof="0" smtClean="0"/>
              <a:t>第三層</a:t>
            </a:r>
          </a:p>
          <a:p>
            <a:pPr lvl="3"/>
            <a:r>
              <a:rPr lang="zh-TW" altLang="en-US" noProof="0" smtClean="0"/>
              <a:t>第四層</a:t>
            </a:r>
          </a:p>
          <a:p>
            <a:pPr lvl="4"/>
            <a:r>
              <a:rPr lang="zh-TW" altLang="en-US" noProof="0" smtClean="0"/>
              <a:t>第五層</a:t>
            </a:r>
          </a:p>
        </p:txBody>
      </p:sp>
      <p:sp>
        <p:nvSpPr>
          <p:cNvPr id="438278"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en-US" altLang="zh-TW"/>
          </a:p>
        </p:txBody>
      </p:sp>
      <p:sp>
        <p:nvSpPr>
          <p:cNvPr id="438279"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AE92217F-8E5C-46E8-9BCB-03E1A7E007DE}" type="slidenum">
              <a:rPr lang="en-US" altLang="zh-TW"/>
              <a:pPr>
                <a:defRPr/>
              </a:pPr>
              <a:t>‹#›</a:t>
            </a:fld>
            <a:endParaRPr lang="en-US" altLang="zh-TW"/>
          </a:p>
        </p:txBody>
      </p:sp>
    </p:spTree>
    <p:extLst>
      <p:ext uri="{BB962C8B-B14F-4D97-AF65-F5344CB8AC3E}">
        <p14:creationId xmlns:p14="http://schemas.microsoft.com/office/powerpoint/2010/main" val="346143127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panose="020B0604020202020204" pitchFamily="34" charset="0"/>
        <a:ea typeface="新細明體" panose="02020500000000000000" pitchFamily="18" charset="-120"/>
        <a:cs typeface="+mn-cs"/>
      </a:defRPr>
    </a:lvl1pPr>
    <a:lvl2pPr marL="457200" algn="l" rtl="0" eaLnBrk="0" fontAlgn="base" hangingPunct="0">
      <a:spcBef>
        <a:spcPct val="30000"/>
      </a:spcBef>
      <a:spcAft>
        <a:spcPct val="0"/>
      </a:spcAft>
      <a:defRPr kumimoji="1" sz="1200" kern="1200">
        <a:solidFill>
          <a:schemeClr val="tx1"/>
        </a:solidFill>
        <a:latin typeface="Arial" panose="020B0604020202020204" pitchFamily="34" charset="0"/>
        <a:ea typeface="新細明體" panose="02020500000000000000" pitchFamily="18" charset="-120"/>
        <a:cs typeface="+mn-cs"/>
      </a:defRPr>
    </a:lvl2pPr>
    <a:lvl3pPr marL="914400" algn="l" rtl="0" eaLnBrk="0" fontAlgn="base" hangingPunct="0">
      <a:spcBef>
        <a:spcPct val="30000"/>
      </a:spcBef>
      <a:spcAft>
        <a:spcPct val="0"/>
      </a:spcAft>
      <a:defRPr kumimoji="1" sz="1200" kern="1200">
        <a:solidFill>
          <a:schemeClr val="tx1"/>
        </a:solidFill>
        <a:latin typeface="Arial" panose="020B0604020202020204" pitchFamily="34" charset="0"/>
        <a:ea typeface="新細明體" panose="02020500000000000000" pitchFamily="18" charset="-120"/>
        <a:cs typeface="+mn-cs"/>
      </a:defRPr>
    </a:lvl3pPr>
    <a:lvl4pPr marL="1371600" algn="l" rtl="0" eaLnBrk="0" fontAlgn="base" hangingPunct="0">
      <a:spcBef>
        <a:spcPct val="30000"/>
      </a:spcBef>
      <a:spcAft>
        <a:spcPct val="0"/>
      </a:spcAft>
      <a:defRPr kumimoji="1" sz="1200" kern="1200">
        <a:solidFill>
          <a:schemeClr val="tx1"/>
        </a:solidFill>
        <a:latin typeface="Arial" panose="020B0604020202020204" pitchFamily="34" charset="0"/>
        <a:ea typeface="新細明體" panose="02020500000000000000" pitchFamily="18" charset="-120"/>
        <a:cs typeface="+mn-cs"/>
      </a:defRPr>
    </a:lvl4pPr>
    <a:lvl5pPr marL="1828800" algn="l" rtl="0" eaLnBrk="0" fontAlgn="base" hangingPunct="0">
      <a:spcBef>
        <a:spcPct val="30000"/>
      </a:spcBef>
      <a:spcAft>
        <a:spcPct val="0"/>
      </a:spcAft>
      <a:defRPr kumimoji="1" sz="1200" kern="1200">
        <a:solidFill>
          <a:schemeClr val="tx1"/>
        </a:solidFill>
        <a:latin typeface="Arial" panose="020B0604020202020204" pitchFamily="34" charset="0"/>
        <a:ea typeface="新細明體" panose="02020500000000000000" pitchFamily="18" charset="-12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60098" name="Rectangle 2"/>
          <p:cNvSpPr>
            <a:spLocks noGrp="1" noRot="1" noChangeArrowheads="1"/>
          </p:cNvSpPr>
          <p:nvPr>
            <p:ph type="ctrTitle"/>
          </p:nvPr>
        </p:nvSpPr>
        <p:spPr>
          <a:xfrm>
            <a:off x="685800" y="1981200"/>
            <a:ext cx="7772400" cy="1143000"/>
          </a:xfrm>
        </p:spPr>
        <p:txBody>
          <a:bodyPr/>
          <a:lstStyle>
            <a:lvl1pPr>
              <a:defRPr/>
            </a:lvl1pPr>
          </a:lstStyle>
          <a:p>
            <a:pPr lvl="0"/>
            <a:r>
              <a:rPr lang="zh-TW" altLang="en-US" noProof="0" smtClean="0"/>
              <a:t>按一下以編輯母片標題樣式</a:t>
            </a:r>
          </a:p>
        </p:txBody>
      </p:sp>
      <p:sp>
        <p:nvSpPr>
          <p:cNvPr id="260099" name="Rectangle 3"/>
          <p:cNvSpPr>
            <a:spLocks noGrp="1" noRot="1" noChangeArrowheads="1"/>
          </p:cNvSpPr>
          <p:nvPr>
            <p:ph type="subTitle" idx="1"/>
          </p:nvPr>
        </p:nvSpPr>
        <p:spPr>
          <a:xfrm>
            <a:off x="1371600" y="3581400"/>
            <a:ext cx="6400800" cy="1752600"/>
          </a:xfrm>
        </p:spPr>
        <p:txBody>
          <a:bodyPr/>
          <a:lstStyle>
            <a:lvl1pPr marL="0" indent="0" algn="ctr">
              <a:buFont typeface="Wingdings 2" panose="05020102010507070707" pitchFamily="18" charset="2"/>
              <a:buNone/>
              <a:defRPr/>
            </a:lvl1pPr>
          </a:lstStyle>
          <a:p>
            <a:pPr lvl="0"/>
            <a:r>
              <a:rPr lang="zh-TW" altLang="en-US" noProof="0" smtClean="0"/>
              <a:t>按一下以編輯母片副標題樣式</a:t>
            </a:r>
          </a:p>
        </p:txBody>
      </p:sp>
      <p:sp>
        <p:nvSpPr>
          <p:cNvPr id="4" name="Rectangle 4"/>
          <p:cNvSpPr>
            <a:spLocks noGrp="1" noChangeArrowheads="1"/>
          </p:cNvSpPr>
          <p:nvPr>
            <p:ph type="dt" sz="half" idx="10"/>
          </p:nvPr>
        </p:nvSpPr>
        <p:spPr>
          <a:xfrm>
            <a:off x="301625" y="6172200"/>
            <a:ext cx="2289175" cy="476250"/>
          </a:xfrm>
        </p:spPr>
        <p:txBody>
          <a:bodyPr/>
          <a:lstStyle>
            <a:lvl1pPr>
              <a:defRPr/>
            </a:lvl1pPr>
          </a:lstStyle>
          <a:p>
            <a:pPr>
              <a:defRPr/>
            </a:pPr>
            <a:fld id="{24F5B579-EBCE-416C-B0A9-462DE4224013}" type="datetime1">
              <a:rPr lang="zh-TW" altLang="en-US"/>
              <a:pPr>
                <a:defRPr/>
              </a:pPr>
              <a:t>2020/3/3</a:t>
            </a:fld>
            <a:endParaRPr lang="en-US" altLang="zh-TW"/>
          </a:p>
        </p:txBody>
      </p:sp>
      <p:sp>
        <p:nvSpPr>
          <p:cNvPr id="5" name="Rectangle 5"/>
          <p:cNvSpPr>
            <a:spLocks noGrp="1" noChangeArrowheads="1"/>
          </p:cNvSpPr>
          <p:nvPr>
            <p:ph type="ftr" sz="quarter" idx="11"/>
          </p:nvPr>
        </p:nvSpPr>
        <p:spPr>
          <a:xfrm>
            <a:off x="3124200" y="6172200"/>
            <a:ext cx="2895600" cy="476250"/>
          </a:xfrm>
        </p:spPr>
        <p:txBody>
          <a:bodyPr/>
          <a:lstStyle>
            <a:lvl1pPr>
              <a:defRPr/>
            </a:lvl1pPr>
          </a:lstStyle>
          <a:p>
            <a:pPr>
              <a:defRPr/>
            </a:pPr>
            <a:endParaRPr lang="en-US" altLang="zh-TW"/>
          </a:p>
        </p:txBody>
      </p:sp>
      <p:sp>
        <p:nvSpPr>
          <p:cNvPr id="6" name="Rectangle 6"/>
          <p:cNvSpPr>
            <a:spLocks noGrp="1" noChangeArrowheads="1"/>
          </p:cNvSpPr>
          <p:nvPr>
            <p:ph type="sldNum" sz="quarter" idx="12"/>
          </p:nvPr>
        </p:nvSpPr>
        <p:spPr>
          <a:xfrm>
            <a:off x="6553200" y="6172200"/>
            <a:ext cx="2289175" cy="476250"/>
          </a:xfrm>
        </p:spPr>
        <p:txBody>
          <a:bodyPr/>
          <a:lstStyle>
            <a:lvl1pPr>
              <a:defRPr/>
            </a:lvl1pPr>
          </a:lstStyle>
          <a:p>
            <a:pPr>
              <a:defRPr/>
            </a:pPr>
            <a:fld id="{22CD4634-4E1B-47BC-864B-70D81758BA49}" type="slidenum">
              <a:rPr lang="en-US" altLang="zh-TW"/>
              <a:pPr>
                <a:defRPr/>
              </a:pPr>
              <a:t>‹#›</a:t>
            </a:fld>
            <a:endParaRPr lang="en-US" altLang="zh-TW"/>
          </a:p>
        </p:txBody>
      </p:sp>
    </p:spTree>
    <p:extLst>
      <p:ext uri="{BB962C8B-B14F-4D97-AF65-F5344CB8AC3E}">
        <p14:creationId xmlns:p14="http://schemas.microsoft.com/office/powerpoint/2010/main" val="1497885747"/>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4"/>
          <p:cNvSpPr>
            <a:spLocks noGrp="1" noChangeArrowheads="1"/>
          </p:cNvSpPr>
          <p:nvPr>
            <p:ph type="dt" sz="half" idx="10"/>
          </p:nvPr>
        </p:nvSpPr>
        <p:spPr>
          <a:ln/>
        </p:spPr>
        <p:txBody>
          <a:bodyPr/>
          <a:lstStyle>
            <a:lvl1pPr>
              <a:defRPr/>
            </a:lvl1pPr>
          </a:lstStyle>
          <a:p>
            <a:pPr>
              <a:defRPr/>
            </a:pPr>
            <a:fld id="{84524EF6-A0B1-48E2-8585-F98E71B18EB4}" type="datetime1">
              <a:rPr lang="zh-TW" altLang="en-US"/>
              <a:pPr>
                <a:defRPr/>
              </a:pPr>
              <a:t>2020/3/3</a:t>
            </a:fld>
            <a:endParaRPr lang="en-US" altLang="zh-TW"/>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6"/>
          <p:cNvSpPr>
            <a:spLocks noGrp="1" noChangeArrowheads="1"/>
          </p:cNvSpPr>
          <p:nvPr>
            <p:ph type="sldNum" sz="quarter" idx="12"/>
          </p:nvPr>
        </p:nvSpPr>
        <p:spPr>
          <a:ln/>
        </p:spPr>
        <p:txBody>
          <a:bodyPr/>
          <a:lstStyle>
            <a:lvl1pPr>
              <a:defRPr/>
            </a:lvl1pPr>
          </a:lstStyle>
          <a:p>
            <a:pPr>
              <a:defRPr/>
            </a:pPr>
            <a:fld id="{9D907F74-0677-4CEB-9278-5544717A578D}" type="slidenum">
              <a:rPr lang="en-US" altLang="zh-TW"/>
              <a:pPr>
                <a:defRPr/>
              </a:pPr>
              <a:t>‹#›</a:t>
            </a:fld>
            <a:endParaRPr lang="en-US" altLang="zh-TW"/>
          </a:p>
        </p:txBody>
      </p:sp>
    </p:spTree>
    <p:extLst>
      <p:ext uri="{BB962C8B-B14F-4D97-AF65-F5344CB8AC3E}">
        <p14:creationId xmlns:p14="http://schemas.microsoft.com/office/powerpoint/2010/main" val="2743050001"/>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707188" y="228600"/>
            <a:ext cx="2135187" cy="5870575"/>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301625" y="228600"/>
            <a:ext cx="6253163" cy="5870575"/>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4"/>
          <p:cNvSpPr>
            <a:spLocks noGrp="1" noChangeArrowheads="1"/>
          </p:cNvSpPr>
          <p:nvPr>
            <p:ph type="dt" sz="half" idx="10"/>
          </p:nvPr>
        </p:nvSpPr>
        <p:spPr>
          <a:ln/>
        </p:spPr>
        <p:txBody>
          <a:bodyPr/>
          <a:lstStyle>
            <a:lvl1pPr>
              <a:defRPr/>
            </a:lvl1pPr>
          </a:lstStyle>
          <a:p>
            <a:pPr>
              <a:defRPr/>
            </a:pPr>
            <a:fld id="{71E52C58-0B72-483E-8AED-C29A88426035}" type="datetime1">
              <a:rPr lang="zh-TW" altLang="en-US"/>
              <a:pPr>
                <a:defRPr/>
              </a:pPr>
              <a:t>2020/3/3</a:t>
            </a:fld>
            <a:endParaRPr lang="en-US" altLang="zh-TW"/>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6"/>
          <p:cNvSpPr>
            <a:spLocks noGrp="1" noChangeArrowheads="1"/>
          </p:cNvSpPr>
          <p:nvPr>
            <p:ph type="sldNum" sz="quarter" idx="12"/>
          </p:nvPr>
        </p:nvSpPr>
        <p:spPr>
          <a:ln/>
        </p:spPr>
        <p:txBody>
          <a:bodyPr/>
          <a:lstStyle>
            <a:lvl1pPr>
              <a:defRPr/>
            </a:lvl1pPr>
          </a:lstStyle>
          <a:p>
            <a:pPr>
              <a:defRPr/>
            </a:pPr>
            <a:fld id="{224E890A-B031-41E3-AE38-C098F399C563}" type="slidenum">
              <a:rPr lang="en-US" altLang="zh-TW"/>
              <a:pPr>
                <a:defRPr/>
              </a:pPr>
              <a:t>‹#›</a:t>
            </a:fld>
            <a:endParaRPr lang="en-US" altLang="zh-TW"/>
          </a:p>
        </p:txBody>
      </p:sp>
    </p:spTree>
    <p:extLst>
      <p:ext uri="{BB962C8B-B14F-4D97-AF65-F5344CB8AC3E}">
        <p14:creationId xmlns:p14="http://schemas.microsoft.com/office/powerpoint/2010/main" val="1201376296"/>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標題，文字及物件">
    <p:spTree>
      <p:nvGrpSpPr>
        <p:cNvPr id="1" name=""/>
        <p:cNvGrpSpPr/>
        <p:nvPr/>
      </p:nvGrpSpPr>
      <p:grpSpPr>
        <a:xfrm>
          <a:off x="0" y="0"/>
          <a:ext cx="0" cy="0"/>
          <a:chOff x="0" y="0"/>
          <a:chExt cx="0" cy="0"/>
        </a:xfrm>
      </p:grpSpPr>
      <p:sp>
        <p:nvSpPr>
          <p:cNvPr id="2" name="標題 1"/>
          <p:cNvSpPr>
            <a:spLocks noGrp="1"/>
          </p:cNvSpPr>
          <p:nvPr>
            <p:ph type="title"/>
          </p:nvPr>
        </p:nvSpPr>
        <p:spPr>
          <a:xfrm>
            <a:off x="301625" y="228600"/>
            <a:ext cx="8540750" cy="1143000"/>
          </a:xfrm>
        </p:spPr>
        <p:txBody>
          <a:bodyPr/>
          <a:lstStyle/>
          <a:p>
            <a:r>
              <a:rPr lang="zh-TW" altLang="en-US" smtClean="0"/>
              <a:t>按一下以編輯母片標題樣式</a:t>
            </a:r>
            <a:endParaRPr lang="zh-TW" altLang="en-US"/>
          </a:p>
        </p:txBody>
      </p:sp>
      <p:sp>
        <p:nvSpPr>
          <p:cNvPr id="3" name="文字版面配置區 2"/>
          <p:cNvSpPr>
            <a:spLocks noGrp="1"/>
          </p:cNvSpPr>
          <p:nvPr>
            <p:ph type="body" sz="half" idx="1"/>
          </p:nvPr>
        </p:nvSpPr>
        <p:spPr>
          <a:xfrm>
            <a:off x="301625" y="1600200"/>
            <a:ext cx="4194175" cy="4498975"/>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4648200" y="1600200"/>
            <a:ext cx="4194175" cy="4498975"/>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Rectangle 4"/>
          <p:cNvSpPr>
            <a:spLocks noGrp="1" noChangeArrowheads="1"/>
          </p:cNvSpPr>
          <p:nvPr>
            <p:ph type="dt" sz="half" idx="10"/>
          </p:nvPr>
        </p:nvSpPr>
        <p:spPr>
          <a:ln/>
        </p:spPr>
        <p:txBody>
          <a:bodyPr/>
          <a:lstStyle>
            <a:lvl1pPr>
              <a:defRPr/>
            </a:lvl1pPr>
          </a:lstStyle>
          <a:p>
            <a:pPr>
              <a:defRPr/>
            </a:pPr>
            <a:fld id="{C7D349F8-560E-4BE7-89B1-6BEBFD560093}" type="datetime1">
              <a:rPr lang="zh-TW" altLang="en-US"/>
              <a:pPr>
                <a:defRPr/>
              </a:pPr>
              <a:t>2020/3/3</a:t>
            </a:fld>
            <a:endParaRPr lang="en-US" altLang="zh-TW"/>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7" name="Rectangle 6"/>
          <p:cNvSpPr>
            <a:spLocks noGrp="1" noChangeArrowheads="1"/>
          </p:cNvSpPr>
          <p:nvPr>
            <p:ph type="sldNum" sz="quarter" idx="12"/>
          </p:nvPr>
        </p:nvSpPr>
        <p:spPr>
          <a:ln/>
        </p:spPr>
        <p:txBody>
          <a:bodyPr/>
          <a:lstStyle>
            <a:lvl1pPr>
              <a:defRPr/>
            </a:lvl1pPr>
          </a:lstStyle>
          <a:p>
            <a:pPr>
              <a:defRPr/>
            </a:pPr>
            <a:fld id="{B48767FF-14BC-4FF5-A89D-B81CDF2008D8}" type="slidenum">
              <a:rPr lang="en-US" altLang="zh-TW"/>
              <a:pPr>
                <a:defRPr/>
              </a:pPr>
              <a:t>‹#›</a:t>
            </a:fld>
            <a:endParaRPr lang="en-US" altLang="zh-TW"/>
          </a:p>
        </p:txBody>
      </p:sp>
    </p:spTree>
    <p:extLst>
      <p:ext uri="{BB962C8B-B14F-4D97-AF65-F5344CB8AC3E}">
        <p14:creationId xmlns:p14="http://schemas.microsoft.com/office/powerpoint/2010/main" val="767224864"/>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標題，文字及兩項物件">
    <p:spTree>
      <p:nvGrpSpPr>
        <p:cNvPr id="1" name=""/>
        <p:cNvGrpSpPr/>
        <p:nvPr/>
      </p:nvGrpSpPr>
      <p:grpSpPr>
        <a:xfrm>
          <a:off x="0" y="0"/>
          <a:ext cx="0" cy="0"/>
          <a:chOff x="0" y="0"/>
          <a:chExt cx="0" cy="0"/>
        </a:xfrm>
      </p:grpSpPr>
      <p:sp>
        <p:nvSpPr>
          <p:cNvPr id="2" name="標題 1"/>
          <p:cNvSpPr>
            <a:spLocks noGrp="1"/>
          </p:cNvSpPr>
          <p:nvPr>
            <p:ph type="title"/>
          </p:nvPr>
        </p:nvSpPr>
        <p:spPr>
          <a:xfrm>
            <a:off x="301625" y="228600"/>
            <a:ext cx="8540750" cy="1143000"/>
          </a:xfrm>
        </p:spPr>
        <p:txBody>
          <a:bodyPr/>
          <a:lstStyle/>
          <a:p>
            <a:r>
              <a:rPr lang="zh-TW" altLang="en-US" smtClean="0"/>
              <a:t>按一下以編輯母片標題樣式</a:t>
            </a:r>
            <a:endParaRPr lang="zh-TW" altLang="en-US"/>
          </a:p>
        </p:txBody>
      </p:sp>
      <p:sp>
        <p:nvSpPr>
          <p:cNvPr id="3" name="文字版面配置區 2"/>
          <p:cNvSpPr>
            <a:spLocks noGrp="1"/>
          </p:cNvSpPr>
          <p:nvPr>
            <p:ph type="body" sz="half" idx="1"/>
          </p:nvPr>
        </p:nvSpPr>
        <p:spPr>
          <a:xfrm>
            <a:off x="301625" y="1600200"/>
            <a:ext cx="4194175" cy="4498975"/>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quarter" idx="2"/>
          </p:nvPr>
        </p:nvSpPr>
        <p:spPr>
          <a:xfrm>
            <a:off x="4648200" y="1600200"/>
            <a:ext cx="4194175" cy="217328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內容版面配置區 4"/>
          <p:cNvSpPr>
            <a:spLocks noGrp="1"/>
          </p:cNvSpPr>
          <p:nvPr>
            <p:ph sz="quarter" idx="3"/>
          </p:nvPr>
        </p:nvSpPr>
        <p:spPr>
          <a:xfrm>
            <a:off x="4648200" y="3925888"/>
            <a:ext cx="4194175" cy="2173287"/>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Rectangle 4"/>
          <p:cNvSpPr>
            <a:spLocks noGrp="1" noChangeArrowheads="1"/>
          </p:cNvSpPr>
          <p:nvPr>
            <p:ph type="dt" sz="half" idx="10"/>
          </p:nvPr>
        </p:nvSpPr>
        <p:spPr>
          <a:ln/>
        </p:spPr>
        <p:txBody>
          <a:bodyPr/>
          <a:lstStyle>
            <a:lvl1pPr>
              <a:defRPr/>
            </a:lvl1pPr>
          </a:lstStyle>
          <a:p>
            <a:pPr>
              <a:defRPr/>
            </a:pPr>
            <a:fld id="{691557A1-1922-4ECF-9758-4494169F527C}" type="datetime1">
              <a:rPr lang="zh-TW" altLang="en-US"/>
              <a:pPr>
                <a:defRPr/>
              </a:pPr>
              <a:t>2020/3/3</a:t>
            </a:fld>
            <a:endParaRPr lang="en-US" altLang="zh-TW"/>
          </a:p>
        </p:txBody>
      </p:sp>
      <p:sp>
        <p:nvSpPr>
          <p:cNvPr id="7"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8" name="Rectangle 6"/>
          <p:cNvSpPr>
            <a:spLocks noGrp="1" noChangeArrowheads="1"/>
          </p:cNvSpPr>
          <p:nvPr>
            <p:ph type="sldNum" sz="quarter" idx="12"/>
          </p:nvPr>
        </p:nvSpPr>
        <p:spPr>
          <a:ln/>
        </p:spPr>
        <p:txBody>
          <a:bodyPr/>
          <a:lstStyle>
            <a:lvl1pPr>
              <a:defRPr/>
            </a:lvl1pPr>
          </a:lstStyle>
          <a:p>
            <a:pPr>
              <a:defRPr/>
            </a:pPr>
            <a:fld id="{A374A129-C02A-4FEA-8101-7779EBA31F38}" type="slidenum">
              <a:rPr lang="en-US" altLang="zh-TW"/>
              <a:pPr>
                <a:defRPr/>
              </a:pPr>
              <a:t>‹#›</a:t>
            </a:fld>
            <a:endParaRPr lang="en-US" altLang="zh-TW"/>
          </a:p>
        </p:txBody>
      </p:sp>
    </p:spTree>
    <p:extLst>
      <p:ext uri="{BB962C8B-B14F-4D97-AF65-F5344CB8AC3E}">
        <p14:creationId xmlns:p14="http://schemas.microsoft.com/office/powerpoint/2010/main" val="3766184041"/>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dgm" preserve="1">
  <p:cSld name="標題及圖表或組織圖">
    <p:spTree>
      <p:nvGrpSpPr>
        <p:cNvPr id="1" name=""/>
        <p:cNvGrpSpPr/>
        <p:nvPr/>
      </p:nvGrpSpPr>
      <p:grpSpPr>
        <a:xfrm>
          <a:off x="0" y="0"/>
          <a:ext cx="0" cy="0"/>
          <a:chOff x="0" y="0"/>
          <a:chExt cx="0" cy="0"/>
        </a:xfrm>
      </p:grpSpPr>
      <p:sp>
        <p:nvSpPr>
          <p:cNvPr id="2" name="標題 1"/>
          <p:cNvSpPr>
            <a:spLocks noGrp="1"/>
          </p:cNvSpPr>
          <p:nvPr>
            <p:ph type="title"/>
          </p:nvPr>
        </p:nvSpPr>
        <p:spPr>
          <a:xfrm>
            <a:off x="301625" y="228600"/>
            <a:ext cx="8540750" cy="1143000"/>
          </a:xfrm>
        </p:spPr>
        <p:txBody>
          <a:bodyPr/>
          <a:lstStyle/>
          <a:p>
            <a:r>
              <a:rPr lang="zh-TW" altLang="en-US" smtClean="0"/>
              <a:t>按一下以編輯母片標題樣式</a:t>
            </a:r>
            <a:endParaRPr lang="zh-TW" altLang="en-US"/>
          </a:p>
        </p:txBody>
      </p:sp>
      <p:sp>
        <p:nvSpPr>
          <p:cNvPr id="3" name="SmartArt 版面配置區 2"/>
          <p:cNvSpPr>
            <a:spLocks noGrp="1"/>
          </p:cNvSpPr>
          <p:nvPr>
            <p:ph type="dgm" idx="1"/>
          </p:nvPr>
        </p:nvSpPr>
        <p:spPr>
          <a:xfrm>
            <a:off x="301625" y="1600200"/>
            <a:ext cx="8540750" cy="4498975"/>
          </a:xfrm>
        </p:spPr>
        <p:txBody>
          <a:bodyPr/>
          <a:lstStyle/>
          <a:p>
            <a:pPr lvl="0"/>
            <a:endParaRPr lang="zh-TW" altLang="en-US" noProof="0" smtClean="0"/>
          </a:p>
        </p:txBody>
      </p:sp>
      <p:sp>
        <p:nvSpPr>
          <p:cNvPr id="4" name="Rectangle 4"/>
          <p:cNvSpPr>
            <a:spLocks noGrp="1" noChangeArrowheads="1"/>
          </p:cNvSpPr>
          <p:nvPr>
            <p:ph type="dt" sz="half" idx="10"/>
          </p:nvPr>
        </p:nvSpPr>
        <p:spPr>
          <a:ln/>
        </p:spPr>
        <p:txBody>
          <a:bodyPr/>
          <a:lstStyle>
            <a:lvl1pPr>
              <a:defRPr/>
            </a:lvl1pPr>
          </a:lstStyle>
          <a:p>
            <a:pPr>
              <a:defRPr/>
            </a:pPr>
            <a:fld id="{4ED5E796-1F00-4284-AB46-A026F5274D4A}" type="datetime1">
              <a:rPr lang="zh-TW" altLang="en-US"/>
              <a:pPr>
                <a:defRPr/>
              </a:pPr>
              <a:t>2020/3/3</a:t>
            </a:fld>
            <a:endParaRPr lang="en-US" altLang="zh-TW"/>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6"/>
          <p:cNvSpPr>
            <a:spLocks noGrp="1" noChangeArrowheads="1"/>
          </p:cNvSpPr>
          <p:nvPr>
            <p:ph type="sldNum" sz="quarter" idx="12"/>
          </p:nvPr>
        </p:nvSpPr>
        <p:spPr>
          <a:ln/>
        </p:spPr>
        <p:txBody>
          <a:bodyPr/>
          <a:lstStyle>
            <a:lvl1pPr>
              <a:defRPr/>
            </a:lvl1pPr>
          </a:lstStyle>
          <a:p>
            <a:pPr>
              <a:defRPr/>
            </a:pPr>
            <a:fld id="{EE0C56DE-DF9D-4491-92DF-88E82E985304}" type="slidenum">
              <a:rPr lang="en-US" altLang="zh-TW"/>
              <a:pPr>
                <a:defRPr/>
              </a:pPr>
              <a:t>‹#›</a:t>
            </a:fld>
            <a:endParaRPr lang="en-US" altLang="zh-TW"/>
          </a:p>
        </p:txBody>
      </p:sp>
    </p:spTree>
    <p:extLst>
      <p:ext uri="{BB962C8B-B14F-4D97-AF65-F5344CB8AC3E}">
        <p14:creationId xmlns:p14="http://schemas.microsoft.com/office/powerpoint/2010/main" val="1086317611"/>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4"/>
          <p:cNvSpPr>
            <a:spLocks noGrp="1" noChangeArrowheads="1"/>
          </p:cNvSpPr>
          <p:nvPr>
            <p:ph type="dt" sz="half" idx="10"/>
          </p:nvPr>
        </p:nvSpPr>
        <p:spPr>
          <a:ln/>
        </p:spPr>
        <p:txBody>
          <a:bodyPr/>
          <a:lstStyle>
            <a:lvl1pPr>
              <a:defRPr/>
            </a:lvl1pPr>
          </a:lstStyle>
          <a:p>
            <a:pPr>
              <a:defRPr/>
            </a:pPr>
            <a:fld id="{6C7AF833-008D-47AB-BD98-8F9C8124ADFA}" type="datetime1">
              <a:rPr lang="zh-TW" altLang="en-US"/>
              <a:pPr>
                <a:defRPr/>
              </a:pPr>
              <a:t>2020/3/3</a:t>
            </a:fld>
            <a:endParaRPr lang="en-US" altLang="zh-TW"/>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6"/>
          <p:cNvSpPr>
            <a:spLocks noGrp="1" noChangeArrowheads="1"/>
          </p:cNvSpPr>
          <p:nvPr>
            <p:ph type="sldNum" sz="quarter" idx="12"/>
          </p:nvPr>
        </p:nvSpPr>
        <p:spPr>
          <a:ln/>
        </p:spPr>
        <p:txBody>
          <a:bodyPr/>
          <a:lstStyle>
            <a:lvl1pPr>
              <a:defRPr/>
            </a:lvl1pPr>
          </a:lstStyle>
          <a:p>
            <a:pPr>
              <a:defRPr/>
            </a:pPr>
            <a:fld id="{2B190C7E-905A-4A3A-A02A-1EB81D4C65D3}" type="slidenum">
              <a:rPr lang="en-US" altLang="zh-TW"/>
              <a:pPr>
                <a:defRPr/>
              </a:pPr>
              <a:t>‹#›</a:t>
            </a:fld>
            <a:endParaRPr lang="en-US" altLang="zh-TW"/>
          </a:p>
        </p:txBody>
      </p:sp>
    </p:spTree>
    <p:extLst>
      <p:ext uri="{BB962C8B-B14F-4D97-AF65-F5344CB8AC3E}">
        <p14:creationId xmlns:p14="http://schemas.microsoft.com/office/powerpoint/2010/main" val="288092230"/>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623888" y="1709738"/>
            <a:ext cx="7886700" cy="2852737"/>
          </a:xfrm>
        </p:spPr>
        <p:txBody>
          <a:bodyPr anchor="b"/>
          <a:lstStyle>
            <a:lvl1pPr>
              <a:defRPr sz="6000"/>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TW" altLang="en-US" smtClean="0"/>
              <a:t>按一下以編輯母片文字樣式</a:t>
            </a:r>
          </a:p>
        </p:txBody>
      </p:sp>
      <p:sp>
        <p:nvSpPr>
          <p:cNvPr id="4" name="Rectangle 4"/>
          <p:cNvSpPr>
            <a:spLocks noGrp="1" noChangeArrowheads="1"/>
          </p:cNvSpPr>
          <p:nvPr>
            <p:ph type="dt" sz="half" idx="10"/>
          </p:nvPr>
        </p:nvSpPr>
        <p:spPr>
          <a:ln/>
        </p:spPr>
        <p:txBody>
          <a:bodyPr/>
          <a:lstStyle>
            <a:lvl1pPr>
              <a:defRPr/>
            </a:lvl1pPr>
          </a:lstStyle>
          <a:p>
            <a:pPr>
              <a:defRPr/>
            </a:pPr>
            <a:fld id="{9B368BEB-2B54-436C-9602-4C90DD7A409E}" type="datetime1">
              <a:rPr lang="zh-TW" altLang="en-US"/>
              <a:pPr>
                <a:defRPr/>
              </a:pPr>
              <a:t>2020/3/3</a:t>
            </a:fld>
            <a:endParaRPr lang="en-US" altLang="zh-TW"/>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6"/>
          <p:cNvSpPr>
            <a:spLocks noGrp="1" noChangeArrowheads="1"/>
          </p:cNvSpPr>
          <p:nvPr>
            <p:ph type="sldNum" sz="quarter" idx="12"/>
          </p:nvPr>
        </p:nvSpPr>
        <p:spPr>
          <a:ln/>
        </p:spPr>
        <p:txBody>
          <a:bodyPr/>
          <a:lstStyle>
            <a:lvl1pPr>
              <a:defRPr/>
            </a:lvl1pPr>
          </a:lstStyle>
          <a:p>
            <a:pPr>
              <a:defRPr/>
            </a:pPr>
            <a:fld id="{15157633-7E96-4DC6-832C-7E94B374ACC2}" type="slidenum">
              <a:rPr lang="en-US" altLang="zh-TW"/>
              <a:pPr>
                <a:defRPr/>
              </a:pPr>
              <a:t>‹#›</a:t>
            </a:fld>
            <a:endParaRPr lang="en-US" altLang="zh-TW"/>
          </a:p>
        </p:txBody>
      </p:sp>
    </p:spTree>
    <p:extLst>
      <p:ext uri="{BB962C8B-B14F-4D97-AF65-F5344CB8AC3E}">
        <p14:creationId xmlns:p14="http://schemas.microsoft.com/office/powerpoint/2010/main" val="3208407468"/>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301625" y="1600200"/>
            <a:ext cx="4194175" cy="4498975"/>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4648200" y="1600200"/>
            <a:ext cx="4194175" cy="4498975"/>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Rectangle 4"/>
          <p:cNvSpPr>
            <a:spLocks noGrp="1" noChangeArrowheads="1"/>
          </p:cNvSpPr>
          <p:nvPr>
            <p:ph type="dt" sz="half" idx="10"/>
          </p:nvPr>
        </p:nvSpPr>
        <p:spPr>
          <a:ln/>
        </p:spPr>
        <p:txBody>
          <a:bodyPr/>
          <a:lstStyle>
            <a:lvl1pPr>
              <a:defRPr/>
            </a:lvl1pPr>
          </a:lstStyle>
          <a:p>
            <a:pPr>
              <a:defRPr/>
            </a:pPr>
            <a:fld id="{875C0460-631E-4EE3-8491-29472C5975DA}" type="datetime1">
              <a:rPr lang="zh-TW" altLang="en-US"/>
              <a:pPr>
                <a:defRPr/>
              </a:pPr>
              <a:t>2020/3/3</a:t>
            </a:fld>
            <a:endParaRPr lang="en-US" altLang="zh-TW"/>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7" name="Rectangle 6"/>
          <p:cNvSpPr>
            <a:spLocks noGrp="1" noChangeArrowheads="1"/>
          </p:cNvSpPr>
          <p:nvPr>
            <p:ph type="sldNum" sz="quarter" idx="12"/>
          </p:nvPr>
        </p:nvSpPr>
        <p:spPr>
          <a:ln/>
        </p:spPr>
        <p:txBody>
          <a:bodyPr/>
          <a:lstStyle>
            <a:lvl1pPr>
              <a:defRPr/>
            </a:lvl1pPr>
          </a:lstStyle>
          <a:p>
            <a:pPr>
              <a:defRPr/>
            </a:pPr>
            <a:fld id="{406D47C4-D173-4303-BF32-BA72E679315D}" type="slidenum">
              <a:rPr lang="en-US" altLang="zh-TW"/>
              <a:pPr>
                <a:defRPr/>
              </a:pPr>
              <a:t>‹#›</a:t>
            </a:fld>
            <a:endParaRPr lang="en-US" altLang="zh-TW"/>
          </a:p>
        </p:txBody>
      </p:sp>
    </p:spTree>
    <p:extLst>
      <p:ext uri="{BB962C8B-B14F-4D97-AF65-F5344CB8AC3E}">
        <p14:creationId xmlns:p14="http://schemas.microsoft.com/office/powerpoint/2010/main" val="3772913165"/>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630238" y="365125"/>
            <a:ext cx="7886700" cy="1325563"/>
          </a:xfrm>
        </p:spPr>
        <p:txBody>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630238" y="2505075"/>
            <a:ext cx="3868737" cy="368458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4629150" y="2505075"/>
            <a:ext cx="3887788" cy="368458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Rectangle 4"/>
          <p:cNvSpPr>
            <a:spLocks noGrp="1" noChangeArrowheads="1"/>
          </p:cNvSpPr>
          <p:nvPr>
            <p:ph type="dt" sz="half" idx="10"/>
          </p:nvPr>
        </p:nvSpPr>
        <p:spPr>
          <a:ln/>
        </p:spPr>
        <p:txBody>
          <a:bodyPr/>
          <a:lstStyle>
            <a:lvl1pPr>
              <a:defRPr/>
            </a:lvl1pPr>
          </a:lstStyle>
          <a:p>
            <a:pPr>
              <a:defRPr/>
            </a:pPr>
            <a:fld id="{4C5724F8-75DF-4690-9AB9-3D0E1B743FD7}" type="datetime1">
              <a:rPr lang="zh-TW" altLang="en-US"/>
              <a:pPr>
                <a:defRPr/>
              </a:pPr>
              <a:t>2020/3/3</a:t>
            </a:fld>
            <a:endParaRPr lang="en-US" altLang="zh-TW"/>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9" name="Rectangle 6"/>
          <p:cNvSpPr>
            <a:spLocks noGrp="1" noChangeArrowheads="1"/>
          </p:cNvSpPr>
          <p:nvPr>
            <p:ph type="sldNum" sz="quarter" idx="12"/>
          </p:nvPr>
        </p:nvSpPr>
        <p:spPr>
          <a:ln/>
        </p:spPr>
        <p:txBody>
          <a:bodyPr/>
          <a:lstStyle>
            <a:lvl1pPr>
              <a:defRPr/>
            </a:lvl1pPr>
          </a:lstStyle>
          <a:p>
            <a:pPr>
              <a:defRPr/>
            </a:pPr>
            <a:fld id="{CD59CF8E-8CC1-47BF-9A70-A38224DDDA08}" type="slidenum">
              <a:rPr lang="en-US" altLang="zh-TW"/>
              <a:pPr>
                <a:defRPr/>
              </a:pPr>
              <a:t>‹#›</a:t>
            </a:fld>
            <a:endParaRPr lang="en-US" altLang="zh-TW"/>
          </a:p>
        </p:txBody>
      </p:sp>
    </p:spTree>
    <p:extLst>
      <p:ext uri="{BB962C8B-B14F-4D97-AF65-F5344CB8AC3E}">
        <p14:creationId xmlns:p14="http://schemas.microsoft.com/office/powerpoint/2010/main" val="809915933"/>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Rectangle 4"/>
          <p:cNvSpPr>
            <a:spLocks noGrp="1" noChangeArrowheads="1"/>
          </p:cNvSpPr>
          <p:nvPr>
            <p:ph type="dt" sz="half" idx="10"/>
          </p:nvPr>
        </p:nvSpPr>
        <p:spPr>
          <a:ln/>
        </p:spPr>
        <p:txBody>
          <a:bodyPr/>
          <a:lstStyle>
            <a:lvl1pPr>
              <a:defRPr/>
            </a:lvl1pPr>
          </a:lstStyle>
          <a:p>
            <a:pPr>
              <a:defRPr/>
            </a:pPr>
            <a:fld id="{9393F3D5-F4D2-4A99-9A24-313ECD18FB35}" type="datetime1">
              <a:rPr lang="zh-TW" altLang="en-US"/>
              <a:pPr>
                <a:defRPr/>
              </a:pPr>
              <a:t>2020/3/3</a:t>
            </a:fld>
            <a:endParaRPr lang="en-US" altLang="zh-TW"/>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5" name="Rectangle 6"/>
          <p:cNvSpPr>
            <a:spLocks noGrp="1" noChangeArrowheads="1"/>
          </p:cNvSpPr>
          <p:nvPr>
            <p:ph type="sldNum" sz="quarter" idx="12"/>
          </p:nvPr>
        </p:nvSpPr>
        <p:spPr>
          <a:ln/>
        </p:spPr>
        <p:txBody>
          <a:bodyPr/>
          <a:lstStyle>
            <a:lvl1pPr>
              <a:defRPr/>
            </a:lvl1pPr>
          </a:lstStyle>
          <a:p>
            <a:pPr>
              <a:defRPr/>
            </a:pPr>
            <a:fld id="{A302D9F2-9B7C-4964-A656-088F796EA3C0}" type="slidenum">
              <a:rPr lang="en-US" altLang="zh-TW"/>
              <a:pPr>
                <a:defRPr/>
              </a:pPr>
              <a:t>‹#›</a:t>
            </a:fld>
            <a:endParaRPr lang="en-US" altLang="zh-TW"/>
          </a:p>
        </p:txBody>
      </p:sp>
    </p:spTree>
    <p:extLst>
      <p:ext uri="{BB962C8B-B14F-4D97-AF65-F5344CB8AC3E}">
        <p14:creationId xmlns:p14="http://schemas.microsoft.com/office/powerpoint/2010/main" val="158210234"/>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358BC782-A353-49DF-B155-974E6932DC08}" type="datetime1">
              <a:rPr lang="zh-TW" altLang="en-US"/>
              <a:pPr>
                <a:defRPr/>
              </a:pPr>
              <a:t>2020/3/3</a:t>
            </a:fld>
            <a:endParaRPr lang="en-US" altLang="zh-TW"/>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4" name="Rectangle 6"/>
          <p:cNvSpPr>
            <a:spLocks noGrp="1" noChangeArrowheads="1"/>
          </p:cNvSpPr>
          <p:nvPr>
            <p:ph type="sldNum" sz="quarter" idx="12"/>
          </p:nvPr>
        </p:nvSpPr>
        <p:spPr>
          <a:ln/>
        </p:spPr>
        <p:txBody>
          <a:bodyPr/>
          <a:lstStyle>
            <a:lvl1pPr>
              <a:defRPr/>
            </a:lvl1pPr>
          </a:lstStyle>
          <a:p>
            <a:pPr>
              <a:defRPr/>
            </a:pPr>
            <a:fld id="{C98A2139-F110-4A06-852D-2FD2B9BB83FA}" type="slidenum">
              <a:rPr lang="en-US" altLang="zh-TW"/>
              <a:pPr>
                <a:defRPr/>
              </a:pPr>
              <a:t>‹#›</a:t>
            </a:fld>
            <a:endParaRPr lang="en-US" altLang="zh-TW"/>
          </a:p>
        </p:txBody>
      </p:sp>
    </p:spTree>
    <p:extLst>
      <p:ext uri="{BB962C8B-B14F-4D97-AF65-F5344CB8AC3E}">
        <p14:creationId xmlns:p14="http://schemas.microsoft.com/office/powerpoint/2010/main" val="3148157722"/>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630238" y="457200"/>
            <a:ext cx="2949575" cy="1600200"/>
          </a:xfrm>
        </p:spPr>
        <p:txBody>
          <a:bodyPr anchor="b"/>
          <a:lstStyle>
            <a:lvl1pPr>
              <a:defRPr sz="3200"/>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按一下以編輯母片文字樣式</a:t>
            </a:r>
          </a:p>
        </p:txBody>
      </p:sp>
      <p:sp>
        <p:nvSpPr>
          <p:cNvPr id="5" name="Rectangle 4"/>
          <p:cNvSpPr>
            <a:spLocks noGrp="1" noChangeArrowheads="1"/>
          </p:cNvSpPr>
          <p:nvPr>
            <p:ph type="dt" sz="half" idx="10"/>
          </p:nvPr>
        </p:nvSpPr>
        <p:spPr>
          <a:ln/>
        </p:spPr>
        <p:txBody>
          <a:bodyPr/>
          <a:lstStyle>
            <a:lvl1pPr>
              <a:defRPr/>
            </a:lvl1pPr>
          </a:lstStyle>
          <a:p>
            <a:pPr>
              <a:defRPr/>
            </a:pPr>
            <a:fld id="{A53D484A-FB4A-49FC-873C-6E4D12E8493F}" type="datetime1">
              <a:rPr lang="zh-TW" altLang="en-US"/>
              <a:pPr>
                <a:defRPr/>
              </a:pPr>
              <a:t>2020/3/3</a:t>
            </a:fld>
            <a:endParaRPr lang="en-US" altLang="zh-TW"/>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7" name="Rectangle 6"/>
          <p:cNvSpPr>
            <a:spLocks noGrp="1" noChangeArrowheads="1"/>
          </p:cNvSpPr>
          <p:nvPr>
            <p:ph type="sldNum" sz="quarter" idx="12"/>
          </p:nvPr>
        </p:nvSpPr>
        <p:spPr>
          <a:ln/>
        </p:spPr>
        <p:txBody>
          <a:bodyPr/>
          <a:lstStyle>
            <a:lvl1pPr>
              <a:defRPr/>
            </a:lvl1pPr>
          </a:lstStyle>
          <a:p>
            <a:pPr>
              <a:defRPr/>
            </a:pPr>
            <a:fld id="{6F5923B9-85A0-4745-BBEA-C7D1DF127B2E}" type="slidenum">
              <a:rPr lang="en-US" altLang="zh-TW"/>
              <a:pPr>
                <a:defRPr/>
              </a:pPr>
              <a:t>‹#›</a:t>
            </a:fld>
            <a:endParaRPr lang="en-US" altLang="zh-TW"/>
          </a:p>
        </p:txBody>
      </p:sp>
    </p:spTree>
    <p:extLst>
      <p:ext uri="{BB962C8B-B14F-4D97-AF65-F5344CB8AC3E}">
        <p14:creationId xmlns:p14="http://schemas.microsoft.com/office/powerpoint/2010/main" val="2361013436"/>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630238" y="457200"/>
            <a:ext cx="2949575" cy="1600200"/>
          </a:xfrm>
        </p:spPr>
        <p:txBody>
          <a:bodyPr anchor="b"/>
          <a:lstStyle>
            <a:lvl1pPr>
              <a:defRPr sz="3200"/>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TW" altLang="en-US" noProof="0" smtClean="0"/>
          </a:p>
        </p:txBody>
      </p:sp>
      <p:sp>
        <p:nvSpPr>
          <p:cNvPr id="4" name="文字版面配置區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按一下以編輯母片文字樣式</a:t>
            </a:r>
          </a:p>
        </p:txBody>
      </p:sp>
      <p:sp>
        <p:nvSpPr>
          <p:cNvPr id="5" name="Rectangle 4"/>
          <p:cNvSpPr>
            <a:spLocks noGrp="1" noChangeArrowheads="1"/>
          </p:cNvSpPr>
          <p:nvPr>
            <p:ph type="dt" sz="half" idx="10"/>
          </p:nvPr>
        </p:nvSpPr>
        <p:spPr>
          <a:ln/>
        </p:spPr>
        <p:txBody>
          <a:bodyPr/>
          <a:lstStyle>
            <a:lvl1pPr>
              <a:defRPr/>
            </a:lvl1pPr>
          </a:lstStyle>
          <a:p>
            <a:pPr>
              <a:defRPr/>
            </a:pPr>
            <a:fld id="{642AE922-93F2-48A6-9F94-F6895DF5E111}" type="datetime1">
              <a:rPr lang="zh-TW" altLang="en-US"/>
              <a:pPr>
                <a:defRPr/>
              </a:pPr>
              <a:t>2020/3/3</a:t>
            </a:fld>
            <a:endParaRPr lang="en-US" altLang="zh-TW"/>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7" name="Rectangle 6"/>
          <p:cNvSpPr>
            <a:spLocks noGrp="1" noChangeArrowheads="1"/>
          </p:cNvSpPr>
          <p:nvPr>
            <p:ph type="sldNum" sz="quarter" idx="12"/>
          </p:nvPr>
        </p:nvSpPr>
        <p:spPr>
          <a:ln/>
        </p:spPr>
        <p:txBody>
          <a:bodyPr/>
          <a:lstStyle>
            <a:lvl1pPr>
              <a:defRPr/>
            </a:lvl1pPr>
          </a:lstStyle>
          <a:p>
            <a:pPr>
              <a:defRPr/>
            </a:pPr>
            <a:fld id="{040A4F0C-41C9-4723-BAE3-8AE62118E304}" type="slidenum">
              <a:rPr lang="en-US" altLang="zh-TW"/>
              <a:pPr>
                <a:defRPr/>
              </a:pPr>
              <a:t>‹#›</a:t>
            </a:fld>
            <a:endParaRPr lang="en-US" altLang="zh-TW"/>
          </a:p>
        </p:txBody>
      </p:sp>
    </p:spTree>
    <p:extLst>
      <p:ext uri="{BB962C8B-B14F-4D97-AF65-F5344CB8AC3E}">
        <p14:creationId xmlns:p14="http://schemas.microsoft.com/office/powerpoint/2010/main" val="342922882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6"/>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Rot="1" noChangeArrowheads="1"/>
          </p:cNvSpPr>
          <p:nvPr>
            <p:ph type="title"/>
          </p:nvPr>
        </p:nvSpPr>
        <p:spPr bwMode="auto">
          <a:xfrm>
            <a:off x="301625" y="228600"/>
            <a:ext cx="854075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TW" altLang="en-US" smtClean="0"/>
              <a:t>按一下以編輯母片標題樣式</a:t>
            </a:r>
          </a:p>
        </p:txBody>
      </p:sp>
      <p:sp>
        <p:nvSpPr>
          <p:cNvPr id="1027" name="Rectangle 3"/>
          <p:cNvSpPr>
            <a:spLocks noGrp="1" noRot="1" noChangeArrowheads="1"/>
          </p:cNvSpPr>
          <p:nvPr>
            <p:ph type="body" idx="1"/>
          </p:nvPr>
        </p:nvSpPr>
        <p:spPr bwMode="auto">
          <a:xfrm>
            <a:off x="301625" y="1600200"/>
            <a:ext cx="8540750" cy="4498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TW" altLang="en-US" smtClean="0"/>
              <a:t>按一下以編輯母片</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p>
        </p:txBody>
      </p:sp>
      <p:sp>
        <p:nvSpPr>
          <p:cNvPr id="259076" name="Rectangle 4"/>
          <p:cNvSpPr>
            <a:spLocks noGrp="1" noChangeArrowheads="1"/>
          </p:cNvSpPr>
          <p:nvPr>
            <p:ph type="dt" sz="half" idx="2"/>
          </p:nvPr>
        </p:nvSpPr>
        <p:spPr bwMode="auto">
          <a:xfrm>
            <a:off x="301625" y="6245225"/>
            <a:ext cx="2289175"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kumimoji="0" sz="1400"/>
            </a:lvl1pPr>
          </a:lstStyle>
          <a:p>
            <a:pPr>
              <a:defRPr/>
            </a:pPr>
            <a:fld id="{7A840336-9EE4-4A84-8B62-DD6A11CF88AD}" type="datetime1">
              <a:rPr lang="zh-TW" altLang="en-US"/>
              <a:pPr>
                <a:defRPr/>
              </a:pPr>
              <a:t>2020/3/3</a:t>
            </a:fld>
            <a:endParaRPr lang="en-US" altLang="zh-TW"/>
          </a:p>
        </p:txBody>
      </p:sp>
      <p:sp>
        <p:nvSpPr>
          <p:cNvPr id="259077"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kumimoji="0" sz="1400"/>
            </a:lvl1pPr>
          </a:lstStyle>
          <a:p>
            <a:pPr>
              <a:defRPr/>
            </a:pPr>
            <a:endParaRPr lang="en-US" altLang="zh-TW"/>
          </a:p>
        </p:txBody>
      </p:sp>
      <p:sp>
        <p:nvSpPr>
          <p:cNvPr id="259078" name="Rectangle 6"/>
          <p:cNvSpPr>
            <a:spLocks noGrp="1" noChangeArrowheads="1"/>
          </p:cNvSpPr>
          <p:nvPr>
            <p:ph type="sldNum" sz="quarter" idx="4"/>
          </p:nvPr>
        </p:nvSpPr>
        <p:spPr bwMode="auto">
          <a:xfrm>
            <a:off x="6553200" y="6245225"/>
            <a:ext cx="2289175"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kumimoji="0" sz="1400"/>
            </a:lvl1pPr>
          </a:lstStyle>
          <a:p>
            <a:pPr>
              <a:defRPr/>
            </a:pPr>
            <a:fld id="{C5B52956-1600-42C1-A870-C85435E2C078}" type="slidenum">
              <a:rPr lang="en-US" altLang="zh-TW"/>
              <a:pPr>
                <a:defRPr/>
              </a:pPr>
              <a:t>‹#›</a:t>
            </a:fld>
            <a:endParaRPr lang="en-US" altLang="zh-TW"/>
          </a:p>
        </p:txBody>
      </p:sp>
    </p:spTree>
  </p:cSld>
  <p:clrMap bg1="dk2" tx1="lt1" bg2="dk1" tx2="lt2" accent1="accent1" accent2="accent2" accent3="accent3" accent4="accent4" accent5="accent5" accent6="accent6" hlink="hlink" folHlink="folHlink"/>
  <p:sldLayoutIdLst>
    <p:sldLayoutId id="2147483821" r:id="rId1"/>
    <p:sldLayoutId id="2147483808" r:id="rId2"/>
    <p:sldLayoutId id="2147483809" r:id="rId3"/>
    <p:sldLayoutId id="2147483810" r:id="rId4"/>
    <p:sldLayoutId id="2147483811" r:id="rId5"/>
    <p:sldLayoutId id="2147483812" r:id="rId6"/>
    <p:sldLayoutId id="2147483813" r:id="rId7"/>
    <p:sldLayoutId id="2147483814" r:id="rId8"/>
    <p:sldLayoutId id="2147483815" r:id="rId9"/>
    <p:sldLayoutId id="2147483816" r:id="rId10"/>
    <p:sldLayoutId id="2147483817" r:id="rId11"/>
    <p:sldLayoutId id="2147483818" r:id="rId12"/>
    <p:sldLayoutId id="2147483819" r:id="rId13"/>
    <p:sldLayoutId id="2147483820" r:id="rId14"/>
  </p:sldLayoutIdLst>
  <p:transition/>
  <p:timing>
    <p:tnLst>
      <p:par>
        <p:cTn id="1" dur="indefinite" restart="never" nodeType="tmRoot"/>
      </p:par>
    </p:tnLst>
  </p:timing>
  <p:hf sldNum="0" hdr="0" ftr="0"/>
  <p:txStyles>
    <p:titleStyle>
      <a:lvl1pPr algn="ctr" rtl="0" eaLnBrk="0" fontAlgn="base" hangingPunct="0">
        <a:spcBef>
          <a:spcPct val="0"/>
        </a:spcBef>
        <a:spcAft>
          <a:spcPct val="0"/>
        </a:spcAft>
        <a:defRPr kumimoji="1" sz="4400" kern="12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Arial" panose="020B0604020202020204" pitchFamily="34" charset="0"/>
          <a:ea typeface="新細明體" panose="02020500000000000000" pitchFamily="18" charset="-120"/>
        </a:defRPr>
      </a:lvl2pPr>
      <a:lvl3pPr algn="ctr" rtl="0" eaLnBrk="0" fontAlgn="base" hangingPunct="0">
        <a:spcBef>
          <a:spcPct val="0"/>
        </a:spcBef>
        <a:spcAft>
          <a:spcPct val="0"/>
        </a:spcAft>
        <a:defRPr kumimoji="1" sz="4400">
          <a:solidFill>
            <a:schemeClr val="tx2"/>
          </a:solidFill>
          <a:latin typeface="Arial" panose="020B0604020202020204" pitchFamily="34" charset="0"/>
          <a:ea typeface="新細明體" panose="02020500000000000000" pitchFamily="18" charset="-120"/>
        </a:defRPr>
      </a:lvl3pPr>
      <a:lvl4pPr algn="ctr" rtl="0" eaLnBrk="0" fontAlgn="base" hangingPunct="0">
        <a:spcBef>
          <a:spcPct val="0"/>
        </a:spcBef>
        <a:spcAft>
          <a:spcPct val="0"/>
        </a:spcAft>
        <a:defRPr kumimoji="1" sz="4400">
          <a:solidFill>
            <a:schemeClr val="tx2"/>
          </a:solidFill>
          <a:latin typeface="Arial" panose="020B0604020202020204" pitchFamily="34" charset="0"/>
          <a:ea typeface="新細明體" panose="02020500000000000000" pitchFamily="18" charset="-120"/>
        </a:defRPr>
      </a:lvl4pPr>
      <a:lvl5pPr algn="ctr" rtl="0" eaLnBrk="0" fontAlgn="base" hangingPunct="0">
        <a:spcBef>
          <a:spcPct val="0"/>
        </a:spcBef>
        <a:spcAft>
          <a:spcPct val="0"/>
        </a:spcAft>
        <a:defRPr kumimoji="1" sz="4400">
          <a:solidFill>
            <a:schemeClr val="tx2"/>
          </a:solidFill>
          <a:latin typeface="Arial" panose="020B0604020202020204" pitchFamily="34" charset="0"/>
          <a:ea typeface="新細明體" panose="02020500000000000000" pitchFamily="18" charset="-120"/>
        </a:defRPr>
      </a:lvl5pPr>
      <a:lvl6pPr marL="457200" algn="ctr" rtl="0" fontAlgn="base">
        <a:spcBef>
          <a:spcPct val="0"/>
        </a:spcBef>
        <a:spcAft>
          <a:spcPct val="0"/>
        </a:spcAft>
        <a:defRPr kumimoji="1" sz="4400">
          <a:solidFill>
            <a:schemeClr val="tx2"/>
          </a:solidFill>
          <a:latin typeface="Arial" panose="020B0604020202020204" pitchFamily="34" charset="0"/>
          <a:ea typeface="新細明體" panose="02020500000000000000" pitchFamily="18" charset="-120"/>
        </a:defRPr>
      </a:lvl6pPr>
      <a:lvl7pPr marL="914400" algn="ctr" rtl="0" fontAlgn="base">
        <a:spcBef>
          <a:spcPct val="0"/>
        </a:spcBef>
        <a:spcAft>
          <a:spcPct val="0"/>
        </a:spcAft>
        <a:defRPr kumimoji="1" sz="4400">
          <a:solidFill>
            <a:schemeClr val="tx2"/>
          </a:solidFill>
          <a:latin typeface="Arial" panose="020B0604020202020204" pitchFamily="34" charset="0"/>
          <a:ea typeface="新細明體" panose="02020500000000000000" pitchFamily="18" charset="-120"/>
        </a:defRPr>
      </a:lvl7pPr>
      <a:lvl8pPr marL="1371600" algn="ctr" rtl="0" fontAlgn="base">
        <a:spcBef>
          <a:spcPct val="0"/>
        </a:spcBef>
        <a:spcAft>
          <a:spcPct val="0"/>
        </a:spcAft>
        <a:defRPr kumimoji="1" sz="4400">
          <a:solidFill>
            <a:schemeClr val="tx2"/>
          </a:solidFill>
          <a:latin typeface="Arial" panose="020B0604020202020204" pitchFamily="34" charset="0"/>
          <a:ea typeface="新細明體" panose="02020500000000000000" pitchFamily="18" charset="-120"/>
        </a:defRPr>
      </a:lvl8pPr>
      <a:lvl9pPr marL="1828800" algn="ctr" rtl="0" fontAlgn="base">
        <a:spcBef>
          <a:spcPct val="0"/>
        </a:spcBef>
        <a:spcAft>
          <a:spcPct val="0"/>
        </a:spcAft>
        <a:defRPr kumimoji="1" sz="4400">
          <a:solidFill>
            <a:schemeClr val="tx2"/>
          </a:solidFill>
          <a:latin typeface="Arial" panose="020B0604020202020204" pitchFamily="34" charset="0"/>
          <a:ea typeface="新細明體" panose="02020500000000000000" pitchFamily="18" charset="-120"/>
        </a:defRPr>
      </a:lvl9pPr>
    </p:titleStyle>
    <p:body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12.xml"/><Relationship Id="rId1" Type="http://schemas.openxmlformats.org/officeDocument/2006/relationships/vmlDrawing" Target="../drawings/vmlDrawing6.v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12.xml"/><Relationship Id="rId1" Type="http://schemas.openxmlformats.org/officeDocument/2006/relationships/vmlDrawing" Target="../drawings/vmlDrawing7.v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13.xml"/><Relationship Id="rId1" Type="http://schemas.openxmlformats.org/officeDocument/2006/relationships/vmlDrawing" Target="../drawings/vmlDrawing8.vml"/><Relationship Id="rId6" Type="http://schemas.openxmlformats.org/officeDocument/2006/relationships/image" Target="../media/image12.png"/><Relationship Id="rId5" Type="http://schemas.openxmlformats.org/officeDocument/2006/relationships/oleObject" Target="../embeddings/oleObject10.bin"/><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12.xml"/><Relationship Id="rId1" Type="http://schemas.openxmlformats.org/officeDocument/2006/relationships/vmlDrawing" Target="../drawings/vmlDrawing9.v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13.xml"/><Relationship Id="rId1" Type="http://schemas.openxmlformats.org/officeDocument/2006/relationships/vmlDrawing" Target="../drawings/vmlDrawing10.vml"/><Relationship Id="rId6" Type="http://schemas.openxmlformats.org/officeDocument/2006/relationships/image" Target="../media/image15.png"/><Relationship Id="rId5" Type="http://schemas.openxmlformats.org/officeDocument/2006/relationships/oleObject" Target="../embeddings/oleObject13.bin"/><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oleObject" Target="../embeddings/oleObject14.bin"/><Relationship Id="rId7" Type="http://schemas.openxmlformats.org/officeDocument/2006/relationships/oleObject" Target="../embeddings/oleObject16.bin"/><Relationship Id="rId2" Type="http://schemas.openxmlformats.org/officeDocument/2006/relationships/slideLayout" Target="../slideLayouts/slideLayout13.xml"/><Relationship Id="rId1" Type="http://schemas.openxmlformats.org/officeDocument/2006/relationships/vmlDrawing" Target="../drawings/vmlDrawing11.vml"/><Relationship Id="rId6" Type="http://schemas.openxmlformats.org/officeDocument/2006/relationships/image" Target="../media/image17.png"/><Relationship Id="rId5" Type="http://schemas.openxmlformats.org/officeDocument/2006/relationships/oleObject" Target="../embeddings/oleObject15.bin"/><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12.xml"/><Relationship Id="rId1" Type="http://schemas.openxmlformats.org/officeDocument/2006/relationships/vmlDrawing" Target="../drawings/vmlDrawing12.vml"/><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12.xml"/><Relationship Id="rId1" Type="http://schemas.openxmlformats.org/officeDocument/2006/relationships/vmlDrawing" Target="../drawings/vmlDrawing13.vml"/><Relationship Id="rId4" Type="http://schemas.openxmlformats.org/officeDocument/2006/relationships/image" Target="../media/image20.png"/></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12.xml"/><Relationship Id="rId1" Type="http://schemas.openxmlformats.org/officeDocument/2006/relationships/vmlDrawing" Target="../drawings/vmlDrawing14.vml"/><Relationship Id="rId4" Type="http://schemas.openxmlformats.org/officeDocument/2006/relationships/image" Target="../media/image21.png"/></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13.xml"/><Relationship Id="rId1" Type="http://schemas.openxmlformats.org/officeDocument/2006/relationships/vmlDrawing" Target="../drawings/vmlDrawing15.vml"/><Relationship Id="rId6" Type="http://schemas.openxmlformats.org/officeDocument/2006/relationships/image" Target="../media/image22.png"/><Relationship Id="rId5" Type="http://schemas.openxmlformats.org/officeDocument/2006/relationships/oleObject" Target="../embeddings/oleObject21.bin"/><Relationship Id="rId4" Type="http://schemas.openxmlformats.org/officeDocument/2006/relationships/image" Target="../media/image2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3.xml"/><Relationship Id="rId4" Type="http://schemas.openxmlformats.org/officeDocument/2006/relationships/image" Target="../media/image26.png"/></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13.xml"/><Relationship Id="rId1" Type="http://schemas.openxmlformats.org/officeDocument/2006/relationships/vmlDrawing" Target="../drawings/vmlDrawing16.vml"/><Relationship Id="rId6" Type="http://schemas.openxmlformats.org/officeDocument/2006/relationships/image" Target="../media/image28.png"/><Relationship Id="rId5" Type="http://schemas.openxmlformats.org/officeDocument/2006/relationships/oleObject" Target="../embeddings/oleObject23.bin"/><Relationship Id="rId4" Type="http://schemas.openxmlformats.org/officeDocument/2006/relationships/image" Target="../media/image27.png"/></Relationships>
</file>

<file path=ppt/slides/_rels/slide2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3.xml"/><Relationship Id="rId5" Type="http://schemas.openxmlformats.org/officeDocument/2006/relationships/image" Target="../media/image32.png"/><Relationship Id="rId4" Type="http://schemas.openxmlformats.org/officeDocument/2006/relationships/image" Target="../media/image31.png"/></Relationships>
</file>

<file path=ppt/slides/_rels/slide29.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2.xml"/><Relationship Id="rId1" Type="http://schemas.openxmlformats.org/officeDocument/2006/relationships/vmlDrawing" Target="../drawings/vmlDrawing1.v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Layout" Target="../slideLayouts/slideLayout12.xml"/><Relationship Id="rId1" Type="http://schemas.openxmlformats.org/officeDocument/2006/relationships/vmlDrawing" Target="../drawings/vmlDrawing17.vml"/><Relationship Id="rId4" Type="http://schemas.openxmlformats.org/officeDocument/2006/relationships/image" Target="../media/image34.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Layout" Target="../slideLayouts/slideLayout13.xml"/><Relationship Id="rId1" Type="http://schemas.openxmlformats.org/officeDocument/2006/relationships/vmlDrawing" Target="../drawings/vmlDrawing18.vml"/><Relationship Id="rId4" Type="http://schemas.openxmlformats.org/officeDocument/2006/relationships/image" Target="../media/image35.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2.xml"/><Relationship Id="rId1" Type="http://schemas.openxmlformats.org/officeDocument/2006/relationships/vmlDrawing" Target="../drawings/vmlDrawing2.vml"/><Relationship Id="rId4" Type="http://schemas.openxmlformats.org/officeDocument/2006/relationships/image" Target="../media/image4.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Layout" Target="../slideLayouts/slideLayout12.xml"/><Relationship Id="rId1" Type="http://schemas.openxmlformats.org/officeDocument/2006/relationships/vmlDrawing" Target="../drawings/vmlDrawing19.vml"/><Relationship Id="rId4" Type="http://schemas.openxmlformats.org/officeDocument/2006/relationships/image" Target="../media/image36.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12.xml"/><Relationship Id="rId1" Type="http://schemas.openxmlformats.org/officeDocument/2006/relationships/vmlDrawing" Target="../drawings/vmlDrawing20.vml"/><Relationship Id="rId4" Type="http://schemas.openxmlformats.org/officeDocument/2006/relationships/image" Target="../media/image37.png"/></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12.xml"/><Relationship Id="rId1" Type="http://schemas.openxmlformats.org/officeDocument/2006/relationships/vmlDrawing" Target="../drawings/vmlDrawing21.vml"/><Relationship Id="rId4" Type="http://schemas.openxmlformats.org/officeDocument/2006/relationships/image" Target="../media/image38.png"/></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29.bin"/><Relationship Id="rId2" Type="http://schemas.openxmlformats.org/officeDocument/2006/relationships/slideLayout" Target="../slideLayouts/slideLayout12.xml"/><Relationship Id="rId1" Type="http://schemas.openxmlformats.org/officeDocument/2006/relationships/vmlDrawing" Target="../drawings/vmlDrawing22.vml"/><Relationship Id="rId4" Type="http://schemas.openxmlformats.org/officeDocument/2006/relationships/image" Target="../media/image39.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30.bin"/><Relationship Id="rId2" Type="http://schemas.openxmlformats.org/officeDocument/2006/relationships/slideLayout" Target="../slideLayouts/slideLayout12.xml"/><Relationship Id="rId1" Type="http://schemas.openxmlformats.org/officeDocument/2006/relationships/vmlDrawing" Target="../drawings/vmlDrawing23.vml"/><Relationship Id="rId4" Type="http://schemas.openxmlformats.org/officeDocument/2006/relationships/image" Target="../media/image4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oleObject" Target="../embeddings/oleObject31.bin"/><Relationship Id="rId2" Type="http://schemas.openxmlformats.org/officeDocument/2006/relationships/slideLayout" Target="../slideLayouts/slideLayout13.xml"/><Relationship Id="rId1" Type="http://schemas.openxmlformats.org/officeDocument/2006/relationships/vmlDrawing" Target="../drawings/vmlDrawing24.vml"/><Relationship Id="rId6" Type="http://schemas.openxmlformats.org/officeDocument/2006/relationships/image" Target="../media/image42.png"/><Relationship Id="rId5" Type="http://schemas.openxmlformats.org/officeDocument/2006/relationships/oleObject" Target="../embeddings/oleObject32.bin"/><Relationship Id="rId4" Type="http://schemas.openxmlformats.org/officeDocument/2006/relationships/image" Target="../media/image4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13.xml"/><Relationship Id="rId1" Type="http://schemas.openxmlformats.org/officeDocument/2006/relationships/vmlDrawing" Target="../drawings/vmlDrawing3.vml"/><Relationship Id="rId6" Type="http://schemas.openxmlformats.org/officeDocument/2006/relationships/image" Target="../media/image6.png"/><Relationship Id="rId5" Type="http://schemas.openxmlformats.org/officeDocument/2006/relationships/oleObject" Target="../embeddings/oleObject4.bin"/><Relationship Id="rId4" Type="http://schemas.openxmlformats.org/officeDocument/2006/relationships/image" Target="../media/image5.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12.xml"/><Relationship Id="rId1" Type="http://schemas.openxmlformats.org/officeDocument/2006/relationships/vmlDrawing" Target="../drawings/vmlDrawing4.v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12.xml"/><Relationship Id="rId1" Type="http://schemas.openxmlformats.org/officeDocument/2006/relationships/vmlDrawing" Target="../drawings/vmlDrawing5.v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日期版面配置區 2"/>
          <p:cNvSpPr>
            <a:spLocks noGrp="1"/>
          </p:cNvSpPr>
          <p:nvPr>
            <p:ph type="dt" sz="quarter" idx="10"/>
          </p:nvPr>
        </p:nvSpPr>
        <p:spPr>
          <a:noFill/>
        </p:spPr>
        <p:txBody>
          <a:bodyPr/>
          <a:lstStyle>
            <a:lvl1pPr>
              <a:spcBef>
                <a:spcPct val="20000"/>
              </a:spcBef>
              <a:buClr>
                <a:schemeClr val="folHlink"/>
              </a:buClr>
              <a:buSzPct val="85000"/>
              <a:buFont typeface="Wingdings 2" panose="05020102010507070707" pitchFamily="18" charset="2"/>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tx2"/>
              </a:buClr>
              <a:buSzPct val="85000"/>
              <a:buFont typeface="Wingdings 2" panose="05020102010507070707" pitchFamily="18" charset="2"/>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folHlink"/>
              </a:buClr>
              <a:buFont typeface="Wingdings 2" panose="05020102010507070707" pitchFamily="18" charset="2"/>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90000"/>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9pPr>
          </a:lstStyle>
          <a:p>
            <a:pPr>
              <a:spcBef>
                <a:spcPct val="0"/>
              </a:spcBef>
              <a:buClrTx/>
              <a:buSzTx/>
              <a:buFontTx/>
              <a:buNone/>
            </a:pPr>
            <a:fld id="{5459ADA0-9951-4110-B1A1-A6EE466FBD54}" type="datetime1">
              <a:rPr kumimoji="0" lang="zh-TW" altLang="en-US" sz="1400" smtClean="0"/>
              <a:pPr>
                <a:spcBef>
                  <a:spcPct val="0"/>
                </a:spcBef>
                <a:buClrTx/>
                <a:buSzTx/>
                <a:buFontTx/>
                <a:buNone/>
              </a:pPr>
              <a:t>2020/3/3</a:t>
            </a:fld>
            <a:endParaRPr kumimoji="0" lang="en-US" altLang="zh-TW" sz="1400" smtClean="0"/>
          </a:p>
        </p:txBody>
      </p:sp>
      <p:sp>
        <p:nvSpPr>
          <p:cNvPr id="4099" name="Rectangle 2"/>
          <p:cNvSpPr>
            <a:spLocks noRot="1" noChangeArrowheads="1"/>
          </p:cNvSpPr>
          <p:nvPr/>
        </p:nvSpPr>
        <p:spPr bwMode="auto">
          <a:xfrm>
            <a:off x="307975" y="1989138"/>
            <a:ext cx="8229600" cy="2128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85000"/>
              <a:buFont typeface="Wingdings 2" panose="05020102010507070707" pitchFamily="18" charset="2"/>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tx2"/>
              </a:buClr>
              <a:buSzPct val="85000"/>
              <a:buFont typeface="Wingdings 2" panose="05020102010507070707" pitchFamily="18" charset="2"/>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folHlink"/>
              </a:buClr>
              <a:buFont typeface="Wingdings 2" panose="05020102010507070707" pitchFamily="18" charset="2"/>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90000"/>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9pPr>
          </a:lstStyle>
          <a:p>
            <a:pPr algn="ctr" eaLnBrk="1" hangingPunct="1">
              <a:spcBef>
                <a:spcPct val="0"/>
              </a:spcBef>
              <a:buClrTx/>
              <a:buSzTx/>
              <a:buFontTx/>
              <a:buNone/>
            </a:pPr>
            <a:r>
              <a:rPr lang="en-US" altLang="zh-TW" sz="4400">
                <a:solidFill>
                  <a:schemeClr val="tx2"/>
                </a:solidFill>
                <a:latin typeface="新細明體" panose="02020500000000000000" pitchFamily="18" charset="-120"/>
              </a:rPr>
              <a:t>   Java</a:t>
            </a:r>
            <a:r>
              <a:rPr lang="zh-TW" altLang="en-US" sz="4400">
                <a:solidFill>
                  <a:schemeClr val="tx2"/>
                </a:solidFill>
                <a:latin typeface="新細明體" panose="02020500000000000000" pitchFamily="18" charset="-120"/>
              </a:rPr>
              <a:t>程式設計之三</a:t>
            </a:r>
            <a:endParaRPr lang="en-US" altLang="zh-TW" sz="4400">
              <a:solidFill>
                <a:schemeClr val="tx2"/>
              </a:solidFill>
              <a:latin typeface="新細明體" panose="02020500000000000000" pitchFamily="18" charset="-120"/>
            </a:endParaRPr>
          </a:p>
          <a:p>
            <a:pPr algn="ctr" eaLnBrk="1" hangingPunct="1">
              <a:spcBef>
                <a:spcPct val="0"/>
              </a:spcBef>
              <a:buClrTx/>
              <a:buSzTx/>
              <a:buFontTx/>
              <a:buNone/>
            </a:pPr>
            <a:r>
              <a:rPr lang="zh-TW" altLang="en-US" sz="4400">
                <a:solidFill>
                  <a:schemeClr val="tx2"/>
                </a:solidFill>
                <a:latin typeface="新細明體" panose="02020500000000000000" pitchFamily="18" charset="-120"/>
              </a:rPr>
              <a:t> </a:t>
            </a:r>
            <a:r>
              <a:rPr lang="en-US" altLang="zh-TW" sz="4400">
                <a:solidFill>
                  <a:schemeClr val="tx2"/>
                </a:solidFill>
                <a:latin typeface="新細明體" panose="02020500000000000000" pitchFamily="18" charset="-120"/>
              </a:rPr>
              <a:t>Object Oriented Programming</a:t>
            </a:r>
            <a:endParaRPr lang="zh-TW" altLang="en-US" sz="4400">
              <a:solidFill>
                <a:schemeClr val="tx2"/>
              </a:solidFill>
              <a:latin typeface="新細明體" panose="02020500000000000000" pitchFamily="18" charset="-120"/>
            </a:endParaRPr>
          </a:p>
        </p:txBody>
      </p:sp>
      <p:sp>
        <p:nvSpPr>
          <p:cNvPr id="4100" name="Text Box 3"/>
          <p:cNvSpPr txBox="1">
            <a:spLocks noChangeArrowheads="1"/>
          </p:cNvSpPr>
          <p:nvPr/>
        </p:nvSpPr>
        <p:spPr bwMode="auto">
          <a:xfrm>
            <a:off x="5289550" y="4919663"/>
            <a:ext cx="26574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85000"/>
              <a:buFont typeface="Wingdings 2" panose="05020102010507070707" pitchFamily="18" charset="2"/>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tx2"/>
              </a:buClr>
              <a:buSzPct val="85000"/>
              <a:buFont typeface="Wingdings 2" panose="05020102010507070707" pitchFamily="18" charset="2"/>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folHlink"/>
              </a:buClr>
              <a:buFont typeface="Wingdings 2" panose="05020102010507070707" pitchFamily="18" charset="2"/>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90000"/>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spcBef>
                <a:spcPct val="0"/>
              </a:spcBef>
              <a:buClrTx/>
              <a:buSzTx/>
              <a:buFontTx/>
              <a:buNone/>
            </a:pPr>
            <a:endParaRPr lang="zh-TW" altLang="zh-TW" sz="1800"/>
          </a:p>
        </p:txBody>
      </p:sp>
      <p:sp>
        <p:nvSpPr>
          <p:cNvPr id="4101" name="Text Box 4"/>
          <p:cNvSpPr txBox="1">
            <a:spLocks noChangeArrowheads="1"/>
          </p:cNvSpPr>
          <p:nvPr/>
        </p:nvSpPr>
        <p:spPr bwMode="auto">
          <a:xfrm>
            <a:off x="5829300" y="4873625"/>
            <a:ext cx="2387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85000"/>
              <a:buFont typeface="Wingdings 2" panose="05020102010507070707" pitchFamily="18" charset="2"/>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tx2"/>
              </a:buClr>
              <a:buSzPct val="85000"/>
              <a:buFont typeface="Wingdings 2" panose="05020102010507070707" pitchFamily="18" charset="2"/>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folHlink"/>
              </a:buClr>
              <a:buFont typeface="Wingdings 2" panose="05020102010507070707" pitchFamily="18" charset="2"/>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90000"/>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spcBef>
                <a:spcPct val="0"/>
              </a:spcBef>
              <a:buClrTx/>
              <a:buSzTx/>
              <a:buFontTx/>
              <a:buNone/>
            </a:pPr>
            <a:endParaRPr lang="zh-TW" altLang="zh-TW" sz="1800"/>
          </a:p>
        </p:txBody>
      </p:sp>
      <p:sp>
        <p:nvSpPr>
          <p:cNvPr id="4102" name="Rectangle 5"/>
          <p:cNvSpPr>
            <a:spLocks noChangeArrowheads="1"/>
          </p:cNvSpPr>
          <p:nvPr/>
        </p:nvSpPr>
        <p:spPr bwMode="auto">
          <a:xfrm>
            <a:off x="5427663" y="4689475"/>
            <a:ext cx="30321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85000"/>
              <a:buFont typeface="Wingdings 2" panose="05020102010507070707" pitchFamily="18" charset="2"/>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tx2"/>
              </a:buClr>
              <a:buSzPct val="85000"/>
              <a:buFont typeface="Wingdings 2" panose="05020102010507070707" pitchFamily="18" charset="2"/>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folHlink"/>
              </a:buClr>
              <a:buFont typeface="Wingdings 2" panose="05020102010507070707" pitchFamily="18" charset="2"/>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90000"/>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spcBef>
                <a:spcPct val="0"/>
              </a:spcBef>
              <a:buClrTx/>
              <a:buSzTx/>
              <a:buFontTx/>
              <a:buNone/>
            </a:pPr>
            <a:r>
              <a:rPr lang="zh-TW" altLang="en-US" sz="2400">
                <a:solidFill>
                  <a:schemeClr val="tx2"/>
                </a:solidFill>
                <a:latin typeface="標楷體" panose="03000509000000000000" pitchFamily="65" charset="-120"/>
                <a:ea typeface="標楷體" panose="03000509000000000000" pitchFamily="65" charset="-120"/>
              </a:rPr>
              <a:t>陳興夏 </a:t>
            </a:r>
            <a:r>
              <a:rPr lang="zh-TW" altLang="en-US" sz="2400">
                <a:solidFill>
                  <a:schemeClr val="tx2"/>
                </a:solidFill>
                <a:ea typeface="標楷體" panose="03000509000000000000" pitchFamily="65" charset="-120"/>
              </a:rPr>
              <a:t> </a:t>
            </a:r>
            <a:r>
              <a:rPr lang="zh-TW" altLang="en-US" sz="2400">
                <a:solidFill>
                  <a:schemeClr val="tx2"/>
                </a:solidFill>
                <a:latin typeface="標楷體" panose="03000509000000000000" pitchFamily="65" charset="-120"/>
                <a:ea typeface="標楷體" panose="03000509000000000000" pitchFamily="65" charset="-120"/>
              </a:rPr>
              <a:t>編輯</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日期版面配置區 4"/>
          <p:cNvSpPr>
            <a:spLocks noGrp="1"/>
          </p:cNvSpPr>
          <p:nvPr>
            <p:ph type="dt" sz="quarter" idx="10"/>
          </p:nvPr>
        </p:nvSpPr>
        <p:spPr>
          <a:noFill/>
        </p:spPr>
        <p:txBody>
          <a:bodyPr/>
          <a:lstStyle>
            <a:lvl1pPr>
              <a:spcBef>
                <a:spcPct val="20000"/>
              </a:spcBef>
              <a:buClr>
                <a:schemeClr val="folHlink"/>
              </a:buClr>
              <a:buSzPct val="85000"/>
              <a:buFont typeface="Wingdings 2" panose="05020102010507070707" pitchFamily="18" charset="2"/>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tx2"/>
              </a:buClr>
              <a:buSzPct val="85000"/>
              <a:buFont typeface="Wingdings 2" panose="05020102010507070707" pitchFamily="18" charset="2"/>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folHlink"/>
              </a:buClr>
              <a:buFont typeface="Wingdings 2" panose="05020102010507070707" pitchFamily="18" charset="2"/>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90000"/>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9pPr>
          </a:lstStyle>
          <a:p>
            <a:pPr>
              <a:spcBef>
                <a:spcPct val="0"/>
              </a:spcBef>
              <a:buClrTx/>
              <a:buSzTx/>
              <a:buFontTx/>
              <a:buNone/>
            </a:pPr>
            <a:fld id="{A5876ACF-27F9-4D25-A362-734EF8778058}" type="datetime1">
              <a:rPr kumimoji="0" lang="zh-TW" altLang="en-US" sz="1400" smtClean="0"/>
              <a:pPr>
                <a:spcBef>
                  <a:spcPct val="0"/>
                </a:spcBef>
                <a:buClrTx/>
                <a:buSzTx/>
                <a:buFontTx/>
                <a:buNone/>
              </a:pPr>
              <a:t>2020/3/3</a:t>
            </a:fld>
            <a:endParaRPr kumimoji="0" lang="en-US" altLang="zh-TW" sz="1400" smtClean="0"/>
          </a:p>
        </p:txBody>
      </p:sp>
      <p:sp>
        <p:nvSpPr>
          <p:cNvPr id="13315" name="Rectangle 2"/>
          <p:cNvSpPr>
            <a:spLocks noGrp="1" noRot="1" noChangeArrowheads="1"/>
          </p:cNvSpPr>
          <p:nvPr>
            <p:ph type="title"/>
          </p:nvPr>
        </p:nvSpPr>
        <p:spPr/>
        <p:txBody>
          <a:bodyPr/>
          <a:lstStyle/>
          <a:p>
            <a:pPr eaLnBrk="1" hangingPunct="1"/>
            <a:r>
              <a:rPr lang="zh-TW" altLang="en-US" smtClean="0"/>
              <a:t>多型</a:t>
            </a:r>
          </a:p>
        </p:txBody>
      </p:sp>
      <p:sp>
        <p:nvSpPr>
          <p:cNvPr id="13316" name="Rectangle 3"/>
          <p:cNvSpPr>
            <a:spLocks noGrp="1" noRot="1" noChangeArrowheads="1"/>
          </p:cNvSpPr>
          <p:nvPr>
            <p:ph type="body" sz="half" idx="1"/>
          </p:nvPr>
        </p:nvSpPr>
        <p:spPr>
          <a:xfrm>
            <a:off x="301625" y="1196975"/>
            <a:ext cx="8518525" cy="5400675"/>
          </a:xfrm>
        </p:spPr>
        <p:txBody>
          <a:bodyPr/>
          <a:lstStyle/>
          <a:p>
            <a:pPr eaLnBrk="1" hangingPunct="1">
              <a:lnSpc>
                <a:spcPct val="90000"/>
              </a:lnSpc>
              <a:buClr>
                <a:srgbClr val="FF9900"/>
              </a:buClr>
              <a:buFont typeface="Wingdings" panose="05000000000000000000" pitchFamily="2" charset="2"/>
              <a:buChar char="n"/>
            </a:pPr>
            <a:r>
              <a:rPr lang="zh-TW" altLang="en-US" sz="2400" smtClean="0"/>
              <a:t>有三部車，要印出速度！</a:t>
            </a:r>
          </a:p>
          <a:p>
            <a:pPr eaLnBrk="1" hangingPunct="1">
              <a:lnSpc>
                <a:spcPct val="90000"/>
              </a:lnSpc>
              <a:buFont typeface="Wingdings 2" panose="05020102010507070707" pitchFamily="18" charset="2"/>
              <a:buNone/>
            </a:pPr>
            <a:r>
              <a:rPr lang="en-US" altLang="zh-TW" sz="1600" smtClean="0">
                <a:latin typeface="新細明體" panose="02020500000000000000" pitchFamily="18" charset="-120"/>
              </a:rPr>
              <a:t>public abstract class Car{</a:t>
            </a:r>
          </a:p>
          <a:p>
            <a:pPr eaLnBrk="1" hangingPunct="1">
              <a:lnSpc>
                <a:spcPct val="90000"/>
              </a:lnSpc>
              <a:buFont typeface="Wingdings 2" panose="05020102010507070707" pitchFamily="18" charset="2"/>
              <a:buNone/>
            </a:pPr>
            <a:r>
              <a:rPr lang="en-US" altLang="zh-TW" sz="1600" smtClean="0">
                <a:latin typeface="新細明體" panose="02020500000000000000" pitchFamily="18" charset="-120"/>
              </a:rPr>
              <a:t>	int price;</a:t>
            </a:r>
          </a:p>
          <a:p>
            <a:pPr eaLnBrk="1" hangingPunct="1">
              <a:lnSpc>
                <a:spcPct val="90000"/>
              </a:lnSpc>
              <a:buFont typeface="Wingdings 2" panose="05020102010507070707" pitchFamily="18" charset="2"/>
              <a:buNone/>
            </a:pPr>
            <a:r>
              <a:rPr lang="en-US" altLang="zh-TW" sz="1600" smtClean="0">
                <a:latin typeface="新細明體" panose="02020500000000000000" pitchFamily="18" charset="-120"/>
              </a:rPr>
              <a:t>	abstract void maxSpeed();</a:t>
            </a:r>
          </a:p>
          <a:p>
            <a:pPr eaLnBrk="1" hangingPunct="1">
              <a:lnSpc>
                <a:spcPct val="90000"/>
              </a:lnSpc>
              <a:buFont typeface="Wingdings 2" panose="05020102010507070707" pitchFamily="18" charset="2"/>
              <a:buNone/>
            </a:pPr>
            <a:r>
              <a:rPr lang="en-US" altLang="zh-TW" sz="1600" smtClean="0">
                <a:latin typeface="新細明體" panose="02020500000000000000" pitchFamily="18" charset="-120"/>
              </a:rPr>
              <a:t>}</a:t>
            </a:r>
          </a:p>
          <a:p>
            <a:pPr eaLnBrk="1" hangingPunct="1">
              <a:lnSpc>
                <a:spcPct val="90000"/>
              </a:lnSpc>
              <a:buFont typeface="Wingdings 2" panose="05020102010507070707" pitchFamily="18" charset="2"/>
              <a:buNone/>
            </a:pPr>
            <a:r>
              <a:rPr lang="en-US" altLang="zh-TW" sz="1400" smtClean="0">
                <a:latin typeface="新細明體" panose="02020500000000000000" pitchFamily="18" charset="-120"/>
              </a:rPr>
              <a:t>public class Toyota extends Car{</a:t>
            </a:r>
          </a:p>
          <a:p>
            <a:pPr eaLnBrk="1" hangingPunct="1">
              <a:lnSpc>
                <a:spcPct val="90000"/>
              </a:lnSpc>
              <a:buFont typeface="Wingdings 2" panose="05020102010507070707" pitchFamily="18" charset="2"/>
              <a:buNone/>
            </a:pPr>
            <a:r>
              <a:rPr lang="en-US" altLang="zh-TW" sz="1400" smtClean="0">
                <a:latin typeface="新細明體" panose="02020500000000000000" pitchFamily="18" charset="-120"/>
              </a:rPr>
              <a:t>        void maxSpeed(){</a:t>
            </a:r>
          </a:p>
          <a:p>
            <a:pPr eaLnBrk="1" hangingPunct="1">
              <a:lnSpc>
                <a:spcPct val="90000"/>
              </a:lnSpc>
              <a:buFont typeface="Wingdings 2" panose="05020102010507070707" pitchFamily="18" charset="2"/>
              <a:buNone/>
            </a:pPr>
            <a:r>
              <a:rPr lang="en-US" altLang="zh-TW" sz="1400" smtClean="0">
                <a:latin typeface="新細明體" panose="02020500000000000000" pitchFamily="18" charset="-120"/>
              </a:rPr>
              <a:t>                System.out.println("180");</a:t>
            </a:r>
          </a:p>
          <a:p>
            <a:pPr eaLnBrk="1" hangingPunct="1">
              <a:lnSpc>
                <a:spcPct val="90000"/>
              </a:lnSpc>
              <a:buFont typeface="Wingdings 2" panose="05020102010507070707" pitchFamily="18" charset="2"/>
              <a:buNone/>
            </a:pPr>
            <a:r>
              <a:rPr lang="en-US" altLang="zh-TW" sz="1400" smtClean="0">
                <a:latin typeface="新細明體" panose="02020500000000000000" pitchFamily="18" charset="-120"/>
              </a:rPr>
              <a:t>        }</a:t>
            </a:r>
          </a:p>
          <a:p>
            <a:pPr eaLnBrk="1" hangingPunct="1">
              <a:lnSpc>
                <a:spcPct val="90000"/>
              </a:lnSpc>
              <a:buFont typeface="Wingdings 2" panose="05020102010507070707" pitchFamily="18" charset="2"/>
              <a:buNone/>
            </a:pPr>
            <a:r>
              <a:rPr lang="en-US" altLang="zh-TW" sz="1400" smtClean="0">
                <a:latin typeface="新細明體" panose="02020500000000000000" pitchFamily="18" charset="-120"/>
              </a:rPr>
              <a:t>}</a:t>
            </a:r>
          </a:p>
          <a:p>
            <a:pPr eaLnBrk="1" hangingPunct="1">
              <a:lnSpc>
                <a:spcPct val="90000"/>
              </a:lnSpc>
              <a:buFont typeface="Wingdings 2" panose="05020102010507070707" pitchFamily="18" charset="2"/>
              <a:buNone/>
            </a:pPr>
            <a:r>
              <a:rPr lang="en-US" altLang="zh-TW" sz="1400" smtClean="0">
                <a:latin typeface="新細明體" panose="02020500000000000000" pitchFamily="18" charset="-120"/>
              </a:rPr>
              <a:t>public class Porsche extends Car{</a:t>
            </a:r>
          </a:p>
          <a:p>
            <a:pPr eaLnBrk="1" hangingPunct="1">
              <a:lnSpc>
                <a:spcPct val="90000"/>
              </a:lnSpc>
              <a:buFont typeface="Wingdings 2" panose="05020102010507070707" pitchFamily="18" charset="2"/>
              <a:buNone/>
            </a:pPr>
            <a:r>
              <a:rPr lang="en-US" altLang="zh-TW" sz="1400" smtClean="0">
                <a:latin typeface="新細明體" panose="02020500000000000000" pitchFamily="18" charset="-120"/>
              </a:rPr>
              <a:t>        void maxSpeed(){</a:t>
            </a:r>
          </a:p>
          <a:p>
            <a:pPr eaLnBrk="1" hangingPunct="1">
              <a:lnSpc>
                <a:spcPct val="90000"/>
              </a:lnSpc>
              <a:buFont typeface="Wingdings 2" panose="05020102010507070707" pitchFamily="18" charset="2"/>
              <a:buNone/>
            </a:pPr>
            <a:r>
              <a:rPr lang="en-US" altLang="zh-TW" sz="1400" smtClean="0">
                <a:latin typeface="新細明體" panose="02020500000000000000" pitchFamily="18" charset="-120"/>
              </a:rPr>
              <a:t>                System.out.println("280");</a:t>
            </a:r>
          </a:p>
          <a:p>
            <a:pPr eaLnBrk="1" hangingPunct="1">
              <a:lnSpc>
                <a:spcPct val="90000"/>
              </a:lnSpc>
              <a:buFont typeface="Wingdings 2" panose="05020102010507070707" pitchFamily="18" charset="2"/>
              <a:buNone/>
            </a:pPr>
            <a:r>
              <a:rPr lang="en-US" altLang="zh-TW" sz="1400" smtClean="0">
                <a:latin typeface="新細明體" panose="02020500000000000000" pitchFamily="18" charset="-120"/>
              </a:rPr>
              <a:t>        }</a:t>
            </a:r>
          </a:p>
          <a:p>
            <a:pPr eaLnBrk="1" hangingPunct="1">
              <a:lnSpc>
                <a:spcPct val="90000"/>
              </a:lnSpc>
              <a:buFont typeface="Wingdings 2" panose="05020102010507070707" pitchFamily="18" charset="2"/>
              <a:buNone/>
            </a:pPr>
            <a:r>
              <a:rPr lang="en-US" altLang="zh-TW" sz="1400" smtClean="0">
                <a:latin typeface="新細明體" panose="02020500000000000000" pitchFamily="18" charset="-120"/>
              </a:rPr>
              <a:t>}</a:t>
            </a:r>
          </a:p>
          <a:p>
            <a:pPr eaLnBrk="1" hangingPunct="1">
              <a:lnSpc>
                <a:spcPct val="90000"/>
              </a:lnSpc>
              <a:buFont typeface="Wingdings 2" panose="05020102010507070707" pitchFamily="18" charset="2"/>
              <a:buNone/>
            </a:pPr>
            <a:r>
              <a:rPr lang="en-US" altLang="zh-TW" sz="1400" smtClean="0">
                <a:latin typeface="新細明體" panose="02020500000000000000" pitchFamily="18" charset="-120"/>
              </a:rPr>
              <a:t>public class Ferrari extends Car{</a:t>
            </a:r>
          </a:p>
          <a:p>
            <a:pPr eaLnBrk="1" hangingPunct="1">
              <a:lnSpc>
                <a:spcPct val="90000"/>
              </a:lnSpc>
              <a:buFont typeface="Wingdings 2" panose="05020102010507070707" pitchFamily="18" charset="2"/>
              <a:buNone/>
            </a:pPr>
            <a:r>
              <a:rPr lang="en-US" altLang="zh-TW" sz="1400" smtClean="0">
                <a:latin typeface="新細明體" panose="02020500000000000000" pitchFamily="18" charset="-120"/>
              </a:rPr>
              <a:t>        void maxSpeed(){</a:t>
            </a:r>
          </a:p>
          <a:p>
            <a:pPr eaLnBrk="1" hangingPunct="1">
              <a:lnSpc>
                <a:spcPct val="90000"/>
              </a:lnSpc>
              <a:buFont typeface="Wingdings 2" panose="05020102010507070707" pitchFamily="18" charset="2"/>
              <a:buNone/>
            </a:pPr>
            <a:r>
              <a:rPr lang="en-US" altLang="zh-TW" sz="1400" smtClean="0">
                <a:latin typeface="新細明體" panose="02020500000000000000" pitchFamily="18" charset="-120"/>
              </a:rPr>
              <a:t>                System.out.println("320");</a:t>
            </a:r>
          </a:p>
          <a:p>
            <a:pPr eaLnBrk="1" hangingPunct="1">
              <a:lnSpc>
                <a:spcPct val="90000"/>
              </a:lnSpc>
              <a:buFont typeface="Wingdings 2" panose="05020102010507070707" pitchFamily="18" charset="2"/>
              <a:buNone/>
            </a:pPr>
            <a:r>
              <a:rPr lang="en-US" altLang="zh-TW" sz="1400" smtClean="0">
                <a:latin typeface="新細明體" panose="02020500000000000000" pitchFamily="18" charset="-120"/>
              </a:rPr>
              <a:t>        }</a:t>
            </a:r>
          </a:p>
          <a:p>
            <a:pPr eaLnBrk="1" hangingPunct="1">
              <a:lnSpc>
                <a:spcPct val="90000"/>
              </a:lnSpc>
              <a:buFont typeface="Wingdings 2" panose="05020102010507070707" pitchFamily="18" charset="2"/>
              <a:buNone/>
            </a:pPr>
            <a:r>
              <a:rPr lang="en-US" altLang="zh-TW" sz="1400" smtClean="0">
                <a:latin typeface="新細明體" panose="02020500000000000000" pitchFamily="18" charset="-120"/>
              </a:rPr>
              <a:t>}</a:t>
            </a:r>
          </a:p>
        </p:txBody>
      </p:sp>
      <p:sp>
        <p:nvSpPr>
          <p:cNvPr id="13317" name="Rectangle 11"/>
          <p:cNvSpPr>
            <a:spLocks noChangeArrowheads="1"/>
          </p:cNvSpPr>
          <p:nvPr/>
        </p:nvSpPr>
        <p:spPr bwMode="auto">
          <a:xfrm>
            <a:off x="3708400" y="1628775"/>
            <a:ext cx="4967288" cy="244951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85000"/>
              <a:buFont typeface="Wingdings 2" panose="05020102010507070707" pitchFamily="18" charset="2"/>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tx2"/>
              </a:buClr>
              <a:buSzPct val="85000"/>
              <a:buFont typeface="Wingdings 2" panose="05020102010507070707" pitchFamily="18" charset="2"/>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folHlink"/>
              </a:buClr>
              <a:buFont typeface="Wingdings 2" panose="05020102010507070707" pitchFamily="18" charset="2"/>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90000"/>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spcBef>
                <a:spcPct val="0"/>
              </a:spcBef>
              <a:buClrTx/>
              <a:buSzTx/>
              <a:buFontTx/>
              <a:buNone/>
            </a:pPr>
            <a:r>
              <a:rPr lang="en-US" altLang="zh-TW" sz="1600">
                <a:latin typeface="新細明體" panose="02020500000000000000" pitchFamily="18" charset="-120"/>
              </a:rPr>
              <a:t>public class MyJava4{</a:t>
            </a:r>
          </a:p>
          <a:p>
            <a:pPr eaLnBrk="1" hangingPunct="1">
              <a:spcBef>
                <a:spcPct val="0"/>
              </a:spcBef>
              <a:buClrTx/>
              <a:buSzTx/>
              <a:buFontTx/>
              <a:buNone/>
            </a:pPr>
            <a:r>
              <a:rPr lang="en-US" altLang="zh-TW" sz="1600">
                <a:latin typeface="新細明體" panose="02020500000000000000" pitchFamily="18" charset="-120"/>
              </a:rPr>
              <a:t>	public static void main(String[] args){</a:t>
            </a:r>
          </a:p>
          <a:p>
            <a:pPr eaLnBrk="1" hangingPunct="1">
              <a:spcBef>
                <a:spcPct val="0"/>
              </a:spcBef>
              <a:buClrTx/>
              <a:buSzTx/>
              <a:buFontTx/>
              <a:buNone/>
            </a:pPr>
            <a:r>
              <a:rPr lang="en-US" altLang="zh-TW" sz="1600">
                <a:latin typeface="新細明體" panose="02020500000000000000" pitchFamily="18" charset="-120"/>
              </a:rPr>
              <a:t>		Porsche p = new Porsche();</a:t>
            </a:r>
          </a:p>
          <a:p>
            <a:pPr eaLnBrk="1" hangingPunct="1">
              <a:spcBef>
                <a:spcPct val="0"/>
              </a:spcBef>
              <a:buClrTx/>
              <a:buSzTx/>
              <a:buFontTx/>
              <a:buNone/>
            </a:pPr>
            <a:r>
              <a:rPr lang="en-US" altLang="zh-TW" sz="1600">
                <a:latin typeface="新細明體" panose="02020500000000000000" pitchFamily="18" charset="-120"/>
              </a:rPr>
              <a:t>		Ferrari f = new Ferrari();</a:t>
            </a:r>
          </a:p>
          <a:p>
            <a:pPr eaLnBrk="1" hangingPunct="1">
              <a:spcBef>
                <a:spcPct val="0"/>
              </a:spcBef>
              <a:buClrTx/>
              <a:buSzTx/>
              <a:buFontTx/>
              <a:buNone/>
            </a:pPr>
            <a:r>
              <a:rPr lang="en-US" altLang="zh-TW" sz="1600">
                <a:latin typeface="新細明體" panose="02020500000000000000" pitchFamily="18" charset="-120"/>
              </a:rPr>
              <a:t>		Toyota t = new Toyota();</a:t>
            </a:r>
          </a:p>
          <a:p>
            <a:pPr eaLnBrk="1" hangingPunct="1">
              <a:spcBef>
                <a:spcPct val="0"/>
              </a:spcBef>
              <a:buClrTx/>
              <a:buSzTx/>
              <a:buFontTx/>
              <a:buNone/>
            </a:pPr>
            <a:r>
              <a:rPr lang="en-US" altLang="zh-TW" sz="1600">
                <a:latin typeface="新細明體" panose="02020500000000000000" pitchFamily="18" charset="-120"/>
              </a:rPr>
              <a:t>		p.maxSpeed();</a:t>
            </a:r>
          </a:p>
          <a:p>
            <a:pPr eaLnBrk="1" hangingPunct="1">
              <a:spcBef>
                <a:spcPct val="0"/>
              </a:spcBef>
              <a:buClrTx/>
              <a:buSzTx/>
              <a:buFontTx/>
              <a:buNone/>
            </a:pPr>
            <a:r>
              <a:rPr lang="en-US" altLang="zh-TW" sz="1600">
                <a:latin typeface="新細明體" panose="02020500000000000000" pitchFamily="18" charset="-120"/>
              </a:rPr>
              <a:t>		f.maxSpeed();</a:t>
            </a:r>
          </a:p>
          <a:p>
            <a:pPr eaLnBrk="1" hangingPunct="1">
              <a:spcBef>
                <a:spcPct val="0"/>
              </a:spcBef>
              <a:buClrTx/>
              <a:buSzTx/>
              <a:buFontTx/>
              <a:buNone/>
            </a:pPr>
            <a:r>
              <a:rPr lang="en-US" altLang="zh-TW" sz="1600">
                <a:latin typeface="新細明體" panose="02020500000000000000" pitchFamily="18" charset="-120"/>
              </a:rPr>
              <a:t>		t.maxSpeed();</a:t>
            </a:r>
          </a:p>
          <a:p>
            <a:pPr eaLnBrk="1" hangingPunct="1">
              <a:spcBef>
                <a:spcPct val="0"/>
              </a:spcBef>
              <a:buClrTx/>
              <a:buSzTx/>
              <a:buFontTx/>
              <a:buNone/>
            </a:pPr>
            <a:r>
              <a:rPr lang="en-US" altLang="zh-TW" sz="1600">
                <a:latin typeface="新細明體" panose="02020500000000000000" pitchFamily="18" charset="-120"/>
              </a:rPr>
              <a:t>	}</a:t>
            </a:r>
          </a:p>
          <a:p>
            <a:pPr eaLnBrk="1" hangingPunct="1">
              <a:spcBef>
                <a:spcPct val="0"/>
              </a:spcBef>
              <a:buClrTx/>
              <a:buSzTx/>
              <a:buFontTx/>
              <a:buNone/>
            </a:pPr>
            <a:r>
              <a:rPr lang="en-US" altLang="zh-TW" sz="1600">
                <a:latin typeface="新細明體" panose="02020500000000000000" pitchFamily="18" charset="-120"/>
              </a:rPr>
              <a:t>}</a:t>
            </a:r>
          </a:p>
        </p:txBody>
      </p:sp>
      <p:graphicFrame>
        <p:nvGraphicFramePr>
          <p:cNvPr id="13318" name="Object 12"/>
          <p:cNvGraphicFramePr>
            <a:graphicFrameLocks noChangeAspect="1"/>
          </p:cNvGraphicFramePr>
          <p:nvPr>
            <p:ph sz="half" idx="2"/>
          </p:nvPr>
        </p:nvGraphicFramePr>
        <p:xfrm>
          <a:off x="3708400" y="4221163"/>
          <a:ext cx="4967288" cy="2392362"/>
        </p:xfrm>
        <a:graphic>
          <a:graphicData uri="http://schemas.openxmlformats.org/presentationml/2006/ole">
            <mc:AlternateContent xmlns:mc="http://schemas.openxmlformats.org/markup-compatibility/2006">
              <mc:Choice xmlns:v="urn:schemas-microsoft-com:vml" Requires="v">
                <p:oleObj spid="_x0000_s13320" name="點陣圖影像" r:id="rId3" imgW="4791744" imgH="2486372" progId="Paint.Picture">
                  <p:embed/>
                </p:oleObj>
              </mc:Choice>
              <mc:Fallback>
                <p:oleObj name="點陣圖影像" r:id="rId3" imgW="4791744" imgH="2486372" progId="Paint.Picture">
                  <p:embed/>
                  <p:pic>
                    <p:nvPicPr>
                      <p:cNvPr id="0" name="Object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08400" y="4221163"/>
                        <a:ext cx="4967288" cy="2392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95950" name="Rectangle 14"/>
          <p:cNvSpPr>
            <a:spLocks noChangeArrowheads="1"/>
          </p:cNvSpPr>
          <p:nvPr/>
        </p:nvSpPr>
        <p:spPr bwMode="auto">
          <a:xfrm>
            <a:off x="2843213" y="2708275"/>
            <a:ext cx="2665412" cy="433388"/>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85000"/>
              <a:buFont typeface="Wingdings 2" panose="05020102010507070707" pitchFamily="18" charset="2"/>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tx2"/>
              </a:buClr>
              <a:buSzPct val="85000"/>
              <a:buFont typeface="Wingdings 2" panose="05020102010507070707" pitchFamily="18" charset="2"/>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folHlink"/>
              </a:buClr>
              <a:buFont typeface="Wingdings 2" panose="05020102010507070707" pitchFamily="18" charset="2"/>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90000"/>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9pPr>
          </a:lstStyle>
          <a:p>
            <a:pPr algn="ctr" eaLnBrk="1" hangingPunct="1">
              <a:spcBef>
                <a:spcPct val="0"/>
              </a:spcBef>
              <a:buClrTx/>
              <a:buSzTx/>
              <a:buFontTx/>
              <a:buNone/>
            </a:pPr>
            <a:r>
              <a:rPr lang="zh-TW" altLang="en-US" sz="2000">
                <a:solidFill>
                  <a:srgbClr val="FF0000"/>
                </a:solidFill>
                <a:latin typeface="新細明體" panose="02020500000000000000" pitchFamily="18" charset="-120"/>
              </a:rPr>
              <a:t>如果有</a:t>
            </a:r>
            <a:r>
              <a:rPr lang="en-US" altLang="zh-TW" sz="2000">
                <a:solidFill>
                  <a:srgbClr val="FF0000"/>
                </a:solidFill>
                <a:latin typeface="新細明體" panose="02020500000000000000" pitchFamily="18" charset="-120"/>
              </a:rPr>
              <a:t>100</a:t>
            </a:r>
            <a:r>
              <a:rPr lang="zh-TW" altLang="en-US" sz="2000">
                <a:solidFill>
                  <a:srgbClr val="FF0000"/>
                </a:solidFill>
                <a:latin typeface="新細明體" panose="02020500000000000000" pitchFamily="18" charset="-120"/>
              </a:rPr>
              <a:t>部車怎麼辦？</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295950"/>
                                        </p:tgtEl>
                                        <p:attrNameLst>
                                          <p:attrName>style.visibility</p:attrName>
                                        </p:attrNameLst>
                                      </p:cBhvr>
                                      <p:to>
                                        <p:strVal val="visible"/>
                                      </p:to>
                                    </p:set>
                                    <p:animEffect transition="in" filter="slide(fromBottom)">
                                      <p:cBhvr>
                                        <p:cTn id="7" dur="1000"/>
                                        <p:tgtEl>
                                          <p:spTgt spid="2959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595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日期版面配置區 4"/>
          <p:cNvSpPr>
            <a:spLocks noGrp="1"/>
          </p:cNvSpPr>
          <p:nvPr>
            <p:ph type="dt" sz="quarter" idx="10"/>
          </p:nvPr>
        </p:nvSpPr>
        <p:spPr>
          <a:noFill/>
        </p:spPr>
        <p:txBody>
          <a:bodyPr/>
          <a:lstStyle>
            <a:lvl1pPr>
              <a:spcBef>
                <a:spcPct val="20000"/>
              </a:spcBef>
              <a:buClr>
                <a:schemeClr val="folHlink"/>
              </a:buClr>
              <a:buSzPct val="85000"/>
              <a:buFont typeface="Wingdings 2" panose="05020102010507070707" pitchFamily="18" charset="2"/>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tx2"/>
              </a:buClr>
              <a:buSzPct val="85000"/>
              <a:buFont typeface="Wingdings 2" panose="05020102010507070707" pitchFamily="18" charset="2"/>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folHlink"/>
              </a:buClr>
              <a:buFont typeface="Wingdings 2" panose="05020102010507070707" pitchFamily="18" charset="2"/>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90000"/>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9pPr>
          </a:lstStyle>
          <a:p>
            <a:pPr>
              <a:spcBef>
                <a:spcPct val="0"/>
              </a:spcBef>
              <a:buClrTx/>
              <a:buSzTx/>
              <a:buFontTx/>
              <a:buNone/>
            </a:pPr>
            <a:fld id="{88BE9059-5CA6-4D92-A426-198989D6FD16}" type="datetime1">
              <a:rPr kumimoji="0" lang="zh-TW" altLang="en-US" sz="1400" smtClean="0"/>
              <a:pPr>
                <a:spcBef>
                  <a:spcPct val="0"/>
                </a:spcBef>
                <a:buClrTx/>
                <a:buSzTx/>
                <a:buFontTx/>
                <a:buNone/>
              </a:pPr>
              <a:t>2020/3/3</a:t>
            </a:fld>
            <a:endParaRPr kumimoji="0" lang="en-US" altLang="zh-TW" sz="1400" smtClean="0"/>
          </a:p>
        </p:txBody>
      </p:sp>
      <p:sp>
        <p:nvSpPr>
          <p:cNvPr id="14339" name="Rectangle 2"/>
          <p:cNvSpPr>
            <a:spLocks noGrp="1" noRot="1" noChangeArrowheads="1"/>
          </p:cNvSpPr>
          <p:nvPr>
            <p:ph type="title"/>
          </p:nvPr>
        </p:nvSpPr>
        <p:spPr/>
        <p:txBody>
          <a:bodyPr/>
          <a:lstStyle/>
          <a:p>
            <a:pPr eaLnBrk="1" hangingPunct="1"/>
            <a:r>
              <a:rPr lang="zh-TW" altLang="en-US" smtClean="0">
                <a:latin typeface="新細明體" panose="02020500000000000000" pitchFamily="18" charset="-120"/>
              </a:rPr>
              <a:t>多型</a:t>
            </a:r>
          </a:p>
        </p:txBody>
      </p:sp>
      <p:sp>
        <p:nvSpPr>
          <p:cNvPr id="14340" name="Rectangle 3"/>
          <p:cNvSpPr>
            <a:spLocks noGrp="1" noRot="1" noChangeArrowheads="1"/>
          </p:cNvSpPr>
          <p:nvPr>
            <p:ph type="body" sz="half" idx="1"/>
          </p:nvPr>
        </p:nvSpPr>
        <p:spPr>
          <a:xfrm>
            <a:off x="301625" y="1600200"/>
            <a:ext cx="8591550" cy="4498975"/>
          </a:xfrm>
        </p:spPr>
        <p:txBody>
          <a:bodyPr/>
          <a:lstStyle/>
          <a:p>
            <a:pPr eaLnBrk="1" hangingPunct="1">
              <a:buClr>
                <a:srgbClr val="FF9900"/>
              </a:buClr>
              <a:buFont typeface="Wingdings" panose="05000000000000000000" pitchFamily="2" charset="2"/>
              <a:buChar char="n"/>
            </a:pPr>
            <a:r>
              <a:rPr lang="zh-TW" altLang="en-US" sz="2800" smtClean="0">
                <a:latin typeface="新細明體" panose="02020500000000000000" pitchFamily="18" charset="-120"/>
              </a:rPr>
              <a:t>以轉型為基礎來做</a:t>
            </a:r>
          </a:p>
          <a:p>
            <a:pPr eaLnBrk="1" hangingPunct="1">
              <a:buFont typeface="Wingdings 2" panose="05020102010507070707" pitchFamily="18" charset="2"/>
              <a:buNone/>
            </a:pPr>
            <a:r>
              <a:rPr lang="en-US" altLang="zh-TW" sz="1600" smtClean="0">
                <a:latin typeface="新細明體" panose="02020500000000000000" pitchFamily="18" charset="-120"/>
              </a:rPr>
              <a:t>public class MyJava5{</a:t>
            </a:r>
          </a:p>
          <a:p>
            <a:pPr eaLnBrk="1" hangingPunct="1">
              <a:buFont typeface="Wingdings 2" panose="05020102010507070707" pitchFamily="18" charset="2"/>
              <a:buNone/>
            </a:pPr>
            <a:r>
              <a:rPr lang="en-US" altLang="zh-TW" sz="1600" smtClean="0">
                <a:latin typeface="新細明體" panose="02020500000000000000" pitchFamily="18" charset="-120"/>
              </a:rPr>
              <a:t>	public static void main(String[] args){</a:t>
            </a:r>
          </a:p>
          <a:p>
            <a:pPr eaLnBrk="1" hangingPunct="1">
              <a:buFont typeface="Wingdings 2" panose="05020102010507070707" pitchFamily="18" charset="2"/>
              <a:buNone/>
            </a:pPr>
            <a:r>
              <a:rPr lang="en-US" altLang="zh-TW" sz="1600" smtClean="0">
                <a:latin typeface="新細明體" panose="02020500000000000000" pitchFamily="18" charset="-120"/>
              </a:rPr>
              <a:t>		Car[] c = {new Porsche(), new Ferrari(), new Toyota()};</a:t>
            </a:r>
          </a:p>
          <a:p>
            <a:pPr eaLnBrk="1" hangingPunct="1">
              <a:buFont typeface="Wingdings 2" panose="05020102010507070707" pitchFamily="18" charset="2"/>
              <a:buNone/>
            </a:pPr>
            <a:r>
              <a:rPr lang="en-US" altLang="zh-TW" sz="1600" smtClean="0">
                <a:latin typeface="新細明體" panose="02020500000000000000" pitchFamily="18" charset="-120"/>
              </a:rPr>
              <a:t>		for(int i=0; i&lt;c.length; i++){</a:t>
            </a:r>
          </a:p>
          <a:p>
            <a:pPr eaLnBrk="1" hangingPunct="1">
              <a:buFont typeface="Wingdings 2" panose="05020102010507070707" pitchFamily="18" charset="2"/>
              <a:buNone/>
            </a:pPr>
            <a:r>
              <a:rPr lang="en-US" altLang="zh-TW" sz="1600" smtClean="0">
                <a:latin typeface="新細明體" panose="02020500000000000000" pitchFamily="18" charset="-120"/>
              </a:rPr>
              <a:t>			c[i].maxSpeed();</a:t>
            </a:r>
          </a:p>
          <a:p>
            <a:pPr eaLnBrk="1" hangingPunct="1">
              <a:buFont typeface="Wingdings 2" panose="05020102010507070707" pitchFamily="18" charset="2"/>
              <a:buNone/>
            </a:pPr>
            <a:r>
              <a:rPr lang="en-US" altLang="zh-TW" sz="1600" smtClean="0">
                <a:latin typeface="新細明體" panose="02020500000000000000" pitchFamily="18" charset="-120"/>
              </a:rPr>
              <a:t>		}</a:t>
            </a:r>
          </a:p>
          <a:p>
            <a:pPr eaLnBrk="1" hangingPunct="1">
              <a:buFont typeface="Wingdings 2" panose="05020102010507070707" pitchFamily="18" charset="2"/>
              <a:buNone/>
            </a:pPr>
            <a:r>
              <a:rPr lang="en-US" altLang="zh-TW" sz="1600" smtClean="0">
                <a:latin typeface="新細明體" panose="02020500000000000000" pitchFamily="18" charset="-120"/>
              </a:rPr>
              <a:t>	}</a:t>
            </a:r>
          </a:p>
          <a:p>
            <a:pPr eaLnBrk="1" hangingPunct="1">
              <a:buFont typeface="Wingdings 2" panose="05020102010507070707" pitchFamily="18" charset="2"/>
              <a:buNone/>
            </a:pPr>
            <a:r>
              <a:rPr lang="en-US" altLang="zh-TW" sz="1600" smtClean="0">
                <a:latin typeface="新細明體" panose="02020500000000000000" pitchFamily="18" charset="-120"/>
              </a:rPr>
              <a:t>}</a:t>
            </a:r>
          </a:p>
        </p:txBody>
      </p:sp>
      <p:sp>
        <p:nvSpPr>
          <p:cNvPr id="297988" name="Rectangle 4"/>
          <p:cNvSpPr>
            <a:spLocks noChangeArrowheads="1"/>
          </p:cNvSpPr>
          <p:nvPr/>
        </p:nvSpPr>
        <p:spPr bwMode="auto">
          <a:xfrm>
            <a:off x="1692275" y="3789363"/>
            <a:ext cx="576263" cy="36036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85000"/>
              <a:buFont typeface="Wingdings 2" panose="05020102010507070707" pitchFamily="18" charset="2"/>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tx2"/>
              </a:buClr>
              <a:buSzPct val="85000"/>
              <a:buFont typeface="Wingdings 2" panose="05020102010507070707" pitchFamily="18" charset="2"/>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folHlink"/>
              </a:buClr>
              <a:buFont typeface="Wingdings 2" panose="05020102010507070707" pitchFamily="18" charset="2"/>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90000"/>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9pPr>
          </a:lstStyle>
          <a:p>
            <a:pPr algn="ctr" eaLnBrk="1" hangingPunct="1">
              <a:spcBef>
                <a:spcPct val="0"/>
              </a:spcBef>
              <a:buClrTx/>
              <a:buSzTx/>
              <a:buFontTx/>
              <a:buNone/>
            </a:pPr>
            <a:r>
              <a:rPr lang="en-US" altLang="zh-TW" sz="1800">
                <a:latin typeface="新細明體" panose="02020500000000000000" pitchFamily="18" charset="-120"/>
              </a:rPr>
              <a:t>c</a:t>
            </a:r>
          </a:p>
        </p:txBody>
      </p:sp>
      <p:sp>
        <p:nvSpPr>
          <p:cNvPr id="297989" name="Rectangle 5"/>
          <p:cNvSpPr>
            <a:spLocks noChangeArrowheads="1"/>
          </p:cNvSpPr>
          <p:nvPr/>
        </p:nvSpPr>
        <p:spPr bwMode="auto">
          <a:xfrm>
            <a:off x="2843213" y="3716338"/>
            <a:ext cx="5832475" cy="57626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85000"/>
              <a:buFont typeface="Wingdings 2" panose="05020102010507070707" pitchFamily="18" charset="2"/>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tx2"/>
              </a:buClr>
              <a:buSzPct val="85000"/>
              <a:buFont typeface="Wingdings 2" panose="05020102010507070707" pitchFamily="18" charset="2"/>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folHlink"/>
              </a:buClr>
              <a:buFont typeface="Wingdings 2" panose="05020102010507070707" pitchFamily="18" charset="2"/>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90000"/>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9pPr>
          </a:lstStyle>
          <a:p>
            <a:pPr algn="ctr" eaLnBrk="1" hangingPunct="1">
              <a:spcBef>
                <a:spcPct val="0"/>
              </a:spcBef>
              <a:buClrTx/>
              <a:buSzTx/>
              <a:buFontTx/>
              <a:buNone/>
            </a:pPr>
            <a:endParaRPr lang="zh-TW" altLang="zh-TW" sz="1800">
              <a:latin typeface="新細明體" panose="02020500000000000000" pitchFamily="18" charset="-120"/>
            </a:endParaRPr>
          </a:p>
        </p:txBody>
      </p:sp>
      <p:sp>
        <p:nvSpPr>
          <p:cNvPr id="297991" name="Rectangle 7"/>
          <p:cNvSpPr>
            <a:spLocks noChangeArrowheads="1"/>
          </p:cNvSpPr>
          <p:nvPr/>
        </p:nvSpPr>
        <p:spPr bwMode="auto">
          <a:xfrm>
            <a:off x="2916238" y="5878513"/>
            <a:ext cx="1223962" cy="79216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85000"/>
              <a:buFont typeface="Wingdings 2" panose="05020102010507070707" pitchFamily="18" charset="2"/>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tx2"/>
              </a:buClr>
              <a:buSzPct val="85000"/>
              <a:buFont typeface="Wingdings 2" panose="05020102010507070707" pitchFamily="18" charset="2"/>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folHlink"/>
              </a:buClr>
              <a:buFont typeface="Wingdings 2" panose="05020102010507070707" pitchFamily="18" charset="2"/>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90000"/>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9pPr>
          </a:lstStyle>
          <a:p>
            <a:pPr algn="ctr" eaLnBrk="1" hangingPunct="1">
              <a:spcBef>
                <a:spcPct val="0"/>
              </a:spcBef>
              <a:buClrTx/>
              <a:buSzTx/>
              <a:buFontTx/>
              <a:buNone/>
            </a:pPr>
            <a:r>
              <a:rPr lang="en-US" altLang="zh-TW" sz="1800">
                <a:latin typeface="新細明體" panose="02020500000000000000" pitchFamily="18" charset="-120"/>
              </a:rPr>
              <a:t>super()</a:t>
            </a:r>
          </a:p>
          <a:p>
            <a:pPr algn="ctr" eaLnBrk="1" hangingPunct="1">
              <a:spcBef>
                <a:spcPct val="0"/>
              </a:spcBef>
              <a:buClrTx/>
              <a:buSzTx/>
              <a:buFontTx/>
              <a:buNone/>
            </a:pPr>
            <a:r>
              <a:rPr lang="en-US" altLang="zh-TW" sz="1800">
                <a:latin typeface="新細明體" panose="02020500000000000000" pitchFamily="18" charset="-120"/>
              </a:rPr>
              <a:t>Porsche()</a:t>
            </a:r>
          </a:p>
          <a:p>
            <a:pPr algn="ctr" eaLnBrk="1" hangingPunct="1">
              <a:spcBef>
                <a:spcPct val="0"/>
              </a:spcBef>
              <a:buClrTx/>
              <a:buSzTx/>
              <a:buFontTx/>
              <a:buNone/>
            </a:pPr>
            <a:r>
              <a:rPr lang="en-US" altLang="zh-TW" sz="1800">
                <a:latin typeface="新細明體" panose="02020500000000000000" pitchFamily="18" charset="-120"/>
              </a:rPr>
              <a:t>maxSpeed()</a:t>
            </a:r>
          </a:p>
        </p:txBody>
      </p:sp>
      <p:sp>
        <p:nvSpPr>
          <p:cNvPr id="297992" name="Rectangle 8"/>
          <p:cNvSpPr>
            <a:spLocks noChangeArrowheads="1"/>
          </p:cNvSpPr>
          <p:nvPr/>
        </p:nvSpPr>
        <p:spPr bwMode="auto">
          <a:xfrm>
            <a:off x="2916238" y="4652963"/>
            <a:ext cx="1223962" cy="79216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85000"/>
              <a:buFont typeface="Wingdings 2" panose="05020102010507070707" pitchFamily="18" charset="2"/>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tx2"/>
              </a:buClr>
              <a:buSzPct val="85000"/>
              <a:buFont typeface="Wingdings 2" panose="05020102010507070707" pitchFamily="18" charset="2"/>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folHlink"/>
              </a:buClr>
              <a:buFont typeface="Wingdings 2" panose="05020102010507070707" pitchFamily="18" charset="2"/>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90000"/>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9pPr>
          </a:lstStyle>
          <a:p>
            <a:pPr algn="ctr" eaLnBrk="1" hangingPunct="1">
              <a:spcBef>
                <a:spcPct val="0"/>
              </a:spcBef>
              <a:buClrTx/>
              <a:buSzTx/>
              <a:buFontTx/>
              <a:buNone/>
            </a:pPr>
            <a:r>
              <a:rPr lang="en-US" altLang="zh-TW" sz="1800">
                <a:latin typeface="新細明體" panose="02020500000000000000" pitchFamily="18" charset="-120"/>
              </a:rPr>
              <a:t>price</a:t>
            </a:r>
          </a:p>
          <a:p>
            <a:pPr algn="ctr" eaLnBrk="1" hangingPunct="1">
              <a:spcBef>
                <a:spcPct val="0"/>
              </a:spcBef>
              <a:buClrTx/>
              <a:buSzTx/>
              <a:buFontTx/>
              <a:buNone/>
            </a:pPr>
            <a:r>
              <a:rPr lang="en-US" altLang="zh-TW" sz="1800">
                <a:latin typeface="新細明體" panose="02020500000000000000" pitchFamily="18" charset="-120"/>
              </a:rPr>
              <a:t>Car()</a:t>
            </a:r>
          </a:p>
          <a:p>
            <a:pPr algn="ctr" eaLnBrk="1" hangingPunct="1">
              <a:spcBef>
                <a:spcPct val="0"/>
              </a:spcBef>
              <a:buClrTx/>
              <a:buSzTx/>
              <a:buFontTx/>
              <a:buNone/>
            </a:pPr>
            <a:r>
              <a:rPr lang="en-US" altLang="zh-TW" sz="1800">
                <a:latin typeface="新細明體" panose="02020500000000000000" pitchFamily="18" charset="-120"/>
              </a:rPr>
              <a:t>maxSpeed()</a:t>
            </a:r>
          </a:p>
        </p:txBody>
      </p:sp>
      <p:sp>
        <p:nvSpPr>
          <p:cNvPr id="297993" name="Line 9"/>
          <p:cNvSpPr>
            <a:spLocks noChangeShapeType="1"/>
          </p:cNvSpPr>
          <p:nvPr/>
        </p:nvSpPr>
        <p:spPr bwMode="auto">
          <a:xfrm flipV="1">
            <a:off x="3563938" y="5446713"/>
            <a:ext cx="0" cy="431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297994" name="Rectangle 10"/>
          <p:cNvSpPr>
            <a:spLocks noChangeArrowheads="1"/>
          </p:cNvSpPr>
          <p:nvPr/>
        </p:nvSpPr>
        <p:spPr bwMode="auto">
          <a:xfrm>
            <a:off x="2916238" y="4654550"/>
            <a:ext cx="1223962" cy="2016125"/>
          </a:xfrm>
          <a:prstGeom prst="rect">
            <a:avLst/>
          </a:prstGeom>
          <a:noFill/>
          <a:ln w="9525">
            <a:solidFill>
              <a:srgbClr val="FF99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85000"/>
              <a:buFont typeface="Wingdings 2" panose="05020102010507070707" pitchFamily="18" charset="2"/>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tx2"/>
              </a:buClr>
              <a:buSzPct val="85000"/>
              <a:buFont typeface="Wingdings 2" panose="05020102010507070707" pitchFamily="18" charset="2"/>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folHlink"/>
              </a:buClr>
              <a:buFont typeface="Wingdings 2" panose="05020102010507070707" pitchFamily="18" charset="2"/>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90000"/>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spcBef>
                <a:spcPct val="0"/>
              </a:spcBef>
              <a:buClrTx/>
              <a:buSzTx/>
              <a:buFontTx/>
              <a:buNone/>
            </a:pPr>
            <a:endParaRPr lang="zh-TW" altLang="en-US" sz="1800"/>
          </a:p>
        </p:txBody>
      </p:sp>
      <p:sp>
        <p:nvSpPr>
          <p:cNvPr id="297995" name="Rectangle 11"/>
          <p:cNvSpPr>
            <a:spLocks noChangeArrowheads="1"/>
          </p:cNvSpPr>
          <p:nvPr/>
        </p:nvSpPr>
        <p:spPr bwMode="auto">
          <a:xfrm>
            <a:off x="5003800" y="5878513"/>
            <a:ext cx="1223963" cy="79216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85000"/>
              <a:buFont typeface="Wingdings 2" panose="05020102010507070707" pitchFamily="18" charset="2"/>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tx2"/>
              </a:buClr>
              <a:buSzPct val="85000"/>
              <a:buFont typeface="Wingdings 2" panose="05020102010507070707" pitchFamily="18" charset="2"/>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folHlink"/>
              </a:buClr>
              <a:buFont typeface="Wingdings 2" panose="05020102010507070707" pitchFamily="18" charset="2"/>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90000"/>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9pPr>
          </a:lstStyle>
          <a:p>
            <a:pPr algn="ctr" eaLnBrk="1" hangingPunct="1">
              <a:spcBef>
                <a:spcPct val="0"/>
              </a:spcBef>
              <a:buClrTx/>
              <a:buSzTx/>
              <a:buFontTx/>
              <a:buNone/>
            </a:pPr>
            <a:r>
              <a:rPr lang="en-US" altLang="zh-TW" sz="1800">
                <a:latin typeface="新細明體" panose="02020500000000000000" pitchFamily="18" charset="-120"/>
              </a:rPr>
              <a:t>super()</a:t>
            </a:r>
          </a:p>
          <a:p>
            <a:pPr algn="ctr" eaLnBrk="1" hangingPunct="1">
              <a:spcBef>
                <a:spcPct val="0"/>
              </a:spcBef>
              <a:buClrTx/>
              <a:buSzTx/>
              <a:buFontTx/>
              <a:buNone/>
            </a:pPr>
            <a:r>
              <a:rPr lang="en-US" altLang="zh-TW" sz="1800">
                <a:latin typeface="新細明體" panose="02020500000000000000" pitchFamily="18" charset="-120"/>
              </a:rPr>
              <a:t>Ferrari()</a:t>
            </a:r>
          </a:p>
          <a:p>
            <a:pPr algn="ctr" eaLnBrk="1" hangingPunct="1">
              <a:spcBef>
                <a:spcPct val="0"/>
              </a:spcBef>
              <a:buClrTx/>
              <a:buSzTx/>
              <a:buFontTx/>
              <a:buNone/>
            </a:pPr>
            <a:r>
              <a:rPr lang="en-US" altLang="zh-TW" sz="1800">
                <a:latin typeface="新細明體" panose="02020500000000000000" pitchFamily="18" charset="-120"/>
              </a:rPr>
              <a:t>maxSpeed()</a:t>
            </a:r>
          </a:p>
        </p:txBody>
      </p:sp>
      <p:sp>
        <p:nvSpPr>
          <p:cNvPr id="297996" name="Rectangle 12"/>
          <p:cNvSpPr>
            <a:spLocks noChangeArrowheads="1"/>
          </p:cNvSpPr>
          <p:nvPr/>
        </p:nvSpPr>
        <p:spPr bwMode="auto">
          <a:xfrm>
            <a:off x="5003800" y="4652963"/>
            <a:ext cx="1223963" cy="79216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85000"/>
              <a:buFont typeface="Wingdings 2" panose="05020102010507070707" pitchFamily="18" charset="2"/>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tx2"/>
              </a:buClr>
              <a:buSzPct val="85000"/>
              <a:buFont typeface="Wingdings 2" panose="05020102010507070707" pitchFamily="18" charset="2"/>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folHlink"/>
              </a:buClr>
              <a:buFont typeface="Wingdings 2" panose="05020102010507070707" pitchFamily="18" charset="2"/>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90000"/>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9pPr>
          </a:lstStyle>
          <a:p>
            <a:pPr algn="ctr" eaLnBrk="1" hangingPunct="1">
              <a:spcBef>
                <a:spcPct val="0"/>
              </a:spcBef>
              <a:buClrTx/>
              <a:buSzTx/>
              <a:buFontTx/>
              <a:buNone/>
            </a:pPr>
            <a:r>
              <a:rPr lang="en-US" altLang="zh-TW" sz="1800">
                <a:latin typeface="新細明體" panose="02020500000000000000" pitchFamily="18" charset="-120"/>
              </a:rPr>
              <a:t>price</a:t>
            </a:r>
          </a:p>
          <a:p>
            <a:pPr algn="ctr" eaLnBrk="1" hangingPunct="1">
              <a:spcBef>
                <a:spcPct val="0"/>
              </a:spcBef>
              <a:buClrTx/>
              <a:buSzTx/>
              <a:buFontTx/>
              <a:buNone/>
            </a:pPr>
            <a:r>
              <a:rPr lang="en-US" altLang="zh-TW" sz="1800">
                <a:latin typeface="新細明體" panose="02020500000000000000" pitchFamily="18" charset="-120"/>
              </a:rPr>
              <a:t>Car()</a:t>
            </a:r>
          </a:p>
          <a:p>
            <a:pPr algn="ctr" eaLnBrk="1" hangingPunct="1">
              <a:spcBef>
                <a:spcPct val="0"/>
              </a:spcBef>
              <a:buClrTx/>
              <a:buSzTx/>
              <a:buFontTx/>
              <a:buNone/>
            </a:pPr>
            <a:r>
              <a:rPr lang="en-US" altLang="zh-TW" sz="1800">
                <a:latin typeface="新細明體" panose="02020500000000000000" pitchFamily="18" charset="-120"/>
              </a:rPr>
              <a:t>maxSpeed()</a:t>
            </a:r>
          </a:p>
        </p:txBody>
      </p:sp>
      <p:sp>
        <p:nvSpPr>
          <p:cNvPr id="297997" name="Line 13"/>
          <p:cNvSpPr>
            <a:spLocks noChangeShapeType="1"/>
          </p:cNvSpPr>
          <p:nvPr/>
        </p:nvSpPr>
        <p:spPr bwMode="auto">
          <a:xfrm flipV="1">
            <a:off x="5580063" y="5446713"/>
            <a:ext cx="0" cy="431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297998" name="Rectangle 14"/>
          <p:cNvSpPr>
            <a:spLocks noChangeArrowheads="1"/>
          </p:cNvSpPr>
          <p:nvPr/>
        </p:nvSpPr>
        <p:spPr bwMode="auto">
          <a:xfrm>
            <a:off x="5003800" y="4654550"/>
            <a:ext cx="1223963" cy="2016125"/>
          </a:xfrm>
          <a:prstGeom prst="rect">
            <a:avLst/>
          </a:prstGeom>
          <a:noFill/>
          <a:ln w="952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85000"/>
              <a:buFont typeface="Wingdings 2" panose="05020102010507070707" pitchFamily="18" charset="2"/>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tx2"/>
              </a:buClr>
              <a:buSzPct val="85000"/>
              <a:buFont typeface="Wingdings 2" panose="05020102010507070707" pitchFamily="18" charset="2"/>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folHlink"/>
              </a:buClr>
              <a:buFont typeface="Wingdings 2" panose="05020102010507070707" pitchFamily="18" charset="2"/>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90000"/>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spcBef>
                <a:spcPct val="0"/>
              </a:spcBef>
              <a:buClrTx/>
              <a:buSzTx/>
              <a:buFontTx/>
              <a:buNone/>
            </a:pPr>
            <a:endParaRPr lang="zh-TW" altLang="en-US" sz="1800"/>
          </a:p>
        </p:txBody>
      </p:sp>
      <p:sp>
        <p:nvSpPr>
          <p:cNvPr id="297999" name="Rectangle 15"/>
          <p:cNvSpPr>
            <a:spLocks noChangeArrowheads="1"/>
          </p:cNvSpPr>
          <p:nvPr/>
        </p:nvSpPr>
        <p:spPr bwMode="auto">
          <a:xfrm>
            <a:off x="7164388" y="5878513"/>
            <a:ext cx="1223962" cy="79216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85000"/>
              <a:buFont typeface="Wingdings 2" panose="05020102010507070707" pitchFamily="18" charset="2"/>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tx2"/>
              </a:buClr>
              <a:buSzPct val="85000"/>
              <a:buFont typeface="Wingdings 2" panose="05020102010507070707" pitchFamily="18" charset="2"/>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folHlink"/>
              </a:buClr>
              <a:buFont typeface="Wingdings 2" panose="05020102010507070707" pitchFamily="18" charset="2"/>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90000"/>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9pPr>
          </a:lstStyle>
          <a:p>
            <a:pPr algn="ctr" eaLnBrk="1" hangingPunct="1">
              <a:spcBef>
                <a:spcPct val="0"/>
              </a:spcBef>
              <a:buClrTx/>
              <a:buSzTx/>
              <a:buFontTx/>
              <a:buNone/>
            </a:pPr>
            <a:r>
              <a:rPr lang="en-US" altLang="zh-TW" sz="1800">
                <a:latin typeface="新細明體" panose="02020500000000000000" pitchFamily="18" charset="-120"/>
              </a:rPr>
              <a:t>super()</a:t>
            </a:r>
          </a:p>
          <a:p>
            <a:pPr algn="ctr" eaLnBrk="1" hangingPunct="1">
              <a:spcBef>
                <a:spcPct val="0"/>
              </a:spcBef>
              <a:buClrTx/>
              <a:buSzTx/>
              <a:buFontTx/>
              <a:buNone/>
            </a:pPr>
            <a:r>
              <a:rPr lang="en-US" altLang="zh-TW" sz="1800">
                <a:latin typeface="新細明體" panose="02020500000000000000" pitchFamily="18" charset="-120"/>
              </a:rPr>
              <a:t>Toyota()</a:t>
            </a:r>
          </a:p>
          <a:p>
            <a:pPr algn="ctr" eaLnBrk="1" hangingPunct="1">
              <a:spcBef>
                <a:spcPct val="0"/>
              </a:spcBef>
              <a:buClrTx/>
              <a:buSzTx/>
              <a:buFontTx/>
              <a:buNone/>
            </a:pPr>
            <a:r>
              <a:rPr lang="en-US" altLang="zh-TW" sz="1800">
                <a:latin typeface="新細明體" panose="02020500000000000000" pitchFamily="18" charset="-120"/>
              </a:rPr>
              <a:t>maxSpeed()</a:t>
            </a:r>
          </a:p>
        </p:txBody>
      </p:sp>
      <p:sp>
        <p:nvSpPr>
          <p:cNvPr id="298000" name="Rectangle 16"/>
          <p:cNvSpPr>
            <a:spLocks noChangeArrowheads="1"/>
          </p:cNvSpPr>
          <p:nvPr/>
        </p:nvSpPr>
        <p:spPr bwMode="auto">
          <a:xfrm>
            <a:off x="7164388" y="4652963"/>
            <a:ext cx="1223962" cy="79216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85000"/>
              <a:buFont typeface="Wingdings 2" panose="05020102010507070707" pitchFamily="18" charset="2"/>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tx2"/>
              </a:buClr>
              <a:buSzPct val="85000"/>
              <a:buFont typeface="Wingdings 2" panose="05020102010507070707" pitchFamily="18" charset="2"/>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folHlink"/>
              </a:buClr>
              <a:buFont typeface="Wingdings 2" panose="05020102010507070707" pitchFamily="18" charset="2"/>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90000"/>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9pPr>
          </a:lstStyle>
          <a:p>
            <a:pPr algn="ctr" eaLnBrk="1" hangingPunct="1">
              <a:spcBef>
                <a:spcPct val="0"/>
              </a:spcBef>
              <a:buClrTx/>
              <a:buSzTx/>
              <a:buFontTx/>
              <a:buNone/>
            </a:pPr>
            <a:r>
              <a:rPr lang="en-US" altLang="zh-TW" sz="1800">
                <a:latin typeface="新細明體" panose="02020500000000000000" pitchFamily="18" charset="-120"/>
              </a:rPr>
              <a:t>price</a:t>
            </a:r>
          </a:p>
          <a:p>
            <a:pPr algn="ctr" eaLnBrk="1" hangingPunct="1">
              <a:spcBef>
                <a:spcPct val="0"/>
              </a:spcBef>
              <a:buClrTx/>
              <a:buSzTx/>
              <a:buFontTx/>
              <a:buNone/>
            </a:pPr>
            <a:r>
              <a:rPr lang="en-US" altLang="zh-TW" sz="1800">
                <a:latin typeface="新細明體" panose="02020500000000000000" pitchFamily="18" charset="-120"/>
              </a:rPr>
              <a:t>Car()</a:t>
            </a:r>
          </a:p>
          <a:p>
            <a:pPr algn="ctr" eaLnBrk="1" hangingPunct="1">
              <a:spcBef>
                <a:spcPct val="0"/>
              </a:spcBef>
              <a:buClrTx/>
              <a:buSzTx/>
              <a:buFontTx/>
              <a:buNone/>
            </a:pPr>
            <a:r>
              <a:rPr lang="en-US" altLang="zh-TW" sz="1800">
                <a:latin typeface="新細明體" panose="02020500000000000000" pitchFamily="18" charset="-120"/>
              </a:rPr>
              <a:t>maxSpeed()</a:t>
            </a:r>
          </a:p>
        </p:txBody>
      </p:sp>
      <p:sp>
        <p:nvSpPr>
          <p:cNvPr id="298001" name="Line 17"/>
          <p:cNvSpPr>
            <a:spLocks noChangeShapeType="1"/>
          </p:cNvSpPr>
          <p:nvPr/>
        </p:nvSpPr>
        <p:spPr bwMode="auto">
          <a:xfrm flipV="1">
            <a:off x="7810500" y="5446713"/>
            <a:ext cx="0" cy="431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298002" name="Rectangle 18"/>
          <p:cNvSpPr>
            <a:spLocks noChangeArrowheads="1"/>
          </p:cNvSpPr>
          <p:nvPr/>
        </p:nvSpPr>
        <p:spPr bwMode="auto">
          <a:xfrm>
            <a:off x="7164388" y="4654550"/>
            <a:ext cx="1223962" cy="2016125"/>
          </a:xfrm>
          <a:prstGeom prst="rect">
            <a:avLst/>
          </a:prstGeom>
          <a:noFill/>
          <a:ln w="9525">
            <a:solidFill>
              <a:srgbClr val="33CC33"/>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85000"/>
              <a:buFont typeface="Wingdings 2" panose="05020102010507070707" pitchFamily="18" charset="2"/>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tx2"/>
              </a:buClr>
              <a:buSzPct val="85000"/>
              <a:buFont typeface="Wingdings 2" panose="05020102010507070707" pitchFamily="18" charset="2"/>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folHlink"/>
              </a:buClr>
              <a:buFont typeface="Wingdings 2" panose="05020102010507070707" pitchFamily="18" charset="2"/>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90000"/>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spcBef>
                <a:spcPct val="0"/>
              </a:spcBef>
              <a:buClrTx/>
              <a:buSzTx/>
              <a:buFontTx/>
              <a:buNone/>
            </a:pPr>
            <a:endParaRPr lang="zh-TW" altLang="en-US" sz="1800"/>
          </a:p>
        </p:txBody>
      </p:sp>
      <p:sp>
        <p:nvSpPr>
          <p:cNvPr id="298003" name="Line 19"/>
          <p:cNvSpPr>
            <a:spLocks noChangeShapeType="1"/>
          </p:cNvSpPr>
          <p:nvPr/>
        </p:nvSpPr>
        <p:spPr bwMode="auto">
          <a:xfrm>
            <a:off x="4140200" y="5372100"/>
            <a:ext cx="431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298004" name="Line 20"/>
          <p:cNvSpPr>
            <a:spLocks noChangeShapeType="1"/>
          </p:cNvSpPr>
          <p:nvPr/>
        </p:nvSpPr>
        <p:spPr bwMode="auto">
          <a:xfrm>
            <a:off x="4572000" y="5227638"/>
            <a:ext cx="0" cy="2889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298005" name="Line 21"/>
          <p:cNvSpPr>
            <a:spLocks noChangeShapeType="1"/>
          </p:cNvSpPr>
          <p:nvPr/>
        </p:nvSpPr>
        <p:spPr bwMode="auto">
          <a:xfrm>
            <a:off x="4643438" y="5300663"/>
            <a:ext cx="0" cy="1428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298006" name="Line 22"/>
          <p:cNvSpPr>
            <a:spLocks noChangeShapeType="1"/>
          </p:cNvSpPr>
          <p:nvPr/>
        </p:nvSpPr>
        <p:spPr bwMode="auto">
          <a:xfrm>
            <a:off x="6229350" y="5373688"/>
            <a:ext cx="431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298007" name="Line 23"/>
          <p:cNvSpPr>
            <a:spLocks noChangeShapeType="1"/>
          </p:cNvSpPr>
          <p:nvPr/>
        </p:nvSpPr>
        <p:spPr bwMode="auto">
          <a:xfrm>
            <a:off x="6661150" y="5229225"/>
            <a:ext cx="0" cy="2889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298008" name="Line 24"/>
          <p:cNvSpPr>
            <a:spLocks noChangeShapeType="1"/>
          </p:cNvSpPr>
          <p:nvPr/>
        </p:nvSpPr>
        <p:spPr bwMode="auto">
          <a:xfrm>
            <a:off x="6732588" y="5302250"/>
            <a:ext cx="0" cy="1428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298009" name="Line 25"/>
          <p:cNvSpPr>
            <a:spLocks noChangeShapeType="1"/>
          </p:cNvSpPr>
          <p:nvPr/>
        </p:nvSpPr>
        <p:spPr bwMode="auto">
          <a:xfrm>
            <a:off x="8389938" y="5373688"/>
            <a:ext cx="431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298010" name="Line 26"/>
          <p:cNvSpPr>
            <a:spLocks noChangeShapeType="1"/>
          </p:cNvSpPr>
          <p:nvPr/>
        </p:nvSpPr>
        <p:spPr bwMode="auto">
          <a:xfrm>
            <a:off x="8821738" y="5229225"/>
            <a:ext cx="0" cy="2889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298011" name="Line 27"/>
          <p:cNvSpPr>
            <a:spLocks noChangeShapeType="1"/>
          </p:cNvSpPr>
          <p:nvPr/>
        </p:nvSpPr>
        <p:spPr bwMode="auto">
          <a:xfrm>
            <a:off x="8893175" y="5302250"/>
            <a:ext cx="0" cy="1428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298012" name="Line 28"/>
          <p:cNvSpPr>
            <a:spLocks noChangeShapeType="1"/>
          </p:cNvSpPr>
          <p:nvPr/>
        </p:nvSpPr>
        <p:spPr bwMode="auto">
          <a:xfrm>
            <a:off x="8388350" y="6526213"/>
            <a:ext cx="2159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298013" name="Rectangle 29"/>
          <p:cNvSpPr>
            <a:spLocks noChangeArrowheads="1"/>
          </p:cNvSpPr>
          <p:nvPr/>
        </p:nvSpPr>
        <p:spPr bwMode="auto">
          <a:xfrm>
            <a:off x="8604250" y="6381750"/>
            <a:ext cx="360363" cy="2873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85000"/>
              <a:buFont typeface="Wingdings 2" panose="05020102010507070707" pitchFamily="18" charset="2"/>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tx2"/>
              </a:buClr>
              <a:buSzPct val="85000"/>
              <a:buFont typeface="Wingdings 2" panose="05020102010507070707" pitchFamily="18" charset="2"/>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folHlink"/>
              </a:buClr>
              <a:buFont typeface="Wingdings 2" panose="05020102010507070707" pitchFamily="18" charset="2"/>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90000"/>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9pPr>
          </a:lstStyle>
          <a:p>
            <a:pPr algn="ctr" eaLnBrk="1" hangingPunct="1">
              <a:spcBef>
                <a:spcPct val="0"/>
              </a:spcBef>
              <a:buClrTx/>
              <a:buSzTx/>
              <a:buFontTx/>
              <a:buNone/>
            </a:pPr>
            <a:r>
              <a:rPr lang="en-US" altLang="zh-TW" sz="1800">
                <a:latin typeface="新細明體" panose="02020500000000000000" pitchFamily="18" charset="-120"/>
              </a:rPr>
              <a:t>180</a:t>
            </a:r>
          </a:p>
        </p:txBody>
      </p:sp>
      <p:sp>
        <p:nvSpPr>
          <p:cNvPr id="298014" name="Line 30"/>
          <p:cNvSpPr>
            <a:spLocks noChangeShapeType="1"/>
          </p:cNvSpPr>
          <p:nvPr/>
        </p:nvSpPr>
        <p:spPr bwMode="auto">
          <a:xfrm>
            <a:off x="4140200" y="6524625"/>
            <a:ext cx="215900" cy="15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298015" name="Rectangle 31"/>
          <p:cNvSpPr>
            <a:spLocks noChangeArrowheads="1"/>
          </p:cNvSpPr>
          <p:nvPr/>
        </p:nvSpPr>
        <p:spPr bwMode="auto">
          <a:xfrm>
            <a:off x="4356100" y="6381750"/>
            <a:ext cx="358775" cy="2873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85000"/>
              <a:buFont typeface="Wingdings 2" panose="05020102010507070707" pitchFamily="18" charset="2"/>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tx2"/>
              </a:buClr>
              <a:buSzPct val="85000"/>
              <a:buFont typeface="Wingdings 2" panose="05020102010507070707" pitchFamily="18" charset="2"/>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folHlink"/>
              </a:buClr>
              <a:buFont typeface="Wingdings 2" panose="05020102010507070707" pitchFamily="18" charset="2"/>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90000"/>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9pPr>
          </a:lstStyle>
          <a:p>
            <a:pPr algn="ctr" eaLnBrk="1" hangingPunct="1">
              <a:spcBef>
                <a:spcPct val="0"/>
              </a:spcBef>
              <a:buClrTx/>
              <a:buSzTx/>
              <a:buFontTx/>
              <a:buNone/>
            </a:pPr>
            <a:r>
              <a:rPr lang="en-US" altLang="zh-TW" sz="1800">
                <a:latin typeface="新細明體" panose="02020500000000000000" pitchFamily="18" charset="-120"/>
              </a:rPr>
              <a:t>280</a:t>
            </a:r>
          </a:p>
        </p:txBody>
      </p:sp>
      <p:sp>
        <p:nvSpPr>
          <p:cNvPr id="298016" name="Line 32"/>
          <p:cNvSpPr>
            <a:spLocks noChangeShapeType="1"/>
          </p:cNvSpPr>
          <p:nvPr/>
        </p:nvSpPr>
        <p:spPr bwMode="auto">
          <a:xfrm>
            <a:off x="6227763" y="6526213"/>
            <a:ext cx="2159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298017" name="Rectangle 33"/>
          <p:cNvSpPr>
            <a:spLocks noChangeArrowheads="1"/>
          </p:cNvSpPr>
          <p:nvPr/>
        </p:nvSpPr>
        <p:spPr bwMode="auto">
          <a:xfrm>
            <a:off x="6443663" y="6381750"/>
            <a:ext cx="360362" cy="2873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85000"/>
              <a:buFont typeface="Wingdings 2" panose="05020102010507070707" pitchFamily="18" charset="2"/>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tx2"/>
              </a:buClr>
              <a:buSzPct val="85000"/>
              <a:buFont typeface="Wingdings 2" panose="05020102010507070707" pitchFamily="18" charset="2"/>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folHlink"/>
              </a:buClr>
              <a:buFont typeface="Wingdings 2" panose="05020102010507070707" pitchFamily="18" charset="2"/>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90000"/>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9pPr>
          </a:lstStyle>
          <a:p>
            <a:pPr algn="ctr" eaLnBrk="1" hangingPunct="1">
              <a:spcBef>
                <a:spcPct val="0"/>
              </a:spcBef>
              <a:buClrTx/>
              <a:buSzTx/>
              <a:buFontTx/>
              <a:buNone/>
            </a:pPr>
            <a:r>
              <a:rPr lang="en-US" altLang="zh-TW" sz="1800">
                <a:latin typeface="新細明體" panose="02020500000000000000" pitchFamily="18" charset="-120"/>
              </a:rPr>
              <a:t>320</a:t>
            </a:r>
          </a:p>
        </p:txBody>
      </p:sp>
      <p:sp>
        <p:nvSpPr>
          <p:cNvPr id="298018" name="Line 34"/>
          <p:cNvSpPr>
            <a:spLocks noChangeShapeType="1"/>
          </p:cNvSpPr>
          <p:nvPr/>
        </p:nvSpPr>
        <p:spPr bwMode="auto">
          <a:xfrm>
            <a:off x="2268538" y="4005263"/>
            <a:ext cx="574675"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298020" name="Rectangle 36"/>
          <p:cNvSpPr>
            <a:spLocks noChangeArrowheads="1"/>
          </p:cNvSpPr>
          <p:nvPr/>
        </p:nvSpPr>
        <p:spPr bwMode="auto">
          <a:xfrm>
            <a:off x="3203575" y="3860800"/>
            <a:ext cx="649288" cy="3603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85000"/>
              <a:buFont typeface="Wingdings 2" panose="05020102010507070707" pitchFamily="18" charset="2"/>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tx2"/>
              </a:buClr>
              <a:buSzPct val="85000"/>
              <a:buFont typeface="Wingdings 2" panose="05020102010507070707" pitchFamily="18" charset="2"/>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folHlink"/>
              </a:buClr>
              <a:buFont typeface="Wingdings 2" panose="05020102010507070707" pitchFamily="18" charset="2"/>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90000"/>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9pPr>
          </a:lstStyle>
          <a:p>
            <a:pPr algn="ctr" eaLnBrk="1" hangingPunct="1">
              <a:spcBef>
                <a:spcPct val="0"/>
              </a:spcBef>
              <a:buClrTx/>
              <a:buSzTx/>
              <a:buFontTx/>
              <a:buNone/>
            </a:pPr>
            <a:r>
              <a:rPr lang="en-US" altLang="zh-TW" sz="1800">
                <a:latin typeface="新細明體" panose="02020500000000000000" pitchFamily="18" charset="-120"/>
              </a:rPr>
              <a:t>c[0]</a:t>
            </a:r>
          </a:p>
        </p:txBody>
      </p:sp>
      <p:sp>
        <p:nvSpPr>
          <p:cNvPr id="298021" name="Rectangle 37"/>
          <p:cNvSpPr>
            <a:spLocks noChangeArrowheads="1"/>
          </p:cNvSpPr>
          <p:nvPr/>
        </p:nvSpPr>
        <p:spPr bwMode="auto">
          <a:xfrm>
            <a:off x="5291138" y="3860800"/>
            <a:ext cx="649287" cy="3603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85000"/>
              <a:buFont typeface="Wingdings 2" panose="05020102010507070707" pitchFamily="18" charset="2"/>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tx2"/>
              </a:buClr>
              <a:buSzPct val="85000"/>
              <a:buFont typeface="Wingdings 2" panose="05020102010507070707" pitchFamily="18" charset="2"/>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folHlink"/>
              </a:buClr>
              <a:buFont typeface="Wingdings 2" panose="05020102010507070707" pitchFamily="18" charset="2"/>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90000"/>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9pPr>
          </a:lstStyle>
          <a:p>
            <a:pPr algn="ctr" eaLnBrk="1" hangingPunct="1">
              <a:spcBef>
                <a:spcPct val="0"/>
              </a:spcBef>
              <a:buClrTx/>
              <a:buSzTx/>
              <a:buFontTx/>
              <a:buNone/>
            </a:pPr>
            <a:r>
              <a:rPr lang="en-US" altLang="zh-TW" sz="1800">
                <a:latin typeface="新細明體" panose="02020500000000000000" pitchFamily="18" charset="-120"/>
              </a:rPr>
              <a:t>c[1]</a:t>
            </a:r>
          </a:p>
        </p:txBody>
      </p:sp>
      <p:sp>
        <p:nvSpPr>
          <p:cNvPr id="298022" name="Rectangle 38"/>
          <p:cNvSpPr>
            <a:spLocks noChangeArrowheads="1"/>
          </p:cNvSpPr>
          <p:nvPr/>
        </p:nvSpPr>
        <p:spPr bwMode="auto">
          <a:xfrm>
            <a:off x="7451725" y="3860800"/>
            <a:ext cx="649288" cy="3603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85000"/>
              <a:buFont typeface="Wingdings 2" panose="05020102010507070707" pitchFamily="18" charset="2"/>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tx2"/>
              </a:buClr>
              <a:buSzPct val="85000"/>
              <a:buFont typeface="Wingdings 2" panose="05020102010507070707" pitchFamily="18" charset="2"/>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folHlink"/>
              </a:buClr>
              <a:buFont typeface="Wingdings 2" panose="05020102010507070707" pitchFamily="18" charset="2"/>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90000"/>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9pPr>
          </a:lstStyle>
          <a:p>
            <a:pPr algn="ctr" eaLnBrk="1" hangingPunct="1">
              <a:spcBef>
                <a:spcPct val="0"/>
              </a:spcBef>
              <a:buClrTx/>
              <a:buSzTx/>
              <a:buFontTx/>
              <a:buNone/>
            </a:pPr>
            <a:r>
              <a:rPr lang="en-US" altLang="zh-TW" sz="1800">
                <a:latin typeface="新細明體" panose="02020500000000000000" pitchFamily="18" charset="-120"/>
              </a:rPr>
              <a:t>c[2]</a:t>
            </a:r>
          </a:p>
        </p:txBody>
      </p:sp>
      <p:sp>
        <p:nvSpPr>
          <p:cNvPr id="298023" name="Line 39"/>
          <p:cNvSpPr>
            <a:spLocks noChangeShapeType="1"/>
          </p:cNvSpPr>
          <p:nvPr/>
        </p:nvSpPr>
        <p:spPr bwMode="auto">
          <a:xfrm>
            <a:off x="3563938" y="4221163"/>
            <a:ext cx="0" cy="431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298024" name="Line 40"/>
          <p:cNvSpPr>
            <a:spLocks noChangeShapeType="1"/>
          </p:cNvSpPr>
          <p:nvPr/>
        </p:nvSpPr>
        <p:spPr bwMode="auto">
          <a:xfrm>
            <a:off x="7810500" y="4221163"/>
            <a:ext cx="0" cy="431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298025" name="Line 41"/>
          <p:cNvSpPr>
            <a:spLocks noChangeShapeType="1"/>
          </p:cNvSpPr>
          <p:nvPr/>
        </p:nvSpPr>
        <p:spPr bwMode="auto">
          <a:xfrm>
            <a:off x="5580063" y="4221163"/>
            <a:ext cx="0" cy="431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298026" name="Rectangle 42"/>
          <p:cNvSpPr>
            <a:spLocks noChangeArrowheads="1"/>
          </p:cNvSpPr>
          <p:nvPr/>
        </p:nvSpPr>
        <p:spPr bwMode="auto">
          <a:xfrm>
            <a:off x="1258888" y="2708275"/>
            <a:ext cx="4465637" cy="288925"/>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85000"/>
              <a:buFont typeface="Wingdings 2" panose="05020102010507070707" pitchFamily="18" charset="2"/>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tx2"/>
              </a:buClr>
              <a:buSzPct val="85000"/>
              <a:buFont typeface="Wingdings 2" panose="05020102010507070707" pitchFamily="18" charset="2"/>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folHlink"/>
              </a:buClr>
              <a:buFont typeface="Wingdings 2" panose="05020102010507070707" pitchFamily="18" charset="2"/>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90000"/>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spcBef>
                <a:spcPct val="0"/>
              </a:spcBef>
              <a:buClrTx/>
              <a:buSzTx/>
              <a:buFontTx/>
              <a:buNone/>
            </a:pPr>
            <a:endParaRPr lang="zh-TW" altLang="en-US" sz="1800"/>
          </a:p>
        </p:txBody>
      </p:sp>
      <p:graphicFrame>
        <p:nvGraphicFramePr>
          <p:cNvPr id="298028" name="Object 44"/>
          <p:cNvGraphicFramePr>
            <a:graphicFrameLocks noChangeAspect="1"/>
          </p:cNvGraphicFramePr>
          <p:nvPr>
            <p:ph sz="half" idx="2"/>
          </p:nvPr>
        </p:nvGraphicFramePr>
        <p:xfrm>
          <a:off x="3924300" y="1557338"/>
          <a:ext cx="4752975" cy="2019300"/>
        </p:xfrm>
        <a:graphic>
          <a:graphicData uri="http://schemas.openxmlformats.org/presentationml/2006/ole">
            <mc:AlternateContent xmlns:mc="http://schemas.openxmlformats.org/markup-compatibility/2006">
              <mc:Choice xmlns:v="urn:schemas-microsoft-com:vml" Requires="v">
                <p:oleObj spid="_x0000_s14379" name="點陣圖影像" r:id="rId3" imgW="3638095" imgH="1876190" progId="Paint.Picture">
                  <p:embed/>
                </p:oleObj>
              </mc:Choice>
              <mc:Fallback>
                <p:oleObj name="點陣圖影像" r:id="rId3" imgW="3638095" imgH="1876190" progId="Paint.Picture">
                  <p:embed/>
                  <p:pic>
                    <p:nvPicPr>
                      <p:cNvPr id="0" name="Object 4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24300" y="1557338"/>
                        <a:ext cx="4752975" cy="2019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298026"/>
                                        </p:tgtEl>
                                        <p:attrNameLst>
                                          <p:attrName>style.visibility</p:attrName>
                                        </p:attrNameLst>
                                      </p:cBhvr>
                                      <p:to>
                                        <p:strVal val="visible"/>
                                      </p:to>
                                    </p:set>
                                    <p:anim calcmode="lin" valueType="num">
                                      <p:cBhvr additive="base">
                                        <p:cTn id="7" dur="1000" fill="hold"/>
                                        <p:tgtEl>
                                          <p:spTgt spid="298026"/>
                                        </p:tgtEl>
                                        <p:attrNameLst>
                                          <p:attrName>ppt_x</p:attrName>
                                        </p:attrNameLst>
                                      </p:cBhvr>
                                      <p:tavLst>
                                        <p:tav tm="0">
                                          <p:val>
                                            <p:strVal val="#ppt_x"/>
                                          </p:val>
                                        </p:tav>
                                        <p:tav tm="100000">
                                          <p:val>
                                            <p:strVal val="#ppt_x"/>
                                          </p:val>
                                        </p:tav>
                                      </p:tavLst>
                                    </p:anim>
                                    <p:anim calcmode="lin" valueType="num">
                                      <p:cBhvr additive="base">
                                        <p:cTn id="8" dur="1000" fill="hold"/>
                                        <p:tgtEl>
                                          <p:spTgt spid="298026"/>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297989"/>
                                        </p:tgtEl>
                                        <p:attrNameLst>
                                          <p:attrName>style.visibility</p:attrName>
                                        </p:attrNameLst>
                                      </p:cBhvr>
                                      <p:to>
                                        <p:strVal val="visible"/>
                                      </p:to>
                                    </p:set>
                                    <p:animEffect transition="in" filter="dissolve">
                                      <p:cBhvr>
                                        <p:cTn id="13" dur="500"/>
                                        <p:tgtEl>
                                          <p:spTgt spid="297989"/>
                                        </p:tgtEl>
                                      </p:cBhvr>
                                    </p:animEffect>
                                  </p:childTnLst>
                                </p:cTn>
                              </p:par>
                            </p:childTnLst>
                          </p:cTn>
                        </p:par>
                        <p:par>
                          <p:cTn id="14" fill="hold" nodeType="afterGroup">
                            <p:stCondLst>
                              <p:cond delay="500"/>
                            </p:stCondLst>
                            <p:childTnLst>
                              <p:par>
                                <p:cTn id="15" presetID="9" presetClass="entr" presetSubtype="0" fill="hold" grpId="0" nodeType="afterEffect">
                                  <p:stCondLst>
                                    <p:cond delay="0"/>
                                  </p:stCondLst>
                                  <p:childTnLst>
                                    <p:set>
                                      <p:cBhvr>
                                        <p:cTn id="16" dur="1" fill="hold">
                                          <p:stCondLst>
                                            <p:cond delay="0"/>
                                          </p:stCondLst>
                                        </p:cTn>
                                        <p:tgtEl>
                                          <p:spTgt spid="298020"/>
                                        </p:tgtEl>
                                        <p:attrNameLst>
                                          <p:attrName>style.visibility</p:attrName>
                                        </p:attrNameLst>
                                      </p:cBhvr>
                                      <p:to>
                                        <p:strVal val="visible"/>
                                      </p:to>
                                    </p:set>
                                    <p:animEffect transition="in" filter="dissolve">
                                      <p:cBhvr>
                                        <p:cTn id="17" dur="1000"/>
                                        <p:tgtEl>
                                          <p:spTgt spid="298020"/>
                                        </p:tgtEl>
                                      </p:cBhvr>
                                    </p:animEffect>
                                  </p:childTnLst>
                                </p:cTn>
                              </p:par>
                            </p:childTnLst>
                          </p:cTn>
                        </p:par>
                        <p:par>
                          <p:cTn id="18" fill="hold" nodeType="afterGroup">
                            <p:stCondLst>
                              <p:cond delay="1500"/>
                            </p:stCondLst>
                            <p:childTnLst>
                              <p:par>
                                <p:cTn id="19" presetID="9" presetClass="entr" presetSubtype="0" fill="hold" grpId="0" nodeType="afterEffect">
                                  <p:stCondLst>
                                    <p:cond delay="0"/>
                                  </p:stCondLst>
                                  <p:childTnLst>
                                    <p:set>
                                      <p:cBhvr>
                                        <p:cTn id="20" dur="1" fill="hold">
                                          <p:stCondLst>
                                            <p:cond delay="0"/>
                                          </p:stCondLst>
                                        </p:cTn>
                                        <p:tgtEl>
                                          <p:spTgt spid="298021"/>
                                        </p:tgtEl>
                                        <p:attrNameLst>
                                          <p:attrName>style.visibility</p:attrName>
                                        </p:attrNameLst>
                                      </p:cBhvr>
                                      <p:to>
                                        <p:strVal val="visible"/>
                                      </p:to>
                                    </p:set>
                                    <p:animEffect transition="in" filter="dissolve">
                                      <p:cBhvr>
                                        <p:cTn id="21" dur="500"/>
                                        <p:tgtEl>
                                          <p:spTgt spid="298021"/>
                                        </p:tgtEl>
                                      </p:cBhvr>
                                    </p:animEffect>
                                  </p:childTnLst>
                                </p:cTn>
                              </p:par>
                            </p:childTnLst>
                          </p:cTn>
                        </p:par>
                        <p:par>
                          <p:cTn id="22" fill="hold" nodeType="afterGroup">
                            <p:stCondLst>
                              <p:cond delay="2000"/>
                            </p:stCondLst>
                            <p:childTnLst>
                              <p:par>
                                <p:cTn id="23" presetID="9" presetClass="entr" presetSubtype="0" fill="hold" grpId="0" nodeType="afterEffect">
                                  <p:stCondLst>
                                    <p:cond delay="0"/>
                                  </p:stCondLst>
                                  <p:childTnLst>
                                    <p:set>
                                      <p:cBhvr>
                                        <p:cTn id="24" dur="1" fill="hold">
                                          <p:stCondLst>
                                            <p:cond delay="0"/>
                                          </p:stCondLst>
                                        </p:cTn>
                                        <p:tgtEl>
                                          <p:spTgt spid="298022"/>
                                        </p:tgtEl>
                                        <p:attrNameLst>
                                          <p:attrName>style.visibility</p:attrName>
                                        </p:attrNameLst>
                                      </p:cBhvr>
                                      <p:to>
                                        <p:strVal val="visible"/>
                                      </p:to>
                                    </p:set>
                                    <p:animEffect transition="in" filter="dissolve">
                                      <p:cBhvr>
                                        <p:cTn id="25" dur="500"/>
                                        <p:tgtEl>
                                          <p:spTgt spid="298022"/>
                                        </p:tgtEl>
                                      </p:cBhvr>
                                    </p:animEffect>
                                  </p:childTnLst>
                                </p:cTn>
                              </p:par>
                            </p:childTnLst>
                          </p:cTn>
                        </p:par>
                        <p:par>
                          <p:cTn id="26" fill="hold" nodeType="afterGroup">
                            <p:stCondLst>
                              <p:cond delay="2500"/>
                            </p:stCondLst>
                            <p:childTnLst>
                              <p:par>
                                <p:cTn id="27" presetID="9" presetClass="entr" presetSubtype="0" fill="hold" grpId="0" nodeType="afterEffect">
                                  <p:stCondLst>
                                    <p:cond delay="0"/>
                                  </p:stCondLst>
                                  <p:childTnLst>
                                    <p:set>
                                      <p:cBhvr>
                                        <p:cTn id="28" dur="1" fill="hold">
                                          <p:stCondLst>
                                            <p:cond delay="0"/>
                                          </p:stCondLst>
                                        </p:cTn>
                                        <p:tgtEl>
                                          <p:spTgt spid="297988"/>
                                        </p:tgtEl>
                                        <p:attrNameLst>
                                          <p:attrName>style.visibility</p:attrName>
                                        </p:attrNameLst>
                                      </p:cBhvr>
                                      <p:to>
                                        <p:strVal val="visible"/>
                                      </p:to>
                                    </p:set>
                                    <p:animEffect transition="in" filter="dissolve">
                                      <p:cBhvr>
                                        <p:cTn id="29" dur="500"/>
                                        <p:tgtEl>
                                          <p:spTgt spid="297988"/>
                                        </p:tgtEl>
                                      </p:cBhvr>
                                    </p:animEffect>
                                  </p:childTnLst>
                                </p:cTn>
                              </p:par>
                            </p:childTnLst>
                          </p:cTn>
                        </p:par>
                        <p:par>
                          <p:cTn id="30" fill="hold" nodeType="afterGroup">
                            <p:stCondLst>
                              <p:cond delay="3000"/>
                            </p:stCondLst>
                            <p:childTnLst>
                              <p:par>
                                <p:cTn id="31" presetID="18" presetClass="entr" presetSubtype="12" fill="hold" grpId="0" nodeType="afterEffect">
                                  <p:stCondLst>
                                    <p:cond delay="0"/>
                                  </p:stCondLst>
                                  <p:childTnLst>
                                    <p:set>
                                      <p:cBhvr>
                                        <p:cTn id="32" dur="1" fill="hold">
                                          <p:stCondLst>
                                            <p:cond delay="0"/>
                                          </p:stCondLst>
                                        </p:cTn>
                                        <p:tgtEl>
                                          <p:spTgt spid="298018"/>
                                        </p:tgtEl>
                                        <p:attrNameLst>
                                          <p:attrName>style.visibility</p:attrName>
                                        </p:attrNameLst>
                                      </p:cBhvr>
                                      <p:to>
                                        <p:strVal val="visible"/>
                                      </p:to>
                                    </p:set>
                                    <p:animEffect transition="in" filter="strips(downLeft)">
                                      <p:cBhvr>
                                        <p:cTn id="33" dur="500"/>
                                        <p:tgtEl>
                                          <p:spTgt spid="298018"/>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9" presetClass="entr" presetSubtype="0" fill="hold" grpId="0" nodeType="clickEffect">
                                  <p:stCondLst>
                                    <p:cond delay="0"/>
                                  </p:stCondLst>
                                  <p:childTnLst>
                                    <p:set>
                                      <p:cBhvr>
                                        <p:cTn id="37" dur="1" fill="hold">
                                          <p:stCondLst>
                                            <p:cond delay="0"/>
                                          </p:stCondLst>
                                        </p:cTn>
                                        <p:tgtEl>
                                          <p:spTgt spid="297992">
                                            <p:bg/>
                                          </p:spTgt>
                                        </p:tgtEl>
                                        <p:attrNameLst>
                                          <p:attrName>style.visibility</p:attrName>
                                        </p:attrNameLst>
                                      </p:cBhvr>
                                      <p:to>
                                        <p:strVal val="visible"/>
                                      </p:to>
                                    </p:set>
                                    <p:animEffect transition="in" filter="dissolve">
                                      <p:cBhvr>
                                        <p:cTn id="38" dur="500"/>
                                        <p:tgtEl>
                                          <p:spTgt spid="297992">
                                            <p:bg/>
                                          </p:spTgt>
                                        </p:tgtEl>
                                      </p:cBhvr>
                                    </p:animEffect>
                                  </p:childTnLst>
                                </p:cTn>
                              </p:par>
                              <p:par>
                                <p:cTn id="39" presetID="9" presetClass="entr" presetSubtype="0" fill="hold" grpId="0" nodeType="withEffect">
                                  <p:stCondLst>
                                    <p:cond delay="0"/>
                                  </p:stCondLst>
                                  <p:childTnLst>
                                    <p:set>
                                      <p:cBhvr>
                                        <p:cTn id="40" dur="1" fill="hold">
                                          <p:stCondLst>
                                            <p:cond delay="0"/>
                                          </p:stCondLst>
                                        </p:cTn>
                                        <p:tgtEl>
                                          <p:spTgt spid="297992">
                                            <p:txEl>
                                              <p:pRg st="0" end="0"/>
                                            </p:txEl>
                                          </p:spTgt>
                                        </p:tgtEl>
                                        <p:attrNameLst>
                                          <p:attrName>style.visibility</p:attrName>
                                        </p:attrNameLst>
                                      </p:cBhvr>
                                      <p:to>
                                        <p:strVal val="visible"/>
                                      </p:to>
                                    </p:set>
                                    <p:animEffect transition="in" filter="dissolve">
                                      <p:cBhvr>
                                        <p:cTn id="41" dur="500"/>
                                        <p:tgtEl>
                                          <p:spTgt spid="297992">
                                            <p:txEl>
                                              <p:pRg st="0" end="0"/>
                                            </p:txEl>
                                          </p:spTgt>
                                        </p:tgtEl>
                                      </p:cBhvr>
                                    </p:animEffect>
                                  </p:childTnLst>
                                </p:cTn>
                              </p:par>
                              <p:par>
                                <p:cTn id="42" presetID="9" presetClass="entr" presetSubtype="0" fill="hold" grpId="0" nodeType="withEffect">
                                  <p:stCondLst>
                                    <p:cond delay="0"/>
                                  </p:stCondLst>
                                  <p:childTnLst>
                                    <p:set>
                                      <p:cBhvr>
                                        <p:cTn id="43" dur="1" fill="hold">
                                          <p:stCondLst>
                                            <p:cond delay="0"/>
                                          </p:stCondLst>
                                        </p:cTn>
                                        <p:tgtEl>
                                          <p:spTgt spid="297992">
                                            <p:txEl>
                                              <p:pRg st="1" end="1"/>
                                            </p:txEl>
                                          </p:spTgt>
                                        </p:tgtEl>
                                        <p:attrNameLst>
                                          <p:attrName>style.visibility</p:attrName>
                                        </p:attrNameLst>
                                      </p:cBhvr>
                                      <p:to>
                                        <p:strVal val="visible"/>
                                      </p:to>
                                    </p:set>
                                    <p:animEffect transition="in" filter="dissolve">
                                      <p:cBhvr>
                                        <p:cTn id="44" dur="500"/>
                                        <p:tgtEl>
                                          <p:spTgt spid="297992">
                                            <p:txEl>
                                              <p:pRg st="1" end="1"/>
                                            </p:txEl>
                                          </p:spTgt>
                                        </p:tgtEl>
                                      </p:cBhvr>
                                    </p:animEffect>
                                  </p:childTnLst>
                                </p:cTn>
                              </p:par>
                              <p:par>
                                <p:cTn id="45" presetID="9" presetClass="entr" presetSubtype="0" fill="hold" grpId="0" nodeType="withEffect">
                                  <p:stCondLst>
                                    <p:cond delay="0"/>
                                  </p:stCondLst>
                                  <p:childTnLst>
                                    <p:set>
                                      <p:cBhvr>
                                        <p:cTn id="46" dur="1" fill="hold">
                                          <p:stCondLst>
                                            <p:cond delay="0"/>
                                          </p:stCondLst>
                                        </p:cTn>
                                        <p:tgtEl>
                                          <p:spTgt spid="297992">
                                            <p:txEl>
                                              <p:pRg st="2" end="2"/>
                                            </p:txEl>
                                          </p:spTgt>
                                        </p:tgtEl>
                                        <p:attrNameLst>
                                          <p:attrName>style.visibility</p:attrName>
                                        </p:attrNameLst>
                                      </p:cBhvr>
                                      <p:to>
                                        <p:strVal val="visible"/>
                                      </p:to>
                                    </p:set>
                                    <p:animEffect transition="in" filter="dissolve">
                                      <p:cBhvr>
                                        <p:cTn id="47" dur="500"/>
                                        <p:tgtEl>
                                          <p:spTgt spid="297992">
                                            <p:txEl>
                                              <p:pRg st="2" end="2"/>
                                            </p:txEl>
                                          </p:spTgt>
                                        </p:tgtEl>
                                      </p:cBhvr>
                                    </p:animEffect>
                                  </p:childTnLst>
                                </p:cTn>
                              </p:par>
                              <p:par>
                                <p:cTn id="48" presetID="9" presetClass="entr" presetSubtype="0" fill="hold" grpId="0" nodeType="withEffect">
                                  <p:stCondLst>
                                    <p:cond delay="0"/>
                                  </p:stCondLst>
                                  <p:childTnLst>
                                    <p:set>
                                      <p:cBhvr>
                                        <p:cTn id="49" dur="1" fill="hold">
                                          <p:stCondLst>
                                            <p:cond delay="0"/>
                                          </p:stCondLst>
                                        </p:cTn>
                                        <p:tgtEl>
                                          <p:spTgt spid="297991">
                                            <p:bg/>
                                          </p:spTgt>
                                        </p:tgtEl>
                                        <p:attrNameLst>
                                          <p:attrName>style.visibility</p:attrName>
                                        </p:attrNameLst>
                                      </p:cBhvr>
                                      <p:to>
                                        <p:strVal val="visible"/>
                                      </p:to>
                                    </p:set>
                                    <p:animEffect transition="in" filter="dissolve">
                                      <p:cBhvr>
                                        <p:cTn id="50" dur="500"/>
                                        <p:tgtEl>
                                          <p:spTgt spid="297991">
                                            <p:bg/>
                                          </p:spTgt>
                                        </p:tgtEl>
                                      </p:cBhvr>
                                    </p:animEffect>
                                  </p:childTnLst>
                                </p:cTn>
                              </p:par>
                              <p:par>
                                <p:cTn id="51" presetID="9" presetClass="entr" presetSubtype="0" fill="hold" grpId="0" nodeType="withEffect">
                                  <p:stCondLst>
                                    <p:cond delay="0"/>
                                  </p:stCondLst>
                                  <p:childTnLst>
                                    <p:set>
                                      <p:cBhvr>
                                        <p:cTn id="52" dur="1" fill="hold">
                                          <p:stCondLst>
                                            <p:cond delay="0"/>
                                          </p:stCondLst>
                                        </p:cTn>
                                        <p:tgtEl>
                                          <p:spTgt spid="297991">
                                            <p:txEl>
                                              <p:pRg st="0" end="0"/>
                                            </p:txEl>
                                          </p:spTgt>
                                        </p:tgtEl>
                                        <p:attrNameLst>
                                          <p:attrName>style.visibility</p:attrName>
                                        </p:attrNameLst>
                                      </p:cBhvr>
                                      <p:to>
                                        <p:strVal val="visible"/>
                                      </p:to>
                                    </p:set>
                                    <p:animEffect transition="in" filter="dissolve">
                                      <p:cBhvr>
                                        <p:cTn id="53" dur="500"/>
                                        <p:tgtEl>
                                          <p:spTgt spid="297991">
                                            <p:txEl>
                                              <p:pRg st="0" end="0"/>
                                            </p:txEl>
                                          </p:spTgt>
                                        </p:tgtEl>
                                      </p:cBhvr>
                                    </p:animEffect>
                                  </p:childTnLst>
                                </p:cTn>
                              </p:par>
                              <p:par>
                                <p:cTn id="54" presetID="9" presetClass="entr" presetSubtype="0" fill="hold" grpId="0" nodeType="withEffect">
                                  <p:stCondLst>
                                    <p:cond delay="0"/>
                                  </p:stCondLst>
                                  <p:childTnLst>
                                    <p:set>
                                      <p:cBhvr>
                                        <p:cTn id="55" dur="1" fill="hold">
                                          <p:stCondLst>
                                            <p:cond delay="0"/>
                                          </p:stCondLst>
                                        </p:cTn>
                                        <p:tgtEl>
                                          <p:spTgt spid="297991">
                                            <p:txEl>
                                              <p:pRg st="1" end="1"/>
                                            </p:txEl>
                                          </p:spTgt>
                                        </p:tgtEl>
                                        <p:attrNameLst>
                                          <p:attrName>style.visibility</p:attrName>
                                        </p:attrNameLst>
                                      </p:cBhvr>
                                      <p:to>
                                        <p:strVal val="visible"/>
                                      </p:to>
                                    </p:set>
                                    <p:animEffect transition="in" filter="dissolve">
                                      <p:cBhvr>
                                        <p:cTn id="56" dur="500"/>
                                        <p:tgtEl>
                                          <p:spTgt spid="297991">
                                            <p:txEl>
                                              <p:pRg st="1" end="1"/>
                                            </p:txEl>
                                          </p:spTgt>
                                        </p:tgtEl>
                                      </p:cBhvr>
                                    </p:animEffect>
                                  </p:childTnLst>
                                </p:cTn>
                              </p:par>
                              <p:par>
                                <p:cTn id="57" presetID="9" presetClass="entr" presetSubtype="0" fill="hold" grpId="0" nodeType="withEffect">
                                  <p:stCondLst>
                                    <p:cond delay="0"/>
                                  </p:stCondLst>
                                  <p:childTnLst>
                                    <p:set>
                                      <p:cBhvr>
                                        <p:cTn id="58" dur="1" fill="hold">
                                          <p:stCondLst>
                                            <p:cond delay="0"/>
                                          </p:stCondLst>
                                        </p:cTn>
                                        <p:tgtEl>
                                          <p:spTgt spid="297991">
                                            <p:txEl>
                                              <p:pRg st="2" end="2"/>
                                            </p:txEl>
                                          </p:spTgt>
                                        </p:tgtEl>
                                        <p:attrNameLst>
                                          <p:attrName>style.visibility</p:attrName>
                                        </p:attrNameLst>
                                      </p:cBhvr>
                                      <p:to>
                                        <p:strVal val="visible"/>
                                      </p:to>
                                    </p:set>
                                    <p:animEffect transition="in" filter="dissolve">
                                      <p:cBhvr>
                                        <p:cTn id="59" dur="500"/>
                                        <p:tgtEl>
                                          <p:spTgt spid="297991">
                                            <p:txEl>
                                              <p:pRg st="2" end="2"/>
                                            </p:txEl>
                                          </p:spTgt>
                                        </p:tgtEl>
                                      </p:cBhvr>
                                    </p:animEffect>
                                  </p:childTnLst>
                                </p:cTn>
                              </p:par>
                            </p:childTnLst>
                          </p:cTn>
                        </p:par>
                        <p:par>
                          <p:cTn id="60" fill="hold" nodeType="afterGroup">
                            <p:stCondLst>
                              <p:cond delay="500"/>
                            </p:stCondLst>
                            <p:childTnLst>
                              <p:par>
                                <p:cTn id="61" presetID="18" presetClass="entr" presetSubtype="12" fill="hold" grpId="0" nodeType="afterEffect">
                                  <p:stCondLst>
                                    <p:cond delay="0"/>
                                  </p:stCondLst>
                                  <p:childTnLst>
                                    <p:set>
                                      <p:cBhvr>
                                        <p:cTn id="62" dur="1" fill="hold">
                                          <p:stCondLst>
                                            <p:cond delay="0"/>
                                          </p:stCondLst>
                                        </p:cTn>
                                        <p:tgtEl>
                                          <p:spTgt spid="297993"/>
                                        </p:tgtEl>
                                        <p:attrNameLst>
                                          <p:attrName>style.visibility</p:attrName>
                                        </p:attrNameLst>
                                      </p:cBhvr>
                                      <p:to>
                                        <p:strVal val="visible"/>
                                      </p:to>
                                    </p:set>
                                    <p:animEffect transition="in" filter="strips(downLeft)">
                                      <p:cBhvr>
                                        <p:cTn id="63" dur="500"/>
                                        <p:tgtEl>
                                          <p:spTgt spid="297993"/>
                                        </p:tgtEl>
                                      </p:cBhvr>
                                    </p:animEffect>
                                  </p:childTnLst>
                                </p:cTn>
                              </p:par>
                            </p:childTnLst>
                          </p:cTn>
                        </p:par>
                        <p:par>
                          <p:cTn id="64" fill="hold" nodeType="afterGroup">
                            <p:stCondLst>
                              <p:cond delay="1000"/>
                            </p:stCondLst>
                            <p:childTnLst>
                              <p:par>
                                <p:cTn id="65" presetID="9" presetClass="entr" presetSubtype="0" fill="hold" grpId="0" nodeType="afterEffect">
                                  <p:stCondLst>
                                    <p:cond delay="0"/>
                                  </p:stCondLst>
                                  <p:childTnLst>
                                    <p:set>
                                      <p:cBhvr>
                                        <p:cTn id="66" dur="1" fill="hold">
                                          <p:stCondLst>
                                            <p:cond delay="0"/>
                                          </p:stCondLst>
                                        </p:cTn>
                                        <p:tgtEl>
                                          <p:spTgt spid="297994"/>
                                        </p:tgtEl>
                                        <p:attrNameLst>
                                          <p:attrName>style.visibility</p:attrName>
                                        </p:attrNameLst>
                                      </p:cBhvr>
                                      <p:to>
                                        <p:strVal val="visible"/>
                                      </p:to>
                                    </p:set>
                                    <p:animEffect transition="in" filter="dissolve">
                                      <p:cBhvr>
                                        <p:cTn id="67" dur="500"/>
                                        <p:tgtEl>
                                          <p:spTgt spid="297994"/>
                                        </p:tgtEl>
                                      </p:cBhvr>
                                    </p:animEffect>
                                  </p:childTnLst>
                                </p:cTn>
                              </p:par>
                            </p:childTnLst>
                          </p:cTn>
                        </p:par>
                        <p:par>
                          <p:cTn id="68" fill="hold" nodeType="afterGroup">
                            <p:stCondLst>
                              <p:cond delay="1500"/>
                            </p:stCondLst>
                            <p:childTnLst>
                              <p:par>
                                <p:cTn id="69" presetID="18" presetClass="entr" presetSubtype="12" fill="hold" grpId="0" nodeType="afterEffect">
                                  <p:stCondLst>
                                    <p:cond delay="0"/>
                                  </p:stCondLst>
                                  <p:childTnLst>
                                    <p:set>
                                      <p:cBhvr>
                                        <p:cTn id="70" dur="1" fill="hold">
                                          <p:stCondLst>
                                            <p:cond delay="0"/>
                                          </p:stCondLst>
                                        </p:cTn>
                                        <p:tgtEl>
                                          <p:spTgt spid="298023"/>
                                        </p:tgtEl>
                                        <p:attrNameLst>
                                          <p:attrName>style.visibility</p:attrName>
                                        </p:attrNameLst>
                                      </p:cBhvr>
                                      <p:to>
                                        <p:strVal val="visible"/>
                                      </p:to>
                                    </p:set>
                                    <p:animEffect transition="in" filter="strips(downLeft)">
                                      <p:cBhvr>
                                        <p:cTn id="71" dur="500"/>
                                        <p:tgtEl>
                                          <p:spTgt spid="298023"/>
                                        </p:tgtEl>
                                      </p:cBhvr>
                                    </p:animEffect>
                                  </p:childTnLst>
                                </p:cTn>
                              </p:par>
                            </p:childTnLst>
                          </p:cTn>
                        </p:par>
                        <p:par>
                          <p:cTn id="72" fill="hold" nodeType="afterGroup">
                            <p:stCondLst>
                              <p:cond delay="2000"/>
                            </p:stCondLst>
                            <p:childTnLst>
                              <p:par>
                                <p:cTn id="73" presetID="9" presetClass="entr" presetSubtype="0" fill="hold" grpId="0" nodeType="afterEffect">
                                  <p:stCondLst>
                                    <p:cond delay="0"/>
                                  </p:stCondLst>
                                  <p:childTnLst>
                                    <p:set>
                                      <p:cBhvr>
                                        <p:cTn id="74" dur="1" fill="hold">
                                          <p:stCondLst>
                                            <p:cond delay="0"/>
                                          </p:stCondLst>
                                        </p:cTn>
                                        <p:tgtEl>
                                          <p:spTgt spid="298015">
                                            <p:bg/>
                                          </p:spTgt>
                                        </p:tgtEl>
                                        <p:attrNameLst>
                                          <p:attrName>style.visibility</p:attrName>
                                        </p:attrNameLst>
                                      </p:cBhvr>
                                      <p:to>
                                        <p:strVal val="visible"/>
                                      </p:to>
                                    </p:set>
                                    <p:animEffect transition="in" filter="dissolve">
                                      <p:cBhvr>
                                        <p:cTn id="75" dur="500"/>
                                        <p:tgtEl>
                                          <p:spTgt spid="298015">
                                            <p:bg/>
                                          </p:spTgt>
                                        </p:tgtEl>
                                      </p:cBhvr>
                                    </p:animEffect>
                                  </p:childTnLst>
                                </p:cTn>
                              </p:par>
                              <p:par>
                                <p:cTn id="76" presetID="9" presetClass="entr" presetSubtype="0" fill="hold" grpId="0" nodeType="withEffect">
                                  <p:stCondLst>
                                    <p:cond delay="0"/>
                                  </p:stCondLst>
                                  <p:childTnLst>
                                    <p:set>
                                      <p:cBhvr>
                                        <p:cTn id="77" dur="1" fill="hold">
                                          <p:stCondLst>
                                            <p:cond delay="0"/>
                                          </p:stCondLst>
                                        </p:cTn>
                                        <p:tgtEl>
                                          <p:spTgt spid="298015">
                                            <p:txEl>
                                              <p:pRg st="0" end="0"/>
                                            </p:txEl>
                                          </p:spTgt>
                                        </p:tgtEl>
                                        <p:attrNameLst>
                                          <p:attrName>style.visibility</p:attrName>
                                        </p:attrNameLst>
                                      </p:cBhvr>
                                      <p:to>
                                        <p:strVal val="visible"/>
                                      </p:to>
                                    </p:set>
                                    <p:animEffect transition="in" filter="dissolve">
                                      <p:cBhvr>
                                        <p:cTn id="78" dur="500"/>
                                        <p:tgtEl>
                                          <p:spTgt spid="298015">
                                            <p:txEl>
                                              <p:pRg st="0" end="0"/>
                                            </p:txEl>
                                          </p:spTgt>
                                        </p:tgtEl>
                                      </p:cBhvr>
                                    </p:animEffect>
                                  </p:childTnLst>
                                </p:cTn>
                              </p:par>
                              <p:par>
                                <p:cTn id="79" presetID="9" presetClass="entr" presetSubtype="0" fill="hold" grpId="0" nodeType="withEffect">
                                  <p:stCondLst>
                                    <p:cond delay="0"/>
                                  </p:stCondLst>
                                  <p:childTnLst>
                                    <p:set>
                                      <p:cBhvr>
                                        <p:cTn id="80" dur="1" fill="hold">
                                          <p:stCondLst>
                                            <p:cond delay="0"/>
                                          </p:stCondLst>
                                        </p:cTn>
                                        <p:tgtEl>
                                          <p:spTgt spid="298004"/>
                                        </p:tgtEl>
                                        <p:attrNameLst>
                                          <p:attrName>style.visibility</p:attrName>
                                        </p:attrNameLst>
                                      </p:cBhvr>
                                      <p:to>
                                        <p:strVal val="visible"/>
                                      </p:to>
                                    </p:set>
                                    <p:animEffect transition="in" filter="dissolve">
                                      <p:cBhvr>
                                        <p:cTn id="81" dur="500"/>
                                        <p:tgtEl>
                                          <p:spTgt spid="298004"/>
                                        </p:tgtEl>
                                      </p:cBhvr>
                                    </p:animEffect>
                                  </p:childTnLst>
                                </p:cTn>
                              </p:par>
                              <p:par>
                                <p:cTn id="82" presetID="9" presetClass="entr" presetSubtype="0" fill="hold" grpId="0" nodeType="withEffect">
                                  <p:stCondLst>
                                    <p:cond delay="0"/>
                                  </p:stCondLst>
                                  <p:childTnLst>
                                    <p:set>
                                      <p:cBhvr>
                                        <p:cTn id="83" dur="1" fill="hold">
                                          <p:stCondLst>
                                            <p:cond delay="0"/>
                                          </p:stCondLst>
                                        </p:cTn>
                                        <p:tgtEl>
                                          <p:spTgt spid="298005"/>
                                        </p:tgtEl>
                                        <p:attrNameLst>
                                          <p:attrName>style.visibility</p:attrName>
                                        </p:attrNameLst>
                                      </p:cBhvr>
                                      <p:to>
                                        <p:strVal val="visible"/>
                                      </p:to>
                                    </p:set>
                                    <p:animEffect transition="in" filter="dissolve">
                                      <p:cBhvr>
                                        <p:cTn id="84" dur="500"/>
                                        <p:tgtEl>
                                          <p:spTgt spid="298005"/>
                                        </p:tgtEl>
                                      </p:cBhvr>
                                    </p:animEffect>
                                  </p:childTnLst>
                                </p:cTn>
                              </p:par>
                            </p:childTnLst>
                          </p:cTn>
                        </p:par>
                        <p:par>
                          <p:cTn id="85" fill="hold" nodeType="afterGroup">
                            <p:stCondLst>
                              <p:cond delay="2500"/>
                            </p:stCondLst>
                            <p:childTnLst>
                              <p:par>
                                <p:cTn id="86" presetID="18" presetClass="entr" presetSubtype="12" fill="hold" grpId="0" nodeType="afterEffect">
                                  <p:stCondLst>
                                    <p:cond delay="0"/>
                                  </p:stCondLst>
                                  <p:childTnLst>
                                    <p:set>
                                      <p:cBhvr>
                                        <p:cTn id="87" dur="1" fill="hold">
                                          <p:stCondLst>
                                            <p:cond delay="0"/>
                                          </p:stCondLst>
                                        </p:cTn>
                                        <p:tgtEl>
                                          <p:spTgt spid="298003"/>
                                        </p:tgtEl>
                                        <p:attrNameLst>
                                          <p:attrName>style.visibility</p:attrName>
                                        </p:attrNameLst>
                                      </p:cBhvr>
                                      <p:to>
                                        <p:strVal val="visible"/>
                                      </p:to>
                                    </p:set>
                                    <p:animEffect transition="in" filter="strips(downLeft)">
                                      <p:cBhvr>
                                        <p:cTn id="88" dur="500"/>
                                        <p:tgtEl>
                                          <p:spTgt spid="298003"/>
                                        </p:tgtEl>
                                      </p:cBhvr>
                                    </p:animEffect>
                                  </p:childTnLst>
                                </p:cTn>
                              </p:par>
                              <p:par>
                                <p:cTn id="89" presetID="18" presetClass="entr" presetSubtype="12" fill="hold" grpId="0" nodeType="withEffect">
                                  <p:stCondLst>
                                    <p:cond delay="0"/>
                                  </p:stCondLst>
                                  <p:childTnLst>
                                    <p:set>
                                      <p:cBhvr>
                                        <p:cTn id="90" dur="1" fill="hold">
                                          <p:stCondLst>
                                            <p:cond delay="0"/>
                                          </p:stCondLst>
                                        </p:cTn>
                                        <p:tgtEl>
                                          <p:spTgt spid="298014"/>
                                        </p:tgtEl>
                                        <p:attrNameLst>
                                          <p:attrName>style.visibility</p:attrName>
                                        </p:attrNameLst>
                                      </p:cBhvr>
                                      <p:to>
                                        <p:strVal val="visible"/>
                                      </p:to>
                                    </p:set>
                                    <p:animEffect transition="in" filter="strips(downLeft)">
                                      <p:cBhvr>
                                        <p:cTn id="91" dur="500"/>
                                        <p:tgtEl>
                                          <p:spTgt spid="298014"/>
                                        </p:tgtEl>
                                      </p:cBhvr>
                                    </p:animEffect>
                                  </p:childTnLst>
                                </p:cTn>
                              </p:par>
                            </p:childTnLst>
                          </p:cTn>
                        </p:par>
                      </p:childTnLst>
                    </p:cTn>
                  </p:par>
                  <p:par>
                    <p:cTn id="92" fill="hold" nodeType="clickPar">
                      <p:stCondLst>
                        <p:cond delay="indefinite"/>
                      </p:stCondLst>
                      <p:childTnLst>
                        <p:par>
                          <p:cTn id="93" fill="hold" nodeType="withGroup">
                            <p:stCondLst>
                              <p:cond delay="0"/>
                            </p:stCondLst>
                            <p:childTnLst>
                              <p:par>
                                <p:cTn id="94" presetID="9" presetClass="entr" presetSubtype="0" fill="hold" grpId="0" nodeType="clickEffect">
                                  <p:stCondLst>
                                    <p:cond delay="0"/>
                                  </p:stCondLst>
                                  <p:childTnLst>
                                    <p:set>
                                      <p:cBhvr>
                                        <p:cTn id="95" dur="1" fill="hold">
                                          <p:stCondLst>
                                            <p:cond delay="0"/>
                                          </p:stCondLst>
                                        </p:cTn>
                                        <p:tgtEl>
                                          <p:spTgt spid="297996">
                                            <p:bg/>
                                          </p:spTgt>
                                        </p:tgtEl>
                                        <p:attrNameLst>
                                          <p:attrName>style.visibility</p:attrName>
                                        </p:attrNameLst>
                                      </p:cBhvr>
                                      <p:to>
                                        <p:strVal val="visible"/>
                                      </p:to>
                                    </p:set>
                                    <p:animEffect transition="in" filter="dissolve">
                                      <p:cBhvr>
                                        <p:cTn id="96" dur="500"/>
                                        <p:tgtEl>
                                          <p:spTgt spid="297996">
                                            <p:bg/>
                                          </p:spTgt>
                                        </p:tgtEl>
                                      </p:cBhvr>
                                    </p:animEffect>
                                  </p:childTnLst>
                                </p:cTn>
                              </p:par>
                              <p:par>
                                <p:cTn id="97" presetID="9" presetClass="entr" presetSubtype="0" fill="hold" grpId="0" nodeType="withEffect">
                                  <p:stCondLst>
                                    <p:cond delay="0"/>
                                  </p:stCondLst>
                                  <p:childTnLst>
                                    <p:set>
                                      <p:cBhvr>
                                        <p:cTn id="98" dur="1" fill="hold">
                                          <p:stCondLst>
                                            <p:cond delay="0"/>
                                          </p:stCondLst>
                                        </p:cTn>
                                        <p:tgtEl>
                                          <p:spTgt spid="297996">
                                            <p:txEl>
                                              <p:pRg st="0" end="0"/>
                                            </p:txEl>
                                          </p:spTgt>
                                        </p:tgtEl>
                                        <p:attrNameLst>
                                          <p:attrName>style.visibility</p:attrName>
                                        </p:attrNameLst>
                                      </p:cBhvr>
                                      <p:to>
                                        <p:strVal val="visible"/>
                                      </p:to>
                                    </p:set>
                                    <p:animEffect transition="in" filter="dissolve">
                                      <p:cBhvr>
                                        <p:cTn id="99" dur="500"/>
                                        <p:tgtEl>
                                          <p:spTgt spid="297996">
                                            <p:txEl>
                                              <p:pRg st="0" end="0"/>
                                            </p:txEl>
                                          </p:spTgt>
                                        </p:tgtEl>
                                      </p:cBhvr>
                                    </p:animEffect>
                                  </p:childTnLst>
                                </p:cTn>
                              </p:par>
                              <p:par>
                                <p:cTn id="100" presetID="9" presetClass="entr" presetSubtype="0" fill="hold" grpId="0" nodeType="withEffect">
                                  <p:stCondLst>
                                    <p:cond delay="0"/>
                                  </p:stCondLst>
                                  <p:childTnLst>
                                    <p:set>
                                      <p:cBhvr>
                                        <p:cTn id="101" dur="1" fill="hold">
                                          <p:stCondLst>
                                            <p:cond delay="0"/>
                                          </p:stCondLst>
                                        </p:cTn>
                                        <p:tgtEl>
                                          <p:spTgt spid="297996">
                                            <p:txEl>
                                              <p:pRg st="1" end="1"/>
                                            </p:txEl>
                                          </p:spTgt>
                                        </p:tgtEl>
                                        <p:attrNameLst>
                                          <p:attrName>style.visibility</p:attrName>
                                        </p:attrNameLst>
                                      </p:cBhvr>
                                      <p:to>
                                        <p:strVal val="visible"/>
                                      </p:to>
                                    </p:set>
                                    <p:animEffect transition="in" filter="dissolve">
                                      <p:cBhvr>
                                        <p:cTn id="102" dur="500"/>
                                        <p:tgtEl>
                                          <p:spTgt spid="297996">
                                            <p:txEl>
                                              <p:pRg st="1" end="1"/>
                                            </p:txEl>
                                          </p:spTgt>
                                        </p:tgtEl>
                                      </p:cBhvr>
                                    </p:animEffect>
                                  </p:childTnLst>
                                </p:cTn>
                              </p:par>
                              <p:par>
                                <p:cTn id="103" presetID="9" presetClass="entr" presetSubtype="0" fill="hold" grpId="0" nodeType="withEffect">
                                  <p:stCondLst>
                                    <p:cond delay="0"/>
                                  </p:stCondLst>
                                  <p:childTnLst>
                                    <p:set>
                                      <p:cBhvr>
                                        <p:cTn id="104" dur="1" fill="hold">
                                          <p:stCondLst>
                                            <p:cond delay="0"/>
                                          </p:stCondLst>
                                        </p:cTn>
                                        <p:tgtEl>
                                          <p:spTgt spid="297996">
                                            <p:txEl>
                                              <p:pRg st="2" end="2"/>
                                            </p:txEl>
                                          </p:spTgt>
                                        </p:tgtEl>
                                        <p:attrNameLst>
                                          <p:attrName>style.visibility</p:attrName>
                                        </p:attrNameLst>
                                      </p:cBhvr>
                                      <p:to>
                                        <p:strVal val="visible"/>
                                      </p:to>
                                    </p:set>
                                    <p:animEffect transition="in" filter="dissolve">
                                      <p:cBhvr>
                                        <p:cTn id="105" dur="500"/>
                                        <p:tgtEl>
                                          <p:spTgt spid="297996">
                                            <p:txEl>
                                              <p:pRg st="2" end="2"/>
                                            </p:txEl>
                                          </p:spTgt>
                                        </p:tgtEl>
                                      </p:cBhvr>
                                    </p:animEffect>
                                  </p:childTnLst>
                                </p:cTn>
                              </p:par>
                              <p:par>
                                <p:cTn id="106" presetID="9" presetClass="entr" presetSubtype="0" fill="hold" grpId="0" nodeType="withEffect">
                                  <p:stCondLst>
                                    <p:cond delay="0"/>
                                  </p:stCondLst>
                                  <p:childTnLst>
                                    <p:set>
                                      <p:cBhvr>
                                        <p:cTn id="107" dur="1" fill="hold">
                                          <p:stCondLst>
                                            <p:cond delay="0"/>
                                          </p:stCondLst>
                                        </p:cTn>
                                        <p:tgtEl>
                                          <p:spTgt spid="297995">
                                            <p:bg/>
                                          </p:spTgt>
                                        </p:tgtEl>
                                        <p:attrNameLst>
                                          <p:attrName>style.visibility</p:attrName>
                                        </p:attrNameLst>
                                      </p:cBhvr>
                                      <p:to>
                                        <p:strVal val="visible"/>
                                      </p:to>
                                    </p:set>
                                    <p:animEffect transition="in" filter="dissolve">
                                      <p:cBhvr>
                                        <p:cTn id="108" dur="500"/>
                                        <p:tgtEl>
                                          <p:spTgt spid="297995">
                                            <p:bg/>
                                          </p:spTgt>
                                        </p:tgtEl>
                                      </p:cBhvr>
                                    </p:animEffect>
                                  </p:childTnLst>
                                </p:cTn>
                              </p:par>
                              <p:par>
                                <p:cTn id="109" presetID="9" presetClass="entr" presetSubtype="0" fill="hold" grpId="0" nodeType="withEffect">
                                  <p:stCondLst>
                                    <p:cond delay="0"/>
                                  </p:stCondLst>
                                  <p:childTnLst>
                                    <p:set>
                                      <p:cBhvr>
                                        <p:cTn id="110" dur="1" fill="hold">
                                          <p:stCondLst>
                                            <p:cond delay="0"/>
                                          </p:stCondLst>
                                        </p:cTn>
                                        <p:tgtEl>
                                          <p:spTgt spid="297995">
                                            <p:txEl>
                                              <p:pRg st="0" end="0"/>
                                            </p:txEl>
                                          </p:spTgt>
                                        </p:tgtEl>
                                        <p:attrNameLst>
                                          <p:attrName>style.visibility</p:attrName>
                                        </p:attrNameLst>
                                      </p:cBhvr>
                                      <p:to>
                                        <p:strVal val="visible"/>
                                      </p:to>
                                    </p:set>
                                    <p:animEffect transition="in" filter="dissolve">
                                      <p:cBhvr>
                                        <p:cTn id="111" dur="500"/>
                                        <p:tgtEl>
                                          <p:spTgt spid="297995">
                                            <p:txEl>
                                              <p:pRg st="0" end="0"/>
                                            </p:txEl>
                                          </p:spTgt>
                                        </p:tgtEl>
                                      </p:cBhvr>
                                    </p:animEffect>
                                  </p:childTnLst>
                                </p:cTn>
                              </p:par>
                              <p:par>
                                <p:cTn id="112" presetID="9" presetClass="entr" presetSubtype="0" fill="hold" grpId="0" nodeType="withEffect">
                                  <p:stCondLst>
                                    <p:cond delay="0"/>
                                  </p:stCondLst>
                                  <p:childTnLst>
                                    <p:set>
                                      <p:cBhvr>
                                        <p:cTn id="113" dur="1" fill="hold">
                                          <p:stCondLst>
                                            <p:cond delay="0"/>
                                          </p:stCondLst>
                                        </p:cTn>
                                        <p:tgtEl>
                                          <p:spTgt spid="297995">
                                            <p:txEl>
                                              <p:pRg st="1" end="1"/>
                                            </p:txEl>
                                          </p:spTgt>
                                        </p:tgtEl>
                                        <p:attrNameLst>
                                          <p:attrName>style.visibility</p:attrName>
                                        </p:attrNameLst>
                                      </p:cBhvr>
                                      <p:to>
                                        <p:strVal val="visible"/>
                                      </p:to>
                                    </p:set>
                                    <p:animEffect transition="in" filter="dissolve">
                                      <p:cBhvr>
                                        <p:cTn id="114" dur="500"/>
                                        <p:tgtEl>
                                          <p:spTgt spid="297995">
                                            <p:txEl>
                                              <p:pRg st="1" end="1"/>
                                            </p:txEl>
                                          </p:spTgt>
                                        </p:tgtEl>
                                      </p:cBhvr>
                                    </p:animEffect>
                                  </p:childTnLst>
                                </p:cTn>
                              </p:par>
                              <p:par>
                                <p:cTn id="115" presetID="9" presetClass="entr" presetSubtype="0" fill="hold" grpId="0" nodeType="withEffect">
                                  <p:stCondLst>
                                    <p:cond delay="0"/>
                                  </p:stCondLst>
                                  <p:childTnLst>
                                    <p:set>
                                      <p:cBhvr>
                                        <p:cTn id="116" dur="1" fill="hold">
                                          <p:stCondLst>
                                            <p:cond delay="0"/>
                                          </p:stCondLst>
                                        </p:cTn>
                                        <p:tgtEl>
                                          <p:spTgt spid="297995">
                                            <p:txEl>
                                              <p:pRg st="2" end="2"/>
                                            </p:txEl>
                                          </p:spTgt>
                                        </p:tgtEl>
                                        <p:attrNameLst>
                                          <p:attrName>style.visibility</p:attrName>
                                        </p:attrNameLst>
                                      </p:cBhvr>
                                      <p:to>
                                        <p:strVal val="visible"/>
                                      </p:to>
                                    </p:set>
                                    <p:animEffect transition="in" filter="dissolve">
                                      <p:cBhvr>
                                        <p:cTn id="117" dur="500"/>
                                        <p:tgtEl>
                                          <p:spTgt spid="297995">
                                            <p:txEl>
                                              <p:pRg st="2" end="2"/>
                                            </p:txEl>
                                          </p:spTgt>
                                        </p:tgtEl>
                                      </p:cBhvr>
                                    </p:animEffect>
                                  </p:childTnLst>
                                </p:cTn>
                              </p:par>
                            </p:childTnLst>
                          </p:cTn>
                        </p:par>
                        <p:par>
                          <p:cTn id="118" fill="hold" nodeType="afterGroup">
                            <p:stCondLst>
                              <p:cond delay="500"/>
                            </p:stCondLst>
                            <p:childTnLst>
                              <p:par>
                                <p:cTn id="119" presetID="18" presetClass="entr" presetSubtype="12" fill="hold" grpId="0" nodeType="afterEffect">
                                  <p:stCondLst>
                                    <p:cond delay="0"/>
                                  </p:stCondLst>
                                  <p:childTnLst>
                                    <p:set>
                                      <p:cBhvr>
                                        <p:cTn id="120" dur="1" fill="hold">
                                          <p:stCondLst>
                                            <p:cond delay="0"/>
                                          </p:stCondLst>
                                        </p:cTn>
                                        <p:tgtEl>
                                          <p:spTgt spid="297997"/>
                                        </p:tgtEl>
                                        <p:attrNameLst>
                                          <p:attrName>style.visibility</p:attrName>
                                        </p:attrNameLst>
                                      </p:cBhvr>
                                      <p:to>
                                        <p:strVal val="visible"/>
                                      </p:to>
                                    </p:set>
                                    <p:animEffect transition="in" filter="strips(downLeft)">
                                      <p:cBhvr>
                                        <p:cTn id="121" dur="500"/>
                                        <p:tgtEl>
                                          <p:spTgt spid="297997"/>
                                        </p:tgtEl>
                                      </p:cBhvr>
                                    </p:animEffect>
                                  </p:childTnLst>
                                </p:cTn>
                              </p:par>
                            </p:childTnLst>
                          </p:cTn>
                        </p:par>
                        <p:par>
                          <p:cTn id="122" fill="hold" nodeType="afterGroup">
                            <p:stCondLst>
                              <p:cond delay="1000"/>
                            </p:stCondLst>
                            <p:childTnLst>
                              <p:par>
                                <p:cTn id="123" presetID="9" presetClass="entr" presetSubtype="0" fill="hold" grpId="0" nodeType="afterEffect">
                                  <p:stCondLst>
                                    <p:cond delay="0"/>
                                  </p:stCondLst>
                                  <p:childTnLst>
                                    <p:set>
                                      <p:cBhvr>
                                        <p:cTn id="124" dur="1" fill="hold">
                                          <p:stCondLst>
                                            <p:cond delay="0"/>
                                          </p:stCondLst>
                                        </p:cTn>
                                        <p:tgtEl>
                                          <p:spTgt spid="297998"/>
                                        </p:tgtEl>
                                        <p:attrNameLst>
                                          <p:attrName>style.visibility</p:attrName>
                                        </p:attrNameLst>
                                      </p:cBhvr>
                                      <p:to>
                                        <p:strVal val="visible"/>
                                      </p:to>
                                    </p:set>
                                    <p:animEffect transition="in" filter="dissolve">
                                      <p:cBhvr>
                                        <p:cTn id="125" dur="500"/>
                                        <p:tgtEl>
                                          <p:spTgt spid="297998"/>
                                        </p:tgtEl>
                                      </p:cBhvr>
                                    </p:animEffect>
                                  </p:childTnLst>
                                </p:cTn>
                              </p:par>
                            </p:childTnLst>
                          </p:cTn>
                        </p:par>
                        <p:par>
                          <p:cTn id="126" fill="hold" nodeType="afterGroup">
                            <p:stCondLst>
                              <p:cond delay="1500"/>
                            </p:stCondLst>
                            <p:childTnLst>
                              <p:par>
                                <p:cTn id="127" presetID="18" presetClass="entr" presetSubtype="12" fill="hold" grpId="0" nodeType="afterEffect">
                                  <p:stCondLst>
                                    <p:cond delay="0"/>
                                  </p:stCondLst>
                                  <p:childTnLst>
                                    <p:set>
                                      <p:cBhvr>
                                        <p:cTn id="128" dur="1" fill="hold">
                                          <p:stCondLst>
                                            <p:cond delay="0"/>
                                          </p:stCondLst>
                                        </p:cTn>
                                        <p:tgtEl>
                                          <p:spTgt spid="298025"/>
                                        </p:tgtEl>
                                        <p:attrNameLst>
                                          <p:attrName>style.visibility</p:attrName>
                                        </p:attrNameLst>
                                      </p:cBhvr>
                                      <p:to>
                                        <p:strVal val="visible"/>
                                      </p:to>
                                    </p:set>
                                    <p:animEffect transition="in" filter="strips(downLeft)">
                                      <p:cBhvr>
                                        <p:cTn id="129" dur="500"/>
                                        <p:tgtEl>
                                          <p:spTgt spid="298025"/>
                                        </p:tgtEl>
                                      </p:cBhvr>
                                    </p:animEffect>
                                  </p:childTnLst>
                                </p:cTn>
                              </p:par>
                            </p:childTnLst>
                          </p:cTn>
                        </p:par>
                        <p:par>
                          <p:cTn id="130" fill="hold" nodeType="afterGroup">
                            <p:stCondLst>
                              <p:cond delay="2000"/>
                            </p:stCondLst>
                            <p:childTnLst>
                              <p:par>
                                <p:cTn id="131" presetID="9" presetClass="entr" presetSubtype="0" fill="hold" grpId="0" nodeType="afterEffect">
                                  <p:stCondLst>
                                    <p:cond delay="0"/>
                                  </p:stCondLst>
                                  <p:childTnLst>
                                    <p:set>
                                      <p:cBhvr>
                                        <p:cTn id="132" dur="1" fill="hold">
                                          <p:stCondLst>
                                            <p:cond delay="0"/>
                                          </p:stCondLst>
                                        </p:cTn>
                                        <p:tgtEl>
                                          <p:spTgt spid="298007"/>
                                        </p:tgtEl>
                                        <p:attrNameLst>
                                          <p:attrName>style.visibility</p:attrName>
                                        </p:attrNameLst>
                                      </p:cBhvr>
                                      <p:to>
                                        <p:strVal val="visible"/>
                                      </p:to>
                                    </p:set>
                                    <p:animEffect transition="in" filter="dissolve">
                                      <p:cBhvr>
                                        <p:cTn id="133" dur="500"/>
                                        <p:tgtEl>
                                          <p:spTgt spid="298007"/>
                                        </p:tgtEl>
                                      </p:cBhvr>
                                    </p:animEffect>
                                  </p:childTnLst>
                                </p:cTn>
                              </p:par>
                              <p:par>
                                <p:cTn id="134" presetID="9" presetClass="entr" presetSubtype="0" fill="hold" grpId="0" nodeType="withEffect">
                                  <p:stCondLst>
                                    <p:cond delay="0"/>
                                  </p:stCondLst>
                                  <p:childTnLst>
                                    <p:set>
                                      <p:cBhvr>
                                        <p:cTn id="135" dur="1" fill="hold">
                                          <p:stCondLst>
                                            <p:cond delay="0"/>
                                          </p:stCondLst>
                                        </p:cTn>
                                        <p:tgtEl>
                                          <p:spTgt spid="298008"/>
                                        </p:tgtEl>
                                        <p:attrNameLst>
                                          <p:attrName>style.visibility</p:attrName>
                                        </p:attrNameLst>
                                      </p:cBhvr>
                                      <p:to>
                                        <p:strVal val="visible"/>
                                      </p:to>
                                    </p:set>
                                    <p:animEffect transition="in" filter="dissolve">
                                      <p:cBhvr>
                                        <p:cTn id="136" dur="500"/>
                                        <p:tgtEl>
                                          <p:spTgt spid="298008"/>
                                        </p:tgtEl>
                                      </p:cBhvr>
                                    </p:animEffect>
                                  </p:childTnLst>
                                </p:cTn>
                              </p:par>
                              <p:par>
                                <p:cTn id="137" presetID="9" presetClass="entr" presetSubtype="0" fill="hold" grpId="0" nodeType="withEffect">
                                  <p:stCondLst>
                                    <p:cond delay="0"/>
                                  </p:stCondLst>
                                  <p:childTnLst>
                                    <p:set>
                                      <p:cBhvr>
                                        <p:cTn id="138" dur="1" fill="hold">
                                          <p:stCondLst>
                                            <p:cond delay="0"/>
                                          </p:stCondLst>
                                        </p:cTn>
                                        <p:tgtEl>
                                          <p:spTgt spid="298017">
                                            <p:bg/>
                                          </p:spTgt>
                                        </p:tgtEl>
                                        <p:attrNameLst>
                                          <p:attrName>style.visibility</p:attrName>
                                        </p:attrNameLst>
                                      </p:cBhvr>
                                      <p:to>
                                        <p:strVal val="visible"/>
                                      </p:to>
                                    </p:set>
                                    <p:animEffect transition="in" filter="dissolve">
                                      <p:cBhvr>
                                        <p:cTn id="139" dur="500"/>
                                        <p:tgtEl>
                                          <p:spTgt spid="298017">
                                            <p:bg/>
                                          </p:spTgt>
                                        </p:tgtEl>
                                      </p:cBhvr>
                                    </p:animEffect>
                                  </p:childTnLst>
                                </p:cTn>
                              </p:par>
                              <p:par>
                                <p:cTn id="140" presetID="9" presetClass="entr" presetSubtype="0" fill="hold" grpId="0" nodeType="withEffect">
                                  <p:stCondLst>
                                    <p:cond delay="0"/>
                                  </p:stCondLst>
                                  <p:childTnLst>
                                    <p:set>
                                      <p:cBhvr>
                                        <p:cTn id="141" dur="1" fill="hold">
                                          <p:stCondLst>
                                            <p:cond delay="0"/>
                                          </p:stCondLst>
                                        </p:cTn>
                                        <p:tgtEl>
                                          <p:spTgt spid="298017">
                                            <p:txEl>
                                              <p:pRg st="0" end="0"/>
                                            </p:txEl>
                                          </p:spTgt>
                                        </p:tgtEl>
                                        <p:attrNameLst>
                                          <p:attrName>style.visibility</p:attrName>
                                        </p:attrNameLst>
                                      </p:cBhvr>
                                      <p:to>
                                        <p:strVal val="visible"/>
                                      </p:to>
                                    </p:set>
                                    <p:animEffect transition="in" filter="dissolve">
                                      <p:cBhvr>
                                        <p:cTn id="142" dur="500"/>
                                        <p:tgtEl>
                                          <p:spTgt spid="298017">
                                            <p:txEl>
                                              <p:pRg st="0" end="0"/>
                                            </p:txEl>
                                          </p:spTgt>
                                        </p:tgtEl>
                                      </p:cBhvr>
                                    </p:animEffect>
                                  </p:childTnLst>
                                </p:cTn>
                              </p:par>
                            </p:childTnLst>
                          </p:cTn>
                        </p:par>
                        <p:par>
                          <p:cTn id="143" fill="hold" nodeType="afterGroup">
                            <p:stCondLst>
                              <p:cond delay="2500"/>
                            </p:stCondLst>
                            <p:childTnLst>
                              <p:par>
                                <p:cTn id="144" presetID="18" presetClass="entr" presetSubtype="12" fill="hold" grpId="0" nodeType="afterEffect">
                                  <p:stCondLst>
                                    <p:cond delay="0"/>
                                  </p:stCondLst>
                                  <p:childTnLst>
                                    <p:set>
                                      <p:cBhvr>
                                        <p:cTn id="145" dur="1" fill="hold">
                                          <p:stCondLst>
                                            <p:cond delay="0"/>
                                          </p:stCondLst>
                                        </p:cTn>
                                        <p:tgtEl>
                                          <p:spTgt spid="298006"/>
                                        </p:tgtEl>
                                        <p:attrNameLst>
                                          <p:attrName>style.visibility</p:attrName>
                                        </p:attrNameLst>
                                      </p:cBhvr>
                                      <p:to>
                                        <p:strVal val="visible"/>
                                      </p:to>
                                    </p:set>
                                    <p:animEffect transition="in" filter="strips(downLeft)">
                                      <p:cBhvr>
                                        <p:cTn id="146" dur="500"/>
                                        <p:tgtEl>
                                          <p:spTgt spid="298006"/>
                                        </p:tgtEl>
                                      </p:cBhvr>
                                    </p:animEffect>
                                  </p:childTnLst>
                                </p:cTn>
                              </p:par>
                              <p:par>
                                <p:cTn id="147" presetID="18" presetClass="entr" presetSubtype="12" fill="hold" grpId="0" nodeType="withEffect">
                                  <p:stCondLst>
                                    <p:cond delay="0"/>
                                  </p:stCondLst>
                                  <p:childTnLst>
                                    <p:set>
                                      <p:cBhvr>
                                        <p:cTn id="148" dur="1" fill="hold">
                                          <p:stCondLst>
                                            <p:cond delay="0"/>
                                          </p:stCondLst>
                                        </p:cTn>
                                        <p:tgtEl>
                                          <p:spTgt spid="298016"/>
                                        </p:tgtEl>
                                        <p:attrNameLst>
                                          <p:attrName>style.visibility</p:attrName>
                                        </p:attrNameLst>
                                      </p:cBhvr>
                                      <p:to>
                                        <p:strVal val="visible"/>
                                      </p:to>
                                    </p:set>
                                    <p:animEffect transition="in" filter="strips(downLeft)">
                                      <p:cBhvr>
                                        <p:cTn id="149" dur="500"/>
                                        <p:tgtEl>
                                          <p:spTgt spid="298016"/>
                                        </p:tgtEl>
                                      </p:cBhvr>
                                    </p:animEffect>
                                  </p:childTnLst>
                                </p:cTn>
                              </p:par>
                            </p:childTnLst>
                          </p:cTn>
                        </p:par>
                      </p:childTnLst>
                    </p:cTn>
                  </p:par>
                  <p:par>
                    <p:cTn id="150" fill="hold" nodeType="clickPar">
                      <p:stCondLst>
                        <p:cond delay="indefinite"/>
                      </p:stCondLst>
                      <p:childTnLst>
                        <p:par>
                          <p:cTn id="151" fill="hold" nodeType="withGroup">
                            <p:stCondLst>
                              <p:cond delay="0"/>
                            </p:stCondLst>
                            <p:childTnLst>
                              <p:par>
                                <p:cTn id="152" presetID="9" presetClass="entr" presetSubtype="0" fill="hold" grpId="0" nodeType="clickEffect">
                                  <p:stCondLst>
                                    <p:cond delay="0"/>
                                  </p:stCondLst>
                                  <p:childTnLst>
                                    <p:set>
                                      <p:cBhvr>
                                        <p:cTn id="153" dur="1" fill="hold">
                                          <p:stCondLst>
                                            <p:cond delay="0"/>
                                          </p:stCondLst>
                                        </p:cTn>
                                        <p:tgtEl>
                                          <p:spTgt spid="298000">
                                            <p:bg/>
                                          </p:spTgt>
                                        </p:tgtEl>
                                        <p:attrNameLst>
                                          <p:attrName>style.visibility</p:attrName>
                                        </p:attrNameLst>
                                      </p:cBhvr>
                                      <p:to>
                                        <p:strVal val="visible"/>
                                      </p:to>
                                    </p:set>
                                    <p:animEffect transition="in" filter="dissolve">
                                      <p:cBhvr>
                                        <p:cTn id="154" dur="500"/>
                                        <p:tgtEl>
                                          <p:spTgt spid="298000">
                                            <p:bg/>
                                          </p:spTgt>
                                        </p:tgtEl>
                                      </p:cBhvr>
                                    </p:animEffect>
                                  </p:childTnLst>
                                </p:cTn>
                              </p:par>
                              <p:par>
                                <p:cTn id="155" presetID="9" presetClass="entr" presetSubtype="0" fill="hold" grpId="0" nodeType="withEffect">
                                  <p:stCondLst>
                                    <p:cond delay="0"/>
                                  </p:stCondLst>
                                  <p:childTnLst>
                                    <p:set>
                                      <p:cBhvr>
                                        <p:cTn id="156" dur="1" fill="hold">
                                          <p:stCondLst>
                                            <p:cond delay="0"/>
                                          </p:stCondLst>
                                        </p:cTn>
                                        <p:tgtEl>
                                          <p:spTgt spid="298000">
                                            <p:txEl>
                                              <p:pRg st="0" end="0"/>
                                            </p:txEl>
                                          </p:spTgt>
                                        </p:tgtEl>
                                        <p:attrNameLst>
                                          <p:attrName>style.visibility</p:attrName>
                                        </p:attrNameLst>
                                      </p:cBhvr>
                                      <p:to>
                                        <p:strVal val="visible"/>
                                      </p:to>
                                    </p:set>
                                    <p:animEffect transition="in" filter="dissolve">
                                      <p:cBhvr>
                                        <p:cTn id="157" dur="500"/>
                                        <p:tgtEl>
                                          <p:spTgt spid="298000">
                                            <p:txEl>
                                              <p:pRg st="0" end="0"/>
                                            </p:txEl>
                                          </p:spTgt>
                                        </p:tgtEl>
                                      </p:cBhvr>
                                    </p:animEffect>
                                  </p:childTnLst>
                                </p:cTn>
                              </p:par>
                              <p:par>
                                <p:cTn id="158" presetID="9" presetClass="entr" presetSubtype="0" fill="hold" grpId="0" nodeType="withEffect">
                                  <p:stCondLst>
                                    <p:cond delay="0"/>
                                  </p:stCondLst>
                                  <p:childTnLst>
                                    <p:set>
                                      <p:cBhvr>
                                        <p:cTn id="159" dur="1" fill="hold">
                                          <p:stCondLst>
                                            <p:cond delay="0"/>
                                          </p:stCondLst>
                                        </p:cTn>
                                        <p:tgtEl>
                                          <p:spTgt spid="298000">
                                            <p:txEl>
                                              <p:pRg st="1" end="1"/>
                                            </p:txEl>
                                          </p:spTgt>
                                        </p:tgtEl>
                                        <p:attrNameLst>
                                          <p:attrName>style.visibility</p:attrName>
                                        </p:attrNameLst>
                                      </p:cBhvr>
                                      <p:to>
                                        <p:strVal val="visible"/>
                                      </p:to>
                                    </p:set>
                                    <p:animEffect transition="in" filter="dissolve">
                                      <p:cBhvr>
                                        <p:cTn id="160" dur="500"/>
                                        <p:tgtEl>
                                          <p:spTgt spid="298000">
                                            <p:txEl>
                                              <p:pRg st="1" end="1"/>
                                            </p:txEl>
                                          </p:spTgt>
                                        </p:tgtEl>
                                      </p:cBhvr>
                                    </p:animEffect>
                                  </p:childTnLst>
                                </p:cTn>
                              </p:par>
                              <p:par>
                                <p:cTn id="161" presetID="9" presetClass="entr" presetSubtype="0" fill="hold" grpId="0" nodeType="withEffect">
                                  <p:stCondLst>
                                    <p:cond delay="0"/>
                                  </p:stCondLst>
                                  <p:childTnLst>
                                    <p:set>
                                      <p:cBhvr>
                                        <p:cTn id="162" dur="1" fill="hold">
                                          <p:stCondLst>
                                            <p:cond delay="0"/>
                                          </p:stCondLst>
                                        </p:cTn>
                                        <p:tgtEl>
                                          <p:spTgt spid="298000">
                                            <p:txEl>
                                              <p:pRg st="2" end="2"/>
                                            </p:txEl>
                                          </p:spTgt>
                                        </p:tgtEl>
                                        <p:attrNameLst>
                                          <p:attrName>style.visibility</p:attrName>
                                        </p:attrNameLst>
                                      </p:cBhvr>
                                      <p:to>
                                        <p:strVal val="visible"/>
                                      </p:to>
                                    </p:set>
                                    <p:animEffect transition="in" filter="dissolve">
                                      <p:cBhvr>
                                        <p:cTn id="163" dur="500"/>
                                        <p:tgtEl>
                                          <p:spTgt spid="298000">
                                            <p:txEl>
                                              <p:pRg st="2" end="2"/>
                                            </p:txEl>
                                          </p:spTgt>
                                        </p:tgtEl>
                                      </p:cBhvr>
                                    </p:animEffect>
                                  </p:childTnLst>
                                </p:cTn>
                              </p:par>
                              <p:par>
                                <p:cTn id="164" presetID="9" presetClass="entr" presetSubtype="0" fill="hold" grpId="0" nodeType="withEffect">
                                  <p:stCondLst>
                                    <p:cond delay="0"/>
                                  </p:stCondLst>
                                  <p:childTnLst>
                                    <p:set>
                                      <p:cBhvr>
                                        <p:cTn id="165" dur="1" fill="hold">
                                          <p:stCondLst>
                                            <p:cond delay="0"/>
                                          </p:stCondLst>
                                        </p:cTn>
                                        <p:tgtEl>
                                          <p:spTgt spid="297999">
                                            <p:bg/>
                                          </p:spTgt>
                                        </p:tgtEl>
                                        <p:attrNameLst>
                                          <p:attrName>style.visibility</p:attrName>
                                        </p:attrNameLst>
                                      </p:cBhvr>
                                      <p:to>
                                        <p:strVal val="visible"/>
                                      </p:to>
                                    </p:set>
                                    <p:animEffect transition="in" filter="dissolve">
                                      <p:cBhvr>
                                        <p:cTn id="166" dur="500"/>
                                        <p:tgtEl>
                                          <p:spTgt spid="297999">
                                            <p:bg/>
                                          </p:spTgt>
                                        </p:tgtEl>
                                      </p:cBhvr>
                                    </p:animEffect>
                                  </p:childTnLst>
                                </p:cTn>
                              </p:par>
                              <p:par>
                                <p:cTn id="167" presetID="9" presetClass="entr" presetSubtype="0" fill="hold" grpId="0" nodeType="withEffect">
                                  <p:stCondLst>
                                    <p:cond delay="0"/>
                                  </p:stCondLst>
                                  <p:childTnLst>
                                    <p:set>
                                      <p:cBhvr>
                                        <p:cTn id="168" dur="1" fill="hold">
                                          <p:stCondLst>
                                            <p:cond delay="0"/>
                                          </p:stCondLst>
                                        </p:cTn>
                                        <p:tgtEl>
                                          <p:spTgt spid="297999">
                                            <p:txEl>
                                              <p:pRg st="0" end="0"/>
                                            </p:txEl>
                                          </p:spTgt>
                                        </p:tgtEl>
                                        <p:attrNameLst>
                                          <p:attrName>style.visibility</p:attrName>
                                        </p:attrNameLst>
                                      </p:cBhvr>
                                      <p:to>
                                        <p:strVal val="visible"/>
                                      </p:to>
                                    </p:set>
                                    <p:animEffect transition="in" filter="dissolve">
                                      <p:cBhvr>
                                        <p:cTn id="169" dur="500"/>
                                        <p:tgtEl>
                                          <p:spTgt spid="297999">
                                            <p:txEl>
                                              <p:pRg st="0" end="0"/>
                                            </p:txEl>
                                          </p:spTgt>
                                        </p:tgtEl>
                                      </p:cBhvr>
                                    </p:animEffect>
                                  </p:childTnLst>
                                </p:cTn>
                              </p:par>
                              <p:par>
                                <p:cTn id="170" presetID="9" presetClass="entr" presetSubtype="0" fill="hold" grpId="0" nodeType="withEffect">
                                  <p:stCondLst>
                                    <p:cond delay="0"/>
                                  </p:stCondLst>
                                  <p:childTnLst>
                                    <p:set>
                                      <p:cBhvr>
                                        <p:cTn id="171" dur="1" fill="hold">
                                          <p:stCondLst>
                                            <p:cond delay="0"/>
                                          </p:stCondLst>
                                        </p:cTn>
                                        <p:tgtEl>
                                          <p:spTgt spid="297999">
                                            <p:txEl>
                                              <p:pRg st="1" end="1"/>
                                            </p:txEl>
                                          </p:spTgt>
                                        </p:tgtEl>
                                        <p:attrNameLst>
                                          <p:attrName>style.visibility</p:attrName>
                                        </p:attrNameLst>
                                      </p:cBhvr>
                                      <p:to>
                                        <p:strVal val="visible"/>
                                      </p:to>
                                    </p:set>
                                    <p:animEffect transition="in" filter="dissolve">
                                      <p:cBhvr>
                                        <p:cTn id="172" dur="500"/>
                                        <p:tgtEl>
                                          <p:spTgt spid="297999">
                                            <p:txEl>
                                              <p:pRg st="1" end="1"/>
                                            </p:txEl>
                                          </p:spTgt>
                                        </p:tgtEl>
                                      </p:cBhvr>
                                    </p:animEffect>
                                  </p:childTnLst>
                                </p:cTn>
                              </p:par>
                              <p:par>
                                <p:cTn id="173" presetID="9" presetClass="entr" presetSubtype="0" fill="hold" grpId="0" nodeType="withEffect">
                                  <p:stCondLst>
                                    <p:cond delay="0"/>
                                  </p:stCondLst>
                                  <p:childTnLst>
                                    <p:set>
                                      <p:cBhvr>
                                        <p:cTn id="174" dur="1" fill="hold">
                                          <p:stCondLst>
                                            <p:cond delay="0"/>
                                          </p:stCondLst>
                                        </p:cTn>
                                        <p:tgtEl>
                                          <p:spTgt spid="297999">
                                            <p:txEl>
                                              <p:pRg st="2" end="2"/>
                                            </p:txEl>
                                          </p:spTgt>
                                        </p:tgtEl>
                                        <p:attrNameLst>
                                          <p:attrName>style.visibility</p:attrName>
                                        </p:attrNameLst>
                                      </p:cBhvr>
                                      <p:to>
                                        <p:strVal val="visible"/>
                                      </p:to>
                                    </p:set>
                                    <p:animEffect transition="in" filter="dissolve">
                                      <p:cBhvr>
                                        <p:cTn id="175" dur="500"/>
                                        <p:tgtEl>
                                          <p:spTgt spid="297999">
                                            <p:txEl>
                                              <p:pRg st="2" end="2"/>
                                            </p:txEl>
                                          </p:spTgt>
                                        </p:tgtEl>
                                      </p:cBhvr>
                                    </p:animEffect>
                                  </p:childTnLst>
                                </p:cTn>
                              </p:par>
                            </p:childTnLst>
                          </p:cTn>
                        </p:par>
                        <p:par>
                          <p:cTn id="176" fill="hold" nodeType="afterGroup">
                            <p:stCondLst>
                              <p:cond delay="500"/>
                            </p:stCondLst>
                            <p:childTnLst>
                              <p:par>
                                <p:cTn id="177" presetID="18" presetClass="entr" presetSubtype="12" fill="hold" grpId="0" nodeType="afterEffect">
                                  <p:stCondLst>
                                    <p:cond delay="0"/>
                                  </p:stCondLst>
                                  <p:childTnLst>
                                    <p:set>
                                      <p:cBhvr>
                                        <p:cTn id="178" dur="1" fill="hold">
                                          <p:stCondLst>
                                            <p:cond delay="0"/>
                                          </p:stCondLst>
                                        </p:cTn>
                                        <p:tgtEl>
                                          <p:spTgt spid="298001"/>
                                        </p:tgtEl>
                                        <p:attrNameLst>
                                          <p:attrName>style.visibility</p:attrName>
                                        </p:attrNameLst>
                                      </p:cBhvr>
                                      <p:to>
                                        <p:strVal val="visible"/>
                                      </p:to>
                                    </p:set>
                                    <p:animEffect transition="in" filter="strips(downLeft)">
                                      <p:cBhvr>
                                        <p:cTn id="179" dur="500"/>
                                        <p:tgtEl>
                                          <p:spTgt spid="298001"/>
                                        </p:tgtEl>
                                      </p:cBhvr>
                                    </p:animEffect>
                                  </p:childTnLst>
                                </p:cTn>
                              </p:par>
                            </p:childTnLst>
                          </p:cTn>
                        </p:par>
                        <p:par>
                          <p:cTn id="180" fill="hold" nodeType="afterGroup">
                            <p:stCondLst>
                              <p:cond delay="1000"/>
                            </p:stCondLst>
                            <p:childTnLst>
                              <p:par>
                                <p:cTn id="181" presetID="9" presetClass="entr" presetSubtype="0" fill="hold" grpId="0" nodeType="afterEffect">
                                  <p:stCondLst>
                                    <p:cond delay="0"/>
                                  </p:stCondLst>
                                  <p:childTnLst>
                                    <p:set>
                                      <p:cBhvr>
                                        <p:cTn id="182" dur="1" fill="hold">
                                          <p:stCondLst>
                                            <p:cond delay="0"/>
                                          </p:stCondLst>
                                        </p:cTn>
                                        <p:tgtEl>
                                          <p:spTgt spid="298002"/>
                                        </p:tgtEl>
                                        <p:attrNameLst>
                                          <p:attrName>style.visibility</p:attrName>
                                        </p:attrNameLst>
                                      </p:cBhvr>
                                      <p:to>
                                        <p:strVal val="visible"/>
                                      </p:to>
                                    </p:set>
                                    <p:animEffect transition="in" filter="dissolve">
                                      <p:cBhvr>
                                        <p:cTn id="183" dur="500"/>
                                        <p:tgtEl>
                                          <p:spTgt spid="298002"/>
                                        </p:tgtEl>
                                      </p:cBhvr>
                                    </p:animEffect>
                                  </p:childTnLst>
                                </p:cTn>
                              </p:par>
                            </p:childTnLst>
                          </p:cTn>
                        </p:par>
                        <p:par>
                          <p:cTn id="184" fill="hold" nodeType="afterGroup">
                            <p:stCondLst>
                              <p:cond delay="1500"/>
                            </p:stCondLst>
                            <p:childTnLst>
                              <p:par>
                                <p:cTn id="185" presetID="18" presetClass="entr" presetSubtype="12" fill="hold" grpId="0" nodeType="afterEffect">
                                  <p:stCondLst>
                                    <p:cond delay="0"/>
                                  </p:stCondLst>
                                  <p:childTnLst>
                                    <p:set>
                                      <p:cBhvr>
                                        <p:cTn id="186" dur="1" fill="hold">
                                          <p:stCondLst>
                                            <p:cond delay="0"/>
                                          </p:stCondLst>
                                        </p:cTn>
                                        <p:tgtEl>
                                          <p:spTgt spid="298024"/>
                                        </p:tgtEl>
                                        <p:attrNameLst>
                                          <p:attrName>style.visibility</p:attrName>
                                        </p:attrNameLst>
                                      </p:cBhvr>
                                      <p:to>
                                        <p:strVal val="visible"/>
                                      </p:to>
                                    </p:set>
                                    <p:animEffect transition="in" filter="strips(downLeft)">
                                      <p:cBhvr>
                                        <p:cTn id="187" dur="500"/>
                                        <p:tgtEl>
                                          <p:spTgt spid="298024"/>
                                        </p:tgtEl>
                                      </p:cBhvr>
                                    </p:animEffect>
                                  </p:childTnLst>
                                </p:cTn>
                              </p:par>
                            </p:childTnLst>
                          </p:cTn>
                        </p:par>
                        <p:par>
                          <p:cTn id="188" fill="hold" nodeType="afterGroup">
                            <p:stCondLst>
                              <p:cond delay="2000"/>
                            </p:stCondLst>
                            <p:childTnLst>
                              <p:par>
                                <p:cTn id="189" presetID="9" presetClass="entr" presetSubtype="0" fill="hold" grpId="0" nodeType="afterEffect">
                                  <p:stCondLst>
                                    <p:cond delay="0"/>
                                  </p:stCondLst>
                                  <p:childTnLst>
                                    <p:set>
                                      <p:cBhvr>
                                        <p:cTn id="190" dur="1" fill="hold">
                                          <p:stCondLst>
                                            <p:cond delay="0"/>
                                          </p:stCondLst>
                                        </p:cTn>
                                        <p:tgtEl>
                                          <p:spTgt spid="298010"/>
                                        </p:tgtEl>
                                        <p:attrNameLst>
                                          <p:attrName>style.visibility</p:attrName>
                                        </p:attrNameLst>
                                      </p:cBhvr>
                                      <p:to>
                                        <p:strVal val="visible"/>
                                      </p:to>
                                    </p:set>
                                    <p:animEffect transition="in" filter="dissolve">
                                      <p:cBhvr>
                                        <p:cTn id="191" dur="500"/>
                                        <p:tgtEl>
                                          <p:spTgt spid="298010"/>
                                        </p:tgtEl>
                                      </p:cBhvr>
                                    </p:animEffect>
                                  </p:childTnLst>
                                </p:cTn>
                              </p:par>
                              <p:par>
                                <p:cTn id="192" presetID="9" presetClass="entr" presetSubtype="0" fill="hold" grpId="0" nodeType="withEffect">
                                  <p:stCondLst>
                                    <p:cond delay="0"/>
                                  </p:stCondLst>
                                  <p:childTnLst>
                                    <p:set>
                                      <p:cBhvr>
                                        <p:cTn id="193" dur="1" fill="hold">
                                          <p:stCondLst>
                                            <p:cond delay="0"/>
                                          </p:stCondLst>
                                        </p:cTn>
                                        <p:tgtEl>
                                          <p:spTgt spid="298011"/>
                                        </p:tgtEl>
                                        <p:attrNameLst>
                                          <p:attrName>style.visibility</p:attrName>
                                        </p:attrNameLst>
                                      </p:cBhvr>
                                      <p:to>
                                        <p:strVal val="visible"/>
                                      </p:to>
                                    </p:set>
                                    <p:animEffect transition="in" filter="dissolve">
                                      <p:cBhvr>
                                        <p:cTn id="194" dur="500"/>
                                        <p:tgtEl>
                                          <p:spTgt spid="298011"/>
                                        </p:tgtEl>
                                      </p:cBhvr>
                                    </p:animEffect>
                                  </p:childTnLst>
                                </p:cTn>
                              </p:par>
                              <p:par>
                                <p:cTn id="195" presetID="9" presetClass="entr" presetSubtype="0" fill="hold" grpId="0" nodeType="withEffect">
                                  <p:stCondLst>
                                    <p:cond delay="0"/>
                                  </p:stCondLst>
                                  <p:childTnLst>
                                    <p:set>
                                      <p:cBhvr>
                                        <p:cTn id="196" dur="1" fill="hold">
                                          <p:stCondLst>
                                            <p:cond delay="0"/>
                                          </p:stCondLst>
                                        </p:cTn>
                                        <p:tgtEl>
                                          <p:spTgt spid="298013">
                                            <p:bg/>
                                          </p:spTgt>
                                        </p:tgtEl>
                                        <p:attrNameLst>
                                          <p:attrName>style.visibility</p:attrName>
                                        </p:attrNameLst>
                                      </p:cBhvr>
                                      <p:to>
                                        <p:strVal val="visible"/>
                                      </p:to>
                                    </p:set>
                                    <p:animEffect transition="in" filter="dissolve">
                                      <p:cBhvr>
                                        <p:cTn id="197" dur="500"/>
                                        <p:tgtEl>
                                          <p:spTgt spid="298013">
                                            <p:bg/>
                                          </p:spTgt>
                                        </p:tgtEl>
                                      </p:cBhvr>
                                    </p:animEffect>
                                  </p:childTnLst>
                                </p:cTn>
                              </p:par>
                              <p:par>
                                <p:cTn id="198" presetID="9" presetClass="entr" presetSubtype="0" fill="hold" grpId="0" nodeType="withEffect">
                                  <p:stCondLst>
                                    <p:cond delay="0"/>
                                  </p:stCondLst>
                                  <p:childTnLst>
                                    <p:set>
                                      <p:cBhvr>
                                        <p:cTn id="199" dur="1" fill="hold">
                                          <p:stCondLst>
                                            <p:cond delay="0"/>
                                          </p:stCondLst>
                                        </p:cTn>
                                        <p:tgtEl>
                                          <p:spTgt spid="298013">
                                            <p:txEl>
                                              <p:pRg st="0" end="0"/>
                                            </p:txEl>
                                          </p:spTgt>
                                        </p:tgtEl>
                                        <p:attrNameLst>
                                          <p:attrName>style.visibility</p:attrName>
                                        </p:attrNameLst>
                                      </p:cBhvr>
                                      <p:to>
                                        <p:strVal val="visible"/>
                                      </p:to>
                                    </p:set>
                                    <p:animEffect transition="in" filter="dissolve">
                                      <p:cBhvr>
                                        <p:cTn id="200" dur="500"/>
                                        <p:tgtEl>
                                          <p:spTgt spid="298013">
                                            <p:txEl>
                                              <p:pRg st="0" end="0"/>
                                            </p:txEl>
                                          </p:spTgt>
                                        </p:tgtEl>
                                      </p:cBhvr>
                                    </p:animEffect>
                                  </p:childTnLst>
                                </p:cTn>
                              </p:par>
                            </p:childTnLst>
                          </p:cTn>
                        </p:par>
                        <p:par>
                          <p:cTn id="201" fill="hold" nodeType="afterGroup">
                            <p:stCondLst>
                              <p:cond delay="2500"/>
                            </p:stCondLst>
                            <p:childTnLst>
                              <p:par>
                                <p:cTn id="202" presetID="18" presetClass="entr" presetSubtype="12" fill="hold" grpId="0" nodeType="afterEffect">
                                  <p:stCondLst>
                                    <p:cond delay="0"/>
                                  </p:stCondLst>
                                  <p:childTnLst>
                                    <p:set>
                                      <p:cBhvr>
                                        <p:cTn id="203" dur="1" fill="hold">
                                          <p:stCondLst>
                                            <p:cond delay="0"/>
                                          </p:stCondLst>
                                        </p:cTn>
                                        <p:tgtEl>
                                          <p:spTgt spid="298009"/>
                                        </p:tgtEl>
                                        <p:attrNameLst>
                                          <p:attrName>style.visibility</p:attrName>
                                        </p:attrNameLst>
                                      </p:cBhvr>
                                      <p:to>
                                        <p:strVal val="visible"/>
                                      </p:to>
                                    </p:set>
                                    <p:animEffect transition="in" filter="strips(downLeft)">
                                      <p:cBhvr>
                                        <p:cTn id="204" dur="500"/>
                                        <p:tgtEl>
                                          <p:spTgt spid="298009"/>
                                        </p:tgtEl>
                                      </p:cBhvr>
                                    </p:animEffect>
                                  </p:childTnLst>
                                </p:cTn>
                              </p:par>
                              <p:par>
                                <p:cTn id="205" presetID="18" presetClass="entr" presetSubtype="12" fill="hold" grpId="0" nodeType="withEffect">
                                  <p:stCondLst>
                                    <p:cond delay="0"/>
                                  </p:stCondLst>
                                  <p:childTnLst>
                                    <p:set>
                                      <p:cBhvr>
                                        <p:cTn id="206" dur="1" fill="hold">
                                          <p:stCondLst>
                                            <p:cond delay="0"/>
                                          </p:stCondLst>
                                        </p:cTn>
                                        <p:tgtEl>
                                          <p:spTgt spid="298012"/>
                                        </p:tgtEl>
                                        <p:attrNameLst>
                                          <p:attrName>style.visibility</p:attrName>
                                        </p:attrNameLst>
                                      </p:cBhvr>
                                      <p:to>
                                        <p:strVal val="visible"/>
                                      </p:to>
                                    </p:set>
                                    <p:animEffect transition="in" filter="strips(downLeft)">
                                      <p:cBhvr>
                                        <p:cTn id="207" dur="500"/>
                                        <p:tgtEl>
                                          <p:spTgt spid="298012"/>
                                        </p:tgtEl>
                                      </p:cBhvr>
                                    </p:animEffect>
                                  </p:childTnLst>
                                </p:cTn>
                              </p:par>
                            </p:childTnLst>
                          </p:cTn>
                        </p:par>
                      </p:childTnLst>
                    </p:cTn>
                  </p:par>
                  <p:par>
                    <p:cTn id="208" fill="hold" nodeType="clickPar">
                      <p:stCondLst>
                        <p:cond delay="indefinite"/>
                      </p:stCondLst>
                      <p:childTnLst>
                        <p:par>
                          <p:cTn id="209" fill="hold" nodeType="withGroup">
                            <p:stCondLst>
                              <p:cond delay="0"/>
                            </p:stCondLst>
                            <p:childTnLst>
                              <p:par>
                                <p:cTn id="210" presetID="0" presetClass="path" presetSubtype="0" accel="50000" decel="50000" fill="hold" grpId="1" nodeType="clickEffect">
                                  <p:stCondLst>
                                    <p:cond delay="0"/>
                                  </p:stCondLst>
                                  <p:childTnLst>
                                    <p:animMotion origin="layout" path="M 0.00017 0.00023 L 0.00017 0.04213 " pathEditMode="relative" rAng="0" ptsTypes="AA">
                                      <p:cBhvr>
                                        <p:cTn id="211" dur="2000" fill="hold"/>
                                        <p:tgtEl>
                                          <p:spTgt spid="298026"/>
                                        </p:tgtEl>
                                        <p:attrNameLst>
                                          <p:attrName>ppt_x</p:attrName>
                                          <p:attrName>ppt_y</p:attrName>
                                        </p:attrNameLst>
                                      </p:cBhvr>
                                      <p:rCtr x="0" y="2083"/>
                                    </p:animMotion>
                                  </p:childTnLst>
                                </p:cTn>
                              </p:par>
                            </p:childTnLst>
                          </p:cTn>
                        </p:par>
                        <p:par>
                          <p:cTn id="212" fill="hold" nodeType="afterGroup">
                            <p:stCondLst>
                              <p:cond delay="2000"/>
                            </p:stCondLst>
                            <p:childTnLst>
                              <p:par>
                                <p:cTn id="213" presetID="3" presetClass="emph" presetSubtype="2" fill="hold" grpId="1" nodeType="afterEffect">
                                  <p:stCondLst>
                                    <p:cond delay="0"/>
                                  </p:stCondLst>
                                  <p:childTnLst>
                                    <p:animClr clrSpc="rgb" dir="cw">
                                      <p:cBhvr override="childStyle">
                                        <p:cTn id="214" dur="1000" fill="hold"/>
                                        <p:tgtEl>
                                          <p:spTgt spid="298020">
                                            <p:txEl>
                                              <p:charRg st="4294967295" end="4294967295"/>
                                            </p:txEl>
                                          </p:spTgt>
                                        </p:tgtEl>
                                        <p:attrNameLst>
                                          <p:attrName>style.color</p:attrName>
                                        </p:attrNameLst>
                                      </p:cBhvr>
                                      <p:to>
                                        <a:srgbClr val="FF0000"/>
                                      </p:to>
                                    </p:animClr>
                                  </p:childTnLst>
                                </p:cTn>
                              </p:par>
                              <p:par>
                                <p:cTn id="215" presetID="7" presetClass="emph" presetSubtype="2" fill="hold" nodeType="withEffect">
                                  <p:stCondLst>
                                    <p:cond delay="0"/>
                                  </p:stCondLst>
                                  <p:childTnLst>
                                    <p:animClr clrSpc="rgb" dir="cw">
                                      <p:cBhvr>
                                        <p:cTn id="216" dur="1000" fill="hold"/>
                                        <p:tgtEl>
                                          <p:spTgt spid="298020"/>
                                        </p:tgtEl>
                                        <p:attrNameLst>
                                          <p:attrName>stroke.color</p:attrName>
                                        </p:attrNameLst>
                                      </p:cBhvr>
                                      <p:to>
                                        <a:srgbClr val="FF0000"/>
                                      </p:to>
                                    </p:animClr>
                                    <p:set>
                                      <p:cBhvr>
                                        <p:cTn id="217" dur="1000" fill="hold"/>
                                        <p:tgtEl>
                                          <p:spTgt spid="298020"/>
                                        </p:tgtEl>
                                        <p:attrNameLst>
                                          <p:attrName>stroke.on</p:attrName>
                                        </p:attrNameLst>
                                      </p:cBhvr>
                                      <p:to>
                                        <p:strVal val="true"/>
                                      </p:to>
                                    </p:set>
                                  </p:childTnLst>
                                </p:cTn>
                              </p:par>
                            </p:childTnLst>
                          </p:cTn>
                        </p:par>
                      </p:childTnLst>
                    </p:cTn>
                  </p:par>
                  <p:par>
                    <p:cTn id="218" fill="hold" nodeType="clickPar">
                      <p:stCondLst>
                        <p:cond delay="indefinite"/>
                      </p:stCondLst>
                      <p:childTnLst>
                        <p:par>
                          <p:cTn id="219" fill="hold" nodeType="withGroup">
                            <p:stCondLst>
                              <p:cond delay="0"/>
                            </p:stCondLst>
                            <p:childTnLst>
                              <p:par>
                                <p:cTn id="220" presetID="0" presetClass="path" presetSubtype="0" accel="50000" decel="50000" fill="hold" grpId="2" nodeType="clickEffect">
                                  <p:stCondLst>
                                    <p:cond delay="0"/>
                                  </p:stCondLst>
                                  <p:childTnLst>
                                    <p:animMotion origin="layout" path="M 0.00017 0.04213 L 0.00017 0.08426 " pathEditMode="relative" rAng="0" ptsTypes="AA">
                                      <p:cBhvr>
                                        <p:cTn id="221" dur="2000" fill="hold"/>
                                        <p:tgtEl>
                                          <p:spTgt spid="298026"/>
                                        </p:tgtEl>
                                        <p:attrNameLst>
                                          <p:attrName>ppt_x</p:attrName>
                                          <p:attrName>ppt_y</p:attrName>
                                        </p:attrNameLst>
                                      </p:cBhvr>
                                      <p:rCtr x="0" y="2106"/>
                                    </p:animMotion>
                                  </p:childTnLst>
                                </p:cTn>
                              </p:par>
                            </p:childTnLst>
                          </p:cTn>
                        </p:par>
                        <p:par>
                          <p:cTn id="222" fill="hold" nodeType="afterGroup">
                            <p:stCondLst>
                              <p:cond delay="2000"/>
                            </p:stCondLst>
                            <p:childTnLst>
                              <p:par>
                                <p:cTn id="223" presetID="7" presetClass="emph" presetSubtype="2" fill="hold" nodeType="afterEffect">
                                  <p:stCondLst>
                                    <p:cond delay="0"/>
                                  </p:stCondLst>
                                  <p:childTnLst>
                                    <p:animClr clrSpc="rgb" dir="cw">
                                      <p:cBhvr>
                                        <p:cTn id="224" dur="1000" fill="hold"/>
                                        <p:tgtEl>
                                          <p:spTgt spid="298023"/>
                                        </p:tgtEl>
                                        <p:attrNameLst>
                                          <p:attrName>stroke.color</p:attrName>
                                        </p:attrNameLst>
                                      </p:cBhvr>
                                      <p:to>
                                        <a:srgbClr val="FF0000"/>
                                      </p:to>
                                    </p:animClr>
                                    <p:set>
                                      <p:cBhvr>
                                        <p:cTn id="225" dur="1000" fill="hold"/>
                                        <p:tgtEl>
                                          <p:spTgt spid="298023"/>
                                        </p:tgtEl>
                                        <p:attrNameLst>
                                          <p:attrName>stroke.on</p:attrName>
                                        </p:attrNameLst>
                                      </p:cBhvr>
                                      <p:to>
                                        <p:strVal val="true"/>
                                      </p:to>
                                    </p:set>
                                  </p:childTnLst>
                                </p:cTn>
                              </p:par>
                            </p:childTnLst>
                          </p:cTn>
                        </p:par>
                        <p:par>
                          <p:cTn id="226" fill="hold" nodeType="afterGroup">
                            <p:stCondLst>
                              <p:cond delay="3000"/>
                            </p:stCondLst>
                            <p:childTnLst>
                              <p:par>
                                <p:cTn id="227" presetID="3" presetClass="emph" presetSubtype="2" fill="hold" nodeType="afterEffect">
                                  <p:stCondLst>
                                    <p:cond delay="0"/>
                                  </p:stCondLst>
                                  <p:childTnLst>
                                    <p:animClr clrSpc="rgb" dir="cw">
                                      <p:cBhvr override="childStyle">
                                        <p:cTn id="228" dur="1000" fill="hold"/>
                                        <p:tgtEl>
                                          <p:spTgt spid="297992">
                                            <p:txEl>
                                              <p:pRg st="2" end="2"/>
                                            </p:txEl>
                                          </p:spTgt>
                                        </p:tgtEl>
                                        <p:attrNameLst>
                                          <p:attrName>style.color</p:attrName>
                                        </p:attrNameLst>
                                      </p:cBhvr>
                                      <p:to>
                                        <a:schemeClr val="accent2"/>
                                      </p:to>
                                    </p:animClr>
                                  </p:childTnLst>
                                </p:cTn>
                              </p:par>
                            </p:childTnLst>
                          </p:cTn>
                        </p:par>
                        <p:par>
                          <p:cTn id="229" fill="hold" nodeType="afterGroup">
                            <p:stCondLst>
                              <p:cond delay="4000"/>
                            </p:stCondLst>
                            <p:childTnLst>
                              <p:par>
                                <p:cTn id="230" presetID="7" presetClass="emph" presetSubtype="2" fill="hold" nodeType="afterEffect">
                                  <p:stCondLst>
                                    <p:cond delay="0"/>
                                  </p:stCondLst>
                                  <p:childTnLst>
                                    <p:animClr clrSpc="rgb" dir="cw">
                                      <p:cBhvr>
                                        <p:cTn id="231" dur="1000" fill="hold"/>
                                        <p:tgtEl>
                                          <p:spTgt spid="298003"/>
                                        </p:tgtEl>
                                        <p:attrNameLst>
                                          <p:attrName>stroke.color</p:attrName>
                                        </p:attrNameLst>
                                      </p:cBhvr>
                                      <p:to>
                                        <a:schemeClr val="accent2"/>
                                      </p:to>
                                    </p:animClr>
                                    <p:set>
                                      <p:cBhvr>
                                        <p:cTn id="232" dur="1000" fill="hold"/>
                                        <p:tgtEl>
                                          <p:spTgt spid="298003"/>
                                        </p:tgtEl>
                                        <p:attrNameLst>
                                          <p:attrName>stroke.on</p:attrName>
                                        </p:attrNameLst>
                                      </p:cBhvr>
                                      <p:to>
                                        <p:strVal val="true"/>
                                      </p:to>
                                    </p:set>
                                  </p:childTnLst>
                                </p:cTn>
                              </p:par>
                              <p:par>
                                <p:cTn id="233" presetID="7" presetClass="emph" presetSubtype="2" fill="hold" nodeType="withEffect">
                                  <p:stCondLst>
                                    <p:cond delay="0"/>
                                  </p:stCondLst>
                                  <p:childTnLst>
                                    <p:animClr clrSpc="rgb" dir="cw">
                                      <p:cBhvr>
                                        <p:cTn id="234" dur="1000" fill="hold"/>
                                        <p:tgtEl>
                                          <p:spTgt spid="298004"/>
                                        </p:tgtEl>
                                        <p:attrNameLst>
                                          <p:attrName>stroke.color</p:attrName>
                                        </p:attrNameLst>
                                      </p:cBhvr>
                                      <p:to>
                                        <a:schemeClr val="accent2"/>
                                      </p:to>
                                    </p:animClr>
                                    <p:set>
                                      <p:cBhvr>
                                        <p:cTn id="235" dur="1000" fill="hold"/>
                                        <p:tgtEl>
                                          <p:spTgt spid="298004"/>
                                        </p:tgtEl>
                                        <p:attrNameLst>
                                          <p:attrName>stroke.on</p:attrName>
                                        </p:attrNameLst>
                                      </p:cBhvr>
                                      <p:to>
                                        <p:strVal val="true"/>
                                      </p:to>
                                    </p:set>
                                  </p:childTnLst>
                                </p:cTn>
                              </p:par>
                              <p:par>
                                <p:cTn id="236" presetID="7" presetClass="emph" presetSubtype="2" fill="hold" nodeType="withEffect">
                                  <p:stCondLst>
                                    <p:cond delay="0"/>
                                  </p:stCondLst>
                                  <p:childTnLst>
                                    <p:animClr clrSpc="rgb" dir="cw">
                                      <p:cBhvr>
                                        <p:cTn id="237" dur="1000" fill="hold"/>
                                        <p:tgtEl>
                                          <p:spTgt spid="298005"/>
                                        </p:tgtEl>
                                        <p:attrNameLst>
                                          <p:attrName>stroke.color</p:attrName>
                                        </p:attrNameLst>
                                      </p:cBhvr>
                                      <p:to>
                                        <a:schemeClr val="accent2"/>
                                      </p:to>
                                    </p:animClr>
                                    <p:set>
                                      <p:cBhvr>
                                        <p:cTn id="238" dur="1000" fill="hold"/>
                                        <p:tgtEl>
                                          <p:spTgt spid="298005"/>
                                        </p:tgtEl>
                                        <p:attrNameLst>
                                          <p:attrName>stroke.on</p:attrName>
                                        </p:attrNameLst>
                                      </p:cBhvr>
                                      <p:to>
                                        <p:strVal val="true"/>
                                      </p:to>
                                    </p:set>
                                  </p:childTnLst>
                                </p:cTn>
                              </p:par>
                            </p:childTnLst>
                          </p:cTn>
                        </p:par>
                        <p:par>
                          <p:cTn id="239" fill="hold" nodeType="afterGroup">
                            <p:stCondLst>
                              <p:cond delay="5000"/>
                            </p:stCondLst>
                            <p:childTnLst>
                              <p:par>
                                <p:cTn id="240" presetID="3" presetClass="emph" presetSubtype="2" fill="hold" nodeType="afterEffect">
                                  <p:stCondLst>
                                    <p:cond delay="0"/>
                                  </p:stCondLst>
                                  <p:childTnLst>
                                    <p:animClr clrSpc="rgb" dir="cw">
                                      <p:cBhvr override="childStyle">
                                        <p:cTn id="241" dur="1000" fill="hold"/>
                                        <p:tgtEl>
                                          <p:spTgt spid="297991">
                                            <p:txEl>
                                              <p:pRg st="2" end="2"/>
                                            </p:txEl>
                                          </p:spTgt>
                                        </p:tgtEl>
                                        <p:attrNameLst>
                                          <p:attrName>style.color</p:attrName>
                                        </p:attrNameLst>
                                      </p:cBhvr>
                                      <p:to>
                                        <a:srgbClr val="FF0000"/>
                                      </p:to>
                                    </p:animClr>
                                  </p:childTnLst>
                                </p:cTn>
                              </p:par>
                            </p:childTnLst>
                          </p:cTn>
                        </p:par>
                        <p:par>
                          <p:cTn id="242" fill="hold" nodeType="afterGroup">
                            <p:stCondLst>
                              <p:cond delay="6000"/>
                            </p:stCondLst>
                            <p:childTnLst>
                              <p:par>
                                <p:cTn id="243" presetID="7" presetClass="emph" presetSubtype="2" fill="hold" nodeType="afterEffect">
                                  <p:stCondLst>
                                    <p:cond delay="0"/>
                                  </p:stCondLst>
                                  <p:childTnLst>
                                    <p:animClr clrSpc="rgb" dir="cw">
                                      <p:cBhvr>
                                        <p:cTn id="244" dur="1000" fill="hold"/>
                                        <p:tgtEl>
                                          <p:spTgt spid="298014"/>
                                        </p:tgtEl>
                                        <p:attrNameLst>
                                          <p:attrName>stroke.color</p:attrName>
                                        </p:attrNameLst>
                                      </p:cBhvr>
                                      <p:to>
                                        <a:srgbClr val="FF0000"/>
                                      </p:to>
                                    </p:animClr>
                                    <p:set>
                                      <p:cBhvr>
                                        <p:cTn id="245" dur="1000" fill="hold"/>
                                        <p:tgtEl>
                                          <p:spTgt spid="298014"/>
                                        </p:tgtEl>
                                        <p:attrNameLst>
                                          <p:attrName>stroke.on</p:attrName>
                                        </p:attrNameLst>
                                      </p:cBhvr>
                                      <p:to>
                                        <p:strVal val="true"/>
                                      </p:to>
                                    </p:set>
                                  </p:childTnLst>
                                </p:cTn>
                              </p:par>
                            </p:childTnLst>
                          </p:cTn>
                        </p:par>
                        <p:par>
                          <p:cTn id="246" fill="hold" nodeType="afterGroup">
                            <p:stCondLst>
                              <p:cond delay="7000"/>
                            </p:stCondLst>
                            <p:childTnLst>
                              <p:par>
                                <p:cTn id="247" presetID="3" presetClass="emph" presetSubtype="2" fill="hold" nodeType="afterEffect">
                                  <p:stCondLst>
                                    <p:cond delay="0"/>
                                  </p:stCondLst>
                                  <p:childTnLst>
                                    <p:animClr clrSpc="rgb" dir="cw">
                                      <p:cBhvr override="childStyle">
                                        <p:cTn id="248" dur="1000" fill="hold"/>
                                        <p:tgtEl>
                                          <p:spTgt spid="298015">
                                            <p:txEl>
                                              <p:pRg st="0" end="0"/>
                                            </p:txEl>
                                          </p:spTgt>
                                        </p:tgtEl>
                                        <p:attrNameLst>
                                          <p:attrName>style.color</p:attrName>
                                        </p:attrNameLst>
                                      </p:cBhvr>
                                      <p:to>
                                        <a:srgbClr val="FF0000"/>
                                      </p:to>
                                    </p:animClr>
                                  </p:childTnLst>
                                </p:cTn>
                              </p:par>
                              <p:par>
                                <p:cTn id="249" presetID="7" presetClass="emph" presetSubtype="2" fill="hold" nodeType="withEffect">
                                  <p:stCondLst>
                                    <p:cond delay="0"/>
                                  </p:stCondLst>
                                  <p:childTnLst>
                                    <p:animClr clrSpc="rgb" dir="cw">
                                      <p:cBhvr>
                                        <p:cTn id="250" dur="1000" fill="hold"/>
                                        <p:tgtEl>
                                          <p:spTgt spid="298015"/>
                                        </p:tgtEl>
                                        <p:attrNameLst>
                                          <p:attrName>stroke.color</p:attrName>
                                        </p:attrNameLst>
                                      </p:cBhvr>
                                      <p:to>
                                        <a:srgbClr val="FF0000"/>
                                      </p:to>
                                    </p:animClr>
                                    <p:set>
                                      <p:cBhvr>
                                        <p:cTn id="251" dur="1000" fill="hold"/>
                                        <p:tgtEl>
                                          <p:spTgt spid="298015"/>
                                        </p:tgtEl>
                                        <p:attrNameLst>
                                          <p:attrName>stroke.on</p:attrName>
                                        </p:attrNameLst>
                                      </p:cBhvr>
                                      <p:to>
                                        <p:strVal val="true"/>
                                      </p:to>
                                    </p:set>
                                  </p:childTnLst>
                                </p:cTn>
                              </p:par>
                            </p:childTnLst>
                          </p:cTn>
                        </p:par>
                      </p:childTnLst>
                    </p:cTn>
                  </p:par>
                  <p:par>
                    <p:cTn id="252" fill="hold" nodeType="clickPar">
                      <p:stCondLst>
                        <p:cond delay="indefinite"/>
                      </p:stCondLst>
                      <p:childTnLst>
                        <p:par>
                          <p:cTn id="253" fill="hold" nodeType="withGroup">
                            <p:stCondLst>
                              <p:cond delay="0"/>
                            </p:stCondLst>
                            <p:childTnLst>
                              <p:par>
                                <p:cTn id="254" presetID="0" presetClass="path" presetSubtype="0" accel="50000" decel="50000" fill="hold" grpId="3" nodeType="clickEffect">
                                  <p:stCondLst>
                                    <p:cond delay="0"/>
                                  </p:stCondLst>
                                  <p:childTnLst>
                                    <p:animMotion origin="layout" path="M 0.00017 0.08426 L 0.00017 0.04213 " pathEditMode="relative" rAng="0" ptsTypes="AA">
                                      <p:cBhvr>
                                        <p:cTn id="255" dur="2000" fill="hold"/>
                                        <p:tgtEl>
                                          <p:spTgt spid="298026"/>
                                        </p:tgtEl>
                                        <p:attrNameLst>
                                          <p:attrName>ppt_x</p:attrName>
                                          <p:attrName>ppt_y</p:attrName>
                                        </p:attrNameLst>
                                      </p:cBhvr>
                                      <p:rCtr x="0" y="-2106"/>
                                    </p:animMotion>
                                  </p:childTnLst>
                                </p:cTn>
                              </p:par>
                            </p:childTnLst>
                          </p:cTn>
                        </p:par>
                        <p:par>
                          <p:cTn id="256" fill="hold" nodeType="afterGroup">
                            <p:stCondLst>
                              <p:cond delay="2000"/>
                            </p:stCondLst>
                            <p:childTnLst>
                              <p:par>
                                <p:cTn id="257" presetID="3" presetClass="emph" presetSubtype="2" fill="hold" grpId="1" nodeType="afterEffect">
                                  <p:stCondLst>
                                    <p:cond delay="0"/>
                                  </p:stCondLst>
                                  <p:childTnLst>
                                    <p:animClr clrSpc="rgb" dir="cw">
                                      <p:cBhvr override="childStyle">
                                        <p:cTn id="258" dur="1000" fill="hold"/>
                                        <p:tgtEl>
                                          <p:spTgt spid="298021">
                                            <p:txEl>
                                              <p:charRg st="4294967295" end="4294967295"/>
                                            </p:txEl>
                                          </p:spTgt>
                                        </p:tgtEl>
                                        <p:attrNameLst>
                                          <p:attrName>style.color</p:attrName>
                                        </p:attrNameLst>
                                      </p:cBhvr>
                                      <p:to>
                                        <a:srgbClr val="FF0000"/>
                                      </p:to>
                                    </p:animClr>
                                  </p:childTnLst>
                                </p:cTn>
                              </p:par>
                              <p:par>
                                <p:cTn id="259" presetID="7" presetClass="emph" presetSubtype="2" fill="hold" nodeType="withEffect">
                                  <p:stCondLst>
                                    <p:cond delay="0"/>
                                  </p:stCondLst>
                                  <p:childTnLst>
                                    <p:animClr clrSpc="rgb" dir="cw">
                                      <p:cBhvr>
                                        <p:cTn id="260" dur="1000" fill="hold"/>
                                        <p:tgtEl>
                                          <p:spTgt spid="298021"/>
                                        </p:tgtEl>
                                        <p:attrNameLst>
                                          <p:attrName>stroke.color</p:attrName>
                                        </p:attrNameLst>
                                      </p:cBhvr>
                                      <p:to>
                                        <a:srgbClr val="FF0000"/>
                                      </p:to>
                                    </p:animClr>
                                    <p:set>
                                      <p:cBhvr>
                                        <p:cTn id="261" dur="1000" fill="hold"/>
                                        <p:tgtEl>
                                          <p:spTgt spid="298021"/>
                                        </p:tgtEl>
                                        <p:attrNameLst>
                                          <p:attrName>stroke.on</p:attrName>
                                        </p:attrNameLst>
                                      </p:cBhvr>
                                      <p:to>
                                        <p:strVal val="true"/>
                                      </p:to>
                                    </p:set>
                                  </p:childTnLst>
                                </p:cTn>
                              </p:par>
                            </p:childTnLst>
                          </p:cTn>
                        </p:par>
                      </p:childTnLst>
                    </p:cTn>
                  </p:par>
                  <p:par>
                    <p:cTn id="262" fill="hold" nodeType="clickPar">
                      <p:stCondLst>
                        <p:cond delay="indefinite"/>
                      </p:stCondLst>
                      <p:childTnLst>
                        <p:par>
                          <p:cTn id="263" fill="hold" nodeType="withGroup">
                            <p:stCondLst>
                              <p:cond delay="0"/>
                            </p:stCondLst>
                            <p:childTnLst>
                              <p:par>
                                <p:cTn id="264" presetID="0" presetClass="path" presetSubtype="0" accel="50000" decel="50000" fill="hold" grpId="4" nodeType="clickEffect">
                                  <p:stCondLst>
                                    <p:cond delay="0"/>
                                  </p:stCondLst>
                                  <p:childTnLst>
                                    <p:animMotion origin="layout" path="M 0.00017 0.04213 L 0.00017 0.08403 " pathEditMode="relative" rAng="0" ptsTypes="AA">
                                      <p:cBhvr>
                                        <p:cTn id="265" dur="2000" fill="hold"/>
                                        <p:tgtEl>
                                          <p:spTgt spid="298026"/>
                                        </p:tgtEl>
                                        <p:attrNameLst>
                                          <p:attrName>ppt_x</p:attrName>
                                          <p:attrName>ppt_y</p:attrName>
                                        </p:attrNameLst>
                                      </p:cBhvr>
                                      <p:rCtr x="0" y="2083"/>
                                    </p:animMotion>
                                  </p:childTnLst>
                                </p:cTn>
                              </p:par>
                            </p:childTnLst>
                          </p:cTn>
                        </p:par>
                        <p:par>
                          <p:cTn id="266" fill="hold" nodeType="afterGroup">
                            <p:stCondLst>
                              <p:cond delay="2000"/>
                            </p:stCondLst>
                            <p:childTnLst>
                              <p:par>
                                <p:cTn id="267" presetID="7" presetClass="emph" presetSubtype="2" fill="hold" nodeType="afterEffect">
                                  <p:stCondLst>
                                    <p:cond delay="0"/>
                                  </p:stCondLst>
                                  <p:childTnLst>
                                    <p:animClr clrSpc="rgb" dir="cw">
                                      <p:cBhvr>
                                        <p:cTn id="268" dur="1000" fill="hold"/>
                                        <p:tgtEl>
                                          <p:spTgt spid="298025"/>
                                        </p:tgtEl>
                                        <p:attrNameLst>
                                          <p:attrName>stroke.color</p:attrName>
                                        </p:attrNameLst>
                                      </p:cBhvr>
                                      <p:to>
                                        <a:srgbClr val="FF0000"/>
                                      </p:to>
                                    </p:animClr>
                                    <p:set>
                                      <p:cBhvr>
                                        <p:cTn id="269" dur="1000" fill="hold"/>
                                        <p:tgtEl>
                                          <p:spTgt spid="298025"/>
                                        </p:tgtEl>
                                        <p:attrNameLst>
                                          <p:attrName>stroke.on</p:attrName>
                                        </p:attrNameLst>
                                      </p:cBhvr>
                                      <p:to>
                                        <p:strVal val="true"/>
                                      </p:to>
                                    </p:set>
                                  </p:childTnLst>
                                </p:cTn>
                              </p:par>
                            </p:childTnLst>
                          </p:cTn>
                        </p:par>
                        <p:par>
                          <p:cTn id="270" fill="hold" nodeType="afterGroup">
                            <p:stCondLst>
                              <p:cond delay="3000"/>
                            </p:stCondLst>
                            <p:childTnLst>
                              <p:par>
                                <p:cTn id="271" presetID="3" presetClass="emph" presetSubtype="2" fill="hold" nodeType="afterEffect">
                                  <p:stCondLst>
                                    <p:cond delay="0"/>
                                  </p:stCondLst>
                                  <p:childTnLst>
                                    <p:animClr clrSpc="rgb" dir="cw">
                                      <p:cBhvr override="childStyle">
                                        <p:cTn id="272" dur="1000" fill="hold"/>
                                        <p:tgtEl>
                                          <p:spTgt spid="297996">
                                            <p:txEl>
                                              <p:pRg st="2" end="2"/>
                                            </p:txEl>
                                          </p:spTgt>
                                        </p:tgtEl>
                                        <p:attrNameLst>
                                          <p:attrName>style.color</p:attrName>
                                        </p:attrNameLst>
                                      </p:cBhvr>
                                      <p:to>
                                        <a:schemeClr val="accent2"/>
                                      </p:to>
                                    </p:animClr>
                                  </p:childTnLst>
                                </p:cTn>
                              </p:par>
                            </p:childTnLst>
                          </p:cTn>
                        </p:par>
                        <p:par>
                          <p:cTn id="273" fill="hold" nodeType="afterGroup">
                            <p:stCondLst>
                              <p:cond delay="4000"/>
                            </p:stCondLst>
                            <p:childTnLst>
                              <p:par>
                                <p:cTn id="274" presetID="7" presetClass="emph" presetSubtype="2" fill="hold" nodeType="afterEffect">
                                  <p:stCondLst>
                                    <p:cond delay="0"/>
                                  </p:stCondLst>
                                  <p:childTnLst>
                                    <p:animClr clrSpc="rgb" dir="cw">
                                      <p:cBhvr>
                                        <p:cTn id="275" dur="1000" fill="hold"/>
                                        <p:tgtEl>
                                          <p:spTgt spid="298006"/>
                                        </p:tgtEl>
                                        <p:attrNameLst>
                                          <p:attrName>stroke.color</p:attrName>
                                        </p:attrNameLst>
                                      </p:cBhvr>
                                      <p:to>
                                        <a:schemeClr val="accent2"/>
                                      </p:to>
                                    </p:animClr>
                                    <p:set>
                                      <p:cBhvr>
                                        <p:cTn id="276" dur="1000" fill="hold"/>
                                        <p:tgtEl>
                                          <p:spTgt spid="298006"/>
                                        </p:tgtEl>
                                        <p:attrNameLst>
                                          <p:attrName>stroke.on</p:attrName>
                                        </p:attrNameLst>
                                      </p:cBhvr>
                                      <p:to>
                                        <p:strVal val="true"/>
                                      </p:to>
                                    </p:set>
                                  </p:childTnLst>
                                </p:cTn>
                              </p:par>
                              <p:par>
                                <p:cTn id="277" presetID="7" presetClass="emph" presetSubtype="2" fill="hold" nodeType="withEffect">
                                  <p:stCondLst>
                                    <p:cond delay="0"/>
                                  </p:stCondLst>
                                  <p:childTnLst>
                                    <p:animClr clrSpc="rgb" dir="cw">
                                      <p:cBhvr>
                                        <p:cTn id="278" dur="1000" fill="hold"/>
                                        <p:tgtEl>
                                          <p:spTgt spid="298007"/>
                                        </p:tgtEl>
                                        <p:attrNameLst>
                                          <p:attrName>stroke.color</p:attrName>
                                        </p:attrNameLst>
                                      </p:cBhvr>
                                      <p:to>
                                        <a:schemeClr val="accent2"/>
                                      </p:to>
                                    </p:animClr>
                                    <p:set>
                                      <p:cBhvr>
                                        <p:cTn id="279" dur="1000" fill="hold"/>
                                        <p:tgtEl>
                                          <p:spTgt spid="298007"/>
                                        </p:tgtEl>
                                        <p:attrNameLst>
                                          <p:attrName>stroke.on</p:attrName>
                                        </p:attrNameLst>
                                      </p:cBhvr>
                                      <p:to>
                                        <p:strVal val="true"/>
                                      </p:to>
                                    </p:set>
                                  </p:childTnLst>
                                </p:cTn>
                              </p:par>
                              <p:par>
                                <p:cTn id="280" presetID="7" presetClass="emph" presetSubtype="2" fill="hold" nodeType="withEffect">
                                  <p:stCondLst>
                                    <p:cond delay="0"/>
                                  </p:stCondLst>
                                  <p:childTnLst>
                                    <p:animClr clrSpc="rgb" dir="cw">
                                      <p:cBhvr>
                                        <p:cTn id="281" dur="1000" fill="hold"/>
                                        <p:tgtEl>
                                          <p:spTgt spid="298008"/>
                                        </p:tgtEl>
                                        <p:attrNameLst>
                                          <p:attrName>stroke.color</p:attrName>
                                        </p:attrNameLst>
                                      </p:cBhvr>
                                      <p:to>
                                        <a:schemeClr val="accent2"/>
                                      </p:to>
                                    </p:animClr>
                                    <p:set>
                                      <p:cBhvr>
                                        <p:cTn id="282" dur="1000" fill="hold"/>
                                        <p:tgtEl>
                                          <p:spTgt spid="298008"/>
                                        </p:tgtEl>
                                        <p:attrNameLst>
                                          <p:attrName>stroke.on</p:attrName>
                                        </p:attrNameLst>
                                      </p:cBhvr>
                                      <p:to>
                                        <p:strVal val="true"/>
                                      </p:to>
                                    </p:set>
                                  </p:childTnLst>
                                </p:cTn>
                              </p:par>
                            </p:childTnLst>
                          </p:cTn>
                        </p:par>
                        <p:par>
                          <p:cTn id="283" fill="hold" nodeType="afterGroup">
                            <p:stCondLst>
                              <p:cond delay="5000"/>
                            </p:stCondLst>
                            <p:childTnLst>
                              <p:par>
                                <p:cTn id="284" presetID="3" presetClass="emph" presetSubtype="2" fill="hold" nodeType="afterEffect">
                                  <p:stCondLst>
                                    <p:cond delay="0"/>
                                  </p:stCondLst>
                                  <p:childTnLst>
                                    <p:animClr clrSpc="rgb" dir="cw">
                                      <p:cBhvr override="childStyle">
                                        <p:cTn id="285" dur="1000" fill="hold"/>
                                        <p:tgtEl>
                                          <p:spTgt spid="297995">
                                            <p:txEl>
                                              <p:pRg st="2" end="2"/>
                                            </p:txEl>
                                          </p:spTgt>
                                        </p:tgtEl>
                                        <p:attrNameLst>
                                          <p:attrName>style.color</p:attrName>
                                        </p:attrNameLst>
                                      </p:cBhvr>
                                      <p:to>
                                        <a:srgbClr val="FF0000"/>
                                      </p:to>
                                    </p:animClr>
                                  </p:childTnLst>
                                </p:cTn>
                              </p:par>
                            </p:childTnLst>
                          </p:cTn>
                        </p:par>
                        <p:par>
                          <p:cTn id="286" fill="hold" nodeType="afterGroup">
                            <p:stCondLst>
                              <p:cond delay="6000"/>
                            </p:stCondLst>
                            <p:childTnLst>
                              <p:par>
                                <p:cTn id="287" presetID="7" presetClass="emph" presetSubtype="2" fill="hold" nodeType="afterEffect">
                                  <p:stCondLst>
                                    <p:cond delay="0"/>
                                  </p:stCondLst>
                                  <p:childTnLst>
                                    <p:animClr clrSpc="rgb" dir="cw">
                                      <p:cBhvr>
                                        <p:cTn id="288" dur="1000" fill="hold"/>
                                        <p:tgtEl>
                                          <p:spTgt spid="298016"/>
                                        </p:tgtEl>
                                        <p:attrNameLst>
                                          <p:attrName>stroke.color</p:attrName>
                                        </p:attrNameLst>
                                      </p:cBhvr>
                                      <p:to>
                                        <a:srgbClr val="FF0000"/>
                                      </p:to>
                                    </p:animClr>
                                    <p:set>
                                      <p:cBhvr>
                                        <p:cTn id="289" dur="1000" fill="hold"/>
                                        <p:tgtEl>
                                          <p:spTgt spid="298016"/>
                                        </p:tgtEl>
                                        <p:attrNameLst>
                                          <p:attrName>stroke.on</p:attrName>
                                        </p:attrNameLst>
                                      </p:cBhvr>
                                      <p:to>
                                        <p:strVal val="true"/>
                                      </p:to>
                                    </p:set>
                                  </p:childTnLst>
                                </p:cTn>
                              </p:par>
                            </p:childTnLst>
                          </p:cTn>
                        </p:par>
                        <p:par>
                          <p:cTn id="290" fill="hold" nodeType="afterGroup">
                            <p:stCondLst>
                              <p:cond delay="7000"/>
                            </p:stCondLst>
                            <p:childTnLst>
                              <p:par>
                                <p:cTn id="291" presetID="7" presetClass="emph" presetSubtype="2" fill="hold" nodeType="afterEffect">
                                  <p:stCondLst>
                                    <p:cond delay="0"/>
                                  </p:stCondLst>
                                  <p:childTnLst>
                                    <p:animClr clrSpc="rgb" dir="cw">
                                      <p:cBhvr>
                                        <p:cTn id="292" dur="1000" fill="hold"/>
                                        <p:tgtEl>
                                          <p:spTgt spid="298017"/>
                                        </p:tgtEl>
                                        <p:attrNameLst>
                                          <p:attrName>stroke.color</p:attrName>
                                        </p:attrNameLst>
                                      </p:cBhvr>
                                      <p:to>
                                        <a:srgbClr val="FF0000"/>
                                      </p:to>
                                    </p:animClr>
                                    <p:set>
                                      <p:cBhvr>
                                        <p:cTn id="293" dur="1000" fill="hold"/>
                                        <p:tgtEl>
                                          <p:spTgt spid="298017"/>
                                        </p:tgtEl>
                                        <p:attrNameLst>
                                          <p:attrName>stroke.on</p:attrName>
                                        </p:attrNameLst>
                                      </p:cBhvr>
                                      <p:to>
                                        <p:strVal val="true"/>
                                      </p:to>
                                    </p:set>
                                  </p:childTnLst>
                                </p:cTn>
                              </p:par>
                              <p:par>
                                <p:cTn id="294" presetID="3" presetClass="emph" presetSubtype="2" fill="hold" nodeType="withEffect">
                                  <p:stCondLst>
                                    <p:cond delay="0"/>
                                  </p:stCondLst>
                                  <p:childTnLst>
                                    <p:animClr clrSpc="rgb" dir="cw">
                                      <p:cBhvr override="childStyle">
                                        <p:cTn id="295" dur="1000" fill="hold"/>
                                        <p:tgtEl>
                                          <p:spTgt spid="298017">
                                            <p:txEl>
                                              <p:pRg st="0" end="0"/>
                                            </p:txEl>
                                          </p:spTgt>
                                        </p:tgtEl>
                                        <p:attrNameLst>
                                          <p:attrName>style.color</p:attrName>
                                        </p:attrNameLst>
                                      </p:cBhvr>
                                      <p:to>
                                        <a:srgbClr val="FF0000"/>
                                      </p:to>
                                    </p:animClr>
                                  </p:childTnLst>
                                </p:cTn>
                              </p:par>
                            </p:childTnLst>
                          </p:cTn>
                        </p:par>
                      </p:childTnLst>
                    </p:cTn>
                  </p:par>
                  <p:par>
                    <p:cTn id="296" fill="hold" nodeType="clickPar">
                      <p:stCondLst>
                        <p:cond delay="indefinite"/>
                      </p:stCondLst>
                      <p:childTnLst>
                        <p:par>
                          <p:cTn id="297" fill="hold" nodeType="withGroup">
                            <p:stCondLst>
                              <p:cond delay="0"/>
                            </p:stCondLst>
                            <p:childTnLst>
                              <p:par>
                                <p:cTn id="298" presetID="0" presetClass="path" presetSubtype="0" accel="50000" decel="50000" fill="hold" grpId="5" nodeType="clickEffect">
                                  <p:stCondLst>
                                    <p:cond delay="0"/>
                                  </p:stCondLst>
                                  <p:childTnLst>
                                    <p:animMotion origin="layout" path="M 0.00017 0.08403 L 0.00017 0.0419 " pathEditMode="relative" rAng="0" ptsTypes="AA">
                                      <p:cBhvr>
                                        <p:cTn id="299" dur="2000" fill="hold"/>
                                        <p:tgtEl>
                                          <p:spTgt spid="298026"/>
                                        </p:tgtEl>
                                        <p:attrNameLst>
                                          <p:attrName>ppt_x</p:attrName>
                                          <p:attrName>ppt_y</p:attrName>
                                        </p:attrNameLst>
                                      </p:cBhvr>
                                      <p:rCtr x="0" y="-2106"/>
                                    </p:animMotion>
                                  </p:childTnLst>
                                </p:cTn>
                              </p:par>
                            </p:childTnLst>
                          </p:cTn>
                        </p:par>
                        <p:par>
                          <p:cTn id="300" fill="hold" nodeType="afterGroup">
                            <p:stCondLst>
                              <p:cond delay="2000"/>
                            </p:stCondLst>
                            <p:childTnLst>
                              <p:par>
                                <p:cTn id="301" presetID="3" presetClass="emph" presetSubtype="2" fill="hold" grpId="1" nodeType="afterEffect">
                                  <p:stCondLst>
                                    <p:cond delay="0"/>
                                  </p:stCondLst>
                                  <p:childTnLst>
                                    <p:animClr clrSpc="rgb" dir="cw">
                                      <p:cBhvr override="childStyle">
                                        <p:cTn id="302" dur="1000" fill="hold"/>
                                        <p:tgtEl>
                                          <p:spTgt spid="298022">
                                            <p:txEl>
                                              <p:charRg st="4294967295" end="4294967295"/>
                                            </p:txEl>
                                          </p:spTgt>
                                        </p:tgtEl>
                                        <p:attrNameLst>
                                          <p:attrName>style.color</p:attrName>
                                        </p:attrNameLst>
                                      </p:cBhvr>
                                      <p:to>
                                        <a:srgbClr val="FF0000"/>
                                      </p:to>
                                    </p:animClr>
                                  </p:childTnLst>
                                </p:cTn>
                              </p:par>
                              <p:par>
                                <p:cTn id="303" presetID="7" presetClass="emph" presetSubtype="2" fill="hold" nodeType="withEffect">
                                  <p:stCondLst>
                                    <p:cond delay="0"/>
                                  </p:stCondLst>
                                  <p:childTnLst>
                                    <p:animClr clrSpc="rgb" dir="cw">
                                      <p:cBhvr>
                                        <p:cTn id="304" dur="1000" fill="hold"/>
                                        <p:tgtEl>
                                          <p:spTgt spid="298022"/>
                                        </p:tgtEl>
                                        <p:attrNameLst>
                                          <p:attrName>stroke.color</p:attrName>
                                        </p:attrNameLst>
                                      </p:cBhvr>
                                      <p:to>
                                        <a:srgbClr val="FF0000"/>
                                      </p:to>
                                    </p:animClr>
                                    <p:set>
                                      <p:cBhvr>
                                        <p:cTn id="305" dur="1000" fill="hold"/>
                                        <p:tgtEl>
                                          <p:spTgt spid="298022"/>
                                        </p:tgtEl>
                                        <p:attrNameLst>
                                          <p:attrName>stroke.on</p:attrName>
                                        </p:attrNameLst>
                                      </p:cBhvr>
                                      <p:to>
                                        <p:strVal val="true"/>
                                      </p:to>
                                    </p:set>
                                  </p:childTnLst>
                                </p:cTn>
                              </p:par>
                            </p:childTnLst>
                          </p:cTn>
                        </p:par>
                      </p:childTnLst>
                    </p:cTn>
                  </p:par>
                  <p:par>
                    <p:cTn id="306" fill="hold" nodeType="clickPar">
                      <p:stCondLst>
                        <p:cond delay="indefinite"/>
                      </p:stCondLst>
                      <p:childTnLst>
                        <p:par>
                          <p:cTn id="307" fill="hold" nodeType="withGroup">
                            <p:stCondLst>
                              <p:cond delay="0"/>
                            </p:stCondLst>
                            <p:childTnLst>
                              <p:par>
                                <p:cTn id="308" presetID="0" presetClass="path" presetSubtype="0" accel="50000" decel="50000" fill="hold" grpId="6" nodeType="clickEffect">
                                  <p:stCondLst>
                                    <p:cond delay="0"/>
                                  </p:stCondLst>
                                  <p:childTnLst>
                                    <p:animMotion origin="layout" path="M 0.00017 0.04213 L 0.00017 0.08403 " pathEditMode="relative" rAng="0" ptsTypes="AA">
                                      <p:cBhvr>
                                        <p:cTn id="309" dur="2000" fill="hold"/>
                                        <p:tgtEl>
                                          <p:spTgt spid="298026"/>
                                        </p:tgtEl>
                                        <p:attrNameLst>
                                          <p:attrName>ppt_x</p:attrName>
                                          <p:attrName>ppt_y</p:attrName>
                                        </p:attrNameLst>
                                      </p:cBhvr>
                                      <p:rCtr x="0" y="2083"/>
                                    </p:animMotion>
                                  </p:childTnLst>
                                </p:cTn>
                              </p:par>
                            </p:childTnLst>
                          </p:cTn>
                        </p:par>
                        <p:par>
                          <p:cTn id="310" fill="hold" nodeType="afterGroup">
                            <p:stCondLst>
                              <p:cond delay="2000"/>
                            </p:stCondLst>
                            <p:childTnLst>
                              <p:par>
                                <p:cTn id="311" presetID="7" presetClass="emph" presetSubtype="2" fill="hold" nodeType="afterEffect">
                                  <p:stCondLst>
                                    <p:cond delay="0"/>
                                  </p:stCondLst>
                                  <p:childTnLst>
                                    <p:animClr clrSpc="rgb" dir="cw">
                                      <p:cBhvr>
                                        <p:cTn id="312" dur="1000" fill="hold"/>
                                        <p:tgtEl>
                                          <p:spTgt spid="298024"/>
                                        </p:tgtEl>
                                        <p:attrNameLst>
                                          <p:attrName>stroke.color</p:attrName>
                                        </p:attrNameLst>
                                      </p:cBhvr>
                                      <p:to>
                                        <a:srgbClr val="FF0000"/>
                                      </p:to>
                                    </p:animClr>
                                    <p:set>
                                      <p:cBhvr>
                                        <p:cTn id="313" dur="1000" fill="hold"/>
                                        <p:tgtEl>
                                          <p:spTgt spid="298024"/>
                                        </p:tgtEl>
                                        <p:attrNameLst>
                                          <p:attrName>stroke.on</p:attrName>
                                        </p:attrNameLst>
                                      </p:cBhvr>
                                      <p:to>
                                        <p:strVal val="true"/>
                                      </p:to>
                                    </p:set>
                                  </p:childTnLst>
                                </p:cTn>
                              </p:par>
                            </p:childTnLst>
                          </p:cTn>
                        </p:par>
                        <p:par>
                          <p:cTn id="314" fill="hold" nodeType="afterGroup">
                            <p:stCondLst>
                              <p:cond delay="3000"/>
                            </p:stCondLst>
                            <p:childTnLst>
                              <p:par>
                                <p:cTn id="315" presetID="3" presetClass="emph" presetSubtype="2" fill="hold" nodeType="afterEffect">
                                  <p:stCondLst>
                                    <p:cond delay="0"/>
                                  </p:stCondLst>
                                  <p:childTnLst>
                                    <p:animClr clrSpc="rgb" dir="cw">
                                      <p:cBhvr override="childStyle">
                                        <p:cTn id="316" dur="1000" fill="hold"/>
                                        <p:tgtEl>
                                          <p:spTgt spid="298000">
                                            <p:txEl>
                                              <p:pRg st="2" end="2"/>
                                            </p:txEl>
                                          </p:spTgt>
                                        </p:tgtEl>
                                        <p:attrNameLst>
                                          <p:attrName>style.color</p:attrName>
                                        </p:attrNameLst>
                                      </p:cBhvr>
                                      <p:to>
                                        <a:schemeClr val="accent2"/>
                                      </p:to>
                                    </p:animClr>
                                  </p:childTnLst>
                                </p:cTn>
                              </p:par>
                            </p:childTnLst>
                          </p:cTn>
                        </p:par>
                        <p:par>
                          <p:cTn id="317" fill="hold" nodeType="afterGroup">
                            <p:stCondLst>
                              <p:cond delay="4000"/>
                            </p:stCondLst>
                            <p:childTnLst>
                              <p:par>
                                <p:cTn id="318" presetID="7" presetClass="emph" presetSubtype="2" fill="hold" nodeType="afterEffect">
                                  <p:stCondLst>
                                    <p:cond delay="0"/>
                                  </p:stCondLst>
                                  <p:childTnLst>
                                    <p:animClr clrSpc="rgb" dir="cw">
                                      <p:cBhvr>
                                        <p:cTn id="319" dur="1000" fill="hold"/>
                                        <p:tgtEl>
                                          <p:spTgt spid="298009"/>
                                        </p:tgtEl>
                                        <p:attrNameLst>
                                          <p:attrName>stroke.color</p:attrName>
                                        </p:attrNameLst>
                                      </p:cBhvr>
                                      <p:to>
                                        <a:schemeClr val="accent2"/>
                                      </p:to>
                                    </p:animClr>
                                    <p:set>
                                      <p:cBhvr>
                                        <p:cTn id="320" dur="1000" fill="hold"/>
                                        <p:tgtEl>
                                          <p:spTgt spid="298009"/>
                                        </p:tgtEl>
                                        <p:attrNameLst>
                                          <p:attrName>stroke.on</p:attrName>
                                        </p:attrNameLst>
                                      </p:cBhvr>
                                      <p:to>
                                        <p:strVal val="true"/>
                                      </p:to>
                                    </p:set>
                                  </p:childTnLst>
                                </p:cTn>
                              </p:par>
                              <p:par>
                                <p:cTn id="321" presetID="7" presetClass="emph" presetSubtype="2" fill="hold" nodeType="withEffect">
                                  <p:stCondLst>
                                    <p:cond delay="0"/>
                                  </p:stCondLst>
                                  <p:childTnLst>
                                    <p:animClr clrSpc="rgb" dir="cw">
                                      <p:cBhvr>
                                        <p:cTn id="322" dur="1000" fill="hold"/>
                                        <p:tgtEl>
                                          <p:spTgt spid="298010"/>
                                        </p:tgtEl>
                                        <p:attrNameLst>
                                          <p:attrName>stroke.color</p:attrName>
                                        </p:attrNameLst>
                                      </p:cBhvr>
                                      <p:to>
                                        <a:schemeClr val="accent2"/>
                                      </p:to>
                                    </p:animClr>
                                    <p:set>
                                      <p:cBhvr>
                                        <p:cTn id="323" dur="1000" fill="hold"/>
                                        <p:tgtEl>
                                          <p:spTgt spid="298010"/>
                                        </p:tgtEl>
                                        <p:attrNameLst>
                                          <p:attrName>stroke.on</p:attrName>
                                        </p:attrNameLst>
                                      </p:cBhvr>
                                      <p:to>
                                        <p:strVal val="true"/>
                                      </p:to>
                                    </p:set>
                                  </p:childTnLst>
                                </p:cTn>
                              </p:par>
                              <p:par>
                                <p:cTn id="324" presetID="7" presetClass="emph" presetSubtype="2" fill="hold" nodeType="withEffect">
                                  <p:stCondLst>
                                    <p:cond delay="0"/>
                                  </p:stCondLst>
                                  <p:childTnLst>
                                    <p:animClr clrSpc="rgb" dir="cw">
                                      <p:cBhvr>
                                        <p:cTn id="325" dur="1000" fill="hold"/>
                                        <p:tgtEl>
                                          <p:spTgt spid="298011"/>
                                        </p:tgtEl>
                                        <p:attrNameLst>
                                          <p:attrName>stroke.color</p:attrName>
                                        </p:attrNameLst>
                                      </p:cBhvr>
                                      <p:to>
                                        <a:schemeClr val="accent2"/>
                                      </p:to>
                                    </p:animClr>
                                    <p:set>
                                      <p:cBhvr>
                                        <p:cTn id="326" dur="1000" fill="hold"/>
                                        <p:tgtEl>
                                          <p:spTgt spid="298011"/>
                                        </p:tgtEl>
                                        <p:attrNameLst>
                                          <p:attrName>stroke.on</p:attrName>
                                        </p:attrNameLst>
                                      </p:cBhvr>
                                      <p:to>
                                        <p:strVal val="true"/>
                                      </p:to>
                                    </p:set>
                                  </p:childTnLst>
                                </p:cTn>
                              </p:par>
                            </p:childTnLst>
                          </p:cTn>
                        </p:par>
                        <p:par>
                          <p:cTn id="327" fill="hold" nodeType="afterGroup">
                            <p:stCondLst>
                              <p:cond delay="5000"/>
                            </p:stCondLst>
                            <p:childTnLst>
                              <p:par>
                                <p:cTn id="328" presetID="3" presetClass="emph" presetSubtype="2" fill="hold" nodeType="afterEffect">
                                  <p:stCondLst>
                                    <p:cond delay="0"/>
                                  </p:stCondLst>
                                  <p:childTnLst>
                                    <p:animClr clrSpc="rgb" dir="cw">
                                      <p:cBhvr override="childStyle">
                                        <p:cTn id="329" dur="1000" fill="hold"/>
                                        <p:tgtEl>
                                          <p:spTgt spid="297999">
                                            <p:txEl>
                                              <p:pRg st="2" end="2"/>
                                            </p:txEl>
                                          </p:spTgt>
                                        </p:tgtEl>
                                        <p:attrNameLst>
                                          <p:attrName>style.color</p:attrName>
                                        </p:attrNameLst>
                                      </p:cBhvr>
                                      <p:to>
                                        <a:srgbClr val="FF0000"/>
                                      </p:to>
                                    </p:animClr>
                                  </p:childTnLst>
                                </p:cTn>
                              </p:par>
                            </p:childTnLst>
                          </p:cTn>
                        </p:par>
                        <p:par>
                          <p:cTn id="330" fill="hold" nodeType="afterGroup">
                            <p:stCondLst>
                              <p:cond delay="6000"/>
                            </p:stCondLst>
                            <p:childTnLst>
                              <p:par>
                                <p:cTn id="331" presetID="7" presetClass="emph" presetSubtype="2" fill="hold" nodeType="afterEffect">
                                  <p:stCondLst>
                                    <p:cond delay="0"/>
                                  </p:stCondLst>
                                  <p:childTnLst>
                                    <p:animClr clrSpc="rgb" dir="cw">
                                      <p:cBhvr>
                                        <p:cTn id="332" dur="1000" fill="hold"/>
                                        <p:tgtEl>
                                          <p:spTgt spid="298012"/>
                                        </p:tgtEl>
                                        <p:attrNameLst>
                                          <p:attrName>stroke.color</p:attrName>
                                        </p:attrNameLst>
                                      </p:cBhvr>
                                      <p:to>
                                        <a:srgbClr val="FF0000"/>
                                      </p:to>
                                    </p:animClr>
                                    <p:set>
                                      <p:cBhvr>
                                        <p:cTn id="333" dur="1000" fill="hold"/>
                                        <p:tgtEl>
                                          <p:spTgt spid="298012"/>
                                        </p:tgtEl>
                                        <p:attrNameLst>
                                          <p:attrName>stroke.on</p:attrName>
                                        </p:attrNameLst>
                                      </p:cBhvr>
                                      <p:to>
                                        <p:strVal val="true"/>
                                      </p:to>
                                    </p:set>
                                  </p:childTnLst>
                                </p:cTn>
                              </p:par>
                            </p:childTnLst>
                          </p:cTn>
                        </p:par>
                        <p:par>
                          <p:cTn id="334" fill="hold" nodeType="afterGroup">
                            <p:stCondLst>
                              <p:cond delay="7000"/>
                            </p:stCondLst>
                            <p:childTnLst>
                              <p:par>
                                <p:cTn id="335" presetID="7" presetClass="emph" presetSubtype="2" fill="hold" nodeType="afterEffect">
                                  <p:stCondLst>
                                    <p:cond delay="0"/>
                                  </p:stCondLst>
                                  <p:childTnLst>
                                    <p:animClr clrSpc="rgb" dir="cw">
                                      <p:cBhvr>
                                        <p:cTn id="336" dur="1000" fill="hold"/>
                                        <p:tgtEl>
                                          <p:spTgt spid="298013"/>
                                        </p:tgtEl>
                                        <p:attrNameLst>
                                          <p:attrName>stroke.color</p:attrName>
                                        </p:attrNameLst>
                                      </p:cBhvr>
                                      <p:to>
                                        <a:srgbClr val="FF0000"/>
                                      </p:to>
                                    </p:animClr>
                                    <p:set>
                                      <p:cBhvr>
                                        <p:cTn id="337" dur="1000" fill="hold"/>
                                        <p:tgtEl>
                                          <p:spTgt spid="298013"/>
                                        </p:tgtEl>
                                        <p:attrNameLst>
                                          <p:attrName>stroke.on</p:attrName>
                                        </p:attrNameLst>
                                      </p:cBhvr>
                                      <p:to>
                                        <p:strVal val="true"/>
                                      </p:to>
                                    </p:set>
                                  </p:childTnLst>
                                </p:cTn>
                              </p:par>
                              <p:par>
                                <p:cTn id="338" presetID="3" presetClass="emph" presetSubtype="2" fill="hold" nodeType="withEffect">
                                  <p:stCondLst>
                                    <p:cond delay="0"/>
                                  </p:stCondLst>
                                  <p:childTnLst>
                                    <p:animClr clrSpc="rgb" dir="cw">
                                      <p:cBhvr override="childStyle">
                                        <p:cTn id="339" dur="1000" fill="hold"/>
                                        <p:tgtEl>
                                          <p:spTgt spid="298013">
                                            <p:txEl>
                                              <p:pRg st="0" end="0"/>
                                            </p:txEl>
                                          </p:spTgt>
                                        </p:tgtEl>
                                        <p:attrNameLst>
                                          <p:attrName>style.color</p:attrName>
                                        </p:attrNameLst>
                                      </p:cBhvr>
                                      <p:to>
                                        <a:srgbClr val="FF0000"/>
                                      </p:to>
                                    </p:animClr>
                                  </p:childTnLst>
                                </p:cTn>
                              </p:par>
                            </p:childTnLst>
                          </p:cTn>
                        </p:par>
                      </p:childTnLst>
                    </p:cTn>
                  </p:par>
                  <p:par>
                    <p:cTn id="340" fill="hold" nodeType="clickPar">
                      <p:stCondLst>
                        <p:cond delay="indefinite"/>
                      </p:stCondLst>
                      <p:childTnLst>
                        <p:par>
                          <p:cTn id="341" fill="hold" nodeType="withGroup">
                            <p:stCondLst>
                              <p:cond delay="0"/>
                            </p:stCondLst>
                            <p:childTnLst>
                              <p:par>
                                <p:cTn id="342" presetID="2" presetClass="entr" presetSubtype="4" fill="hold" nodeType="clickEffect">
                                  <p:stCondLst>
                                    <p:cond delay="0"/>
                                  </p:stCondLst>
                                  <p:childTnLst>
                                    <p:set>
                                      <p:cBhvr>
                                        <p:cTn id="343" dur="1" fill="hold">
                                          <p:stCondLst>
                                            <p:cond delay="0"/>
                                          </p:stCondLst>
                                        </p:cTn>
                                        <p:tgtEl>
                                          <p:spTgt spid="298028"/>
                                        </p:tgtEl>
                                        <p:attrNameLst>
                                          <p:attrName>style.visibility</p:attrName>
                                        </p:attrNameLst>
                                      </p:cBhvr>
                                      <p:to>
                                        <p:strVal val="visible"/>
                                      </p:to>
                                    </p:set>
                                    <p:anim calcmode="lin" valueType="num">
                                      <p:cBhvr additive="base">
                                        <p:cTn id="344" dur="1000" fill="hold"/>
                                        <p:tgtEl>
                                          <p:spTgt spid="298028"/>
                                        </p:tgtEl>
                                        <p:attrNameLst>
                                          <p:attrName>ppt_x</p:attrName>
                                        </p:attrNameLst>
                                      </p:cBhvr>
                                      <p:tavLst>
                                        <p:tav tm="0">
                                          <p:val>
                                            <p:strVal val="#ppt_x"/>
                                          </p:val>
                                        </p:tav>
                                        <p:tav tm="100000">
                                          <p:val>
                                            <p:strVal val="#ppt_x"/>
                                          </p:val>
                                        </p:tav>
                                      </p:tavLst>
                                    </p:anim>
                                    <p:anim calcmode="lin" valueType="num">
                                      <p:cBhvr additive="base">
                                        <p:cTn id="345" dur="1000" fill="hold"/>
                                        <p:tgtEl>
                                          <p:spTgt spid="2980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988" grpId="0" animBg="1"/>
      <p:bldP spid="297989" grpId="0" animBg="1"/>
      <p:bldP spid="297991" grpId="0" build="allAtOnce" animBg="1"/>
      <p:bldP spid="297992" grpId="0" build="allAtOnce" animBg="1"/>
      <p:bldP spid="297993" grpId="0" animBg="1"/>
      <p:bldP spid="297994" grpId="0" animBg="1"/>
      <p:bldP spid="297995" grpId="0" build="allAtOnce" animBg="1"/>
      <p:bldP spid="297996" grpId="0" build="allAtOnce" animBg="1"/>
      <p:bldP spid="297997" grpId="0" animBg="1"/>
      <p:bldP spid="297998" grpId="0" animBg="1"/>
      <p:bldP spid="297999" grpId="0" build="allAtOnce" animBg="1"/>
      <p:bldP spid="298000" grpId="0" build="allAtOnce" animBg="1"/>
      <p:bldP spid="298001" grpId="0" animBg="1"/>
      <p:bldP spid="298002" grpId="0" animBg="1"/>
      <p:bldP spid="298003" grpId="0" animBg="1"/>
      <p:bldP spid="298004" grpId="0" animBg="1"/>
      <p:bldP spid="298005" grpId="0" animBg="1"/>
      <p:bldP spid="298006" grpId="0" animBg="1"/>
      <p:bldP spid="298007" grpId="0" animBg="1"/>
      <p:bldP spid="298008" grpId="0" animBg="1"/>
      <p:bldP spid="298009" grpId="0" animBg="1"/>
      <p:bldP spid="298010" grpId="0" animBg="1"/>
      <p:bldP spid="298011" grpId="0" animBg="1"/>
      <p:bldP spid="298012" grpId="0" animBg="1"/>
      <p:bldP spid="298013" grpId="0" build="allAtOnce" animBg="1"/>
      <p:bldP spid="298014" grpId="0" animBg="1"/>
      <p:bldP spid="298015" grpId="0" build="allAtOnce" animBg="1"/>
      <p:bldP spid="298016" grpId="0" animBg="1"/>
      <p:bldP spid="298017" grpId="0" build="allAtOnce" animBg="1"/>
      <p:bldP spid="298018" grpId="0" animBg="1"/>
      <p:bldP spid="298020" grpId="0" animBg="1"/>
      <p:bldP spid="298020" grpId="1"/>
      <p:bldP spid="298021" grpId="0" animBg="1"/>
      <p:bldP spid="298021" grpId="1"/>
      <p:bldP spid="298022" grpId="0" animBg="1"/>
      <p:bldP spid="298022" grpId="1"/>
      <p:bldP spid="298023" grpId="0" animBg="1"/>
      <p:bldP spid="298024" grpId="0" animBg="1"/>
      <p:bldP spid="298025" grpId="0" animBg="1"/>
      <p:bldP spid="298026" grpId="0" animBg="1"/>
      <p:bldP spid="298026" grpId="1" animBg="1"/>
      <p:bldP spid="298026" grpId="2" animBg="1"/>
      <p:bldP spid="298026" grpId="3" animBg="1"/>
      <p:bldP spid="298026" grpId="4" animBg="1"/>
      <p:bldP spid="298026" grpId="5" animBg="1"/>
      <p:bldP spid="298026" grpId="6"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日期版面配置區 3"/>
          <p:cNvSpPr>
            <a:spLocks noGrp="1"/>
          </p:cNvSpPr>
          <p:nvPr>
            <p:ph type="dt" sz="quarter" idx="10"/>
          </p:nvPr>
        </p:nvSpPr>
        <p:spPr>
          <a:noFill/>
        </p:spPr>
        <p:txBody>
          <a:bodyPr/>
          <a:lstStyle>
            <a:lvl1pPr>
              <a:spcBef>
                <a:spcPct val="20000"/>
              </a:spcBef>
              <a:buClr>
                <a:schemeClr val="folHlink"/>
              </a:buClr>
              <a:buSzPct val="85000"/>
              <a:buFont typeface="Wingdings 2" panose="05020102010507070707" pitchFamily="18" charset="2"/>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tx2"/>
              </a:buClr>
              <a:buSzPct val="85000"/>
              <a:buFont typeface="Wingdings 2" panose="05020102010507070707" pitchFamily="18" charset="2"/>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folHlink"/>
              </a:buClr>
              <a:buFont typeface="Wingdings 2" panose="05020102010507070707" pitchFamily="18" charset="2"/>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90000"/>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9pPr>
          </a:lstStyle>
          <a:p>
            <a:pPr>
              <a:spcBef>
                <a:spcPct val="0"/>
              </a:spcBef>
              <a:buClrTx/>
              <a:buSzTx/>
              <a:buFontTx/>
              <a:buNone/>
            </a:pPr>
            <a:fld id="{FFFCBC62-C144-4FDE-92FA-4BA41ADEFFD1}" type="datetime1">
              <a:rPr kumimoji="0" lang="zh-TW" altLang="en-US" sz="1400" smtClean="0"/>
              <a:pPr>
                <a:spcBef>
                  <a:spcPct val="0"/>
                </a:spcBef>
                <a:buClrTx/>
                <a:buSzTx/>
                <a:buFontTx/>
                <a:buNone/>
              </a:pPr>
              <a:t>2020/3/3</a:t>
            </a:fld>
            <a:endParaRPr kumimoji="0" lang="en-US" altLang="zh-TW" sz="1400" smtClean="0"/>
          </a:p>
        </p:txBody>
      </p:sp>
      <p:sp>
        <p:nvSpPr>
          <p:cNvPr id="15363" name="Rectangle 2"/>
          <p:cNvSpPr>
            <a:spLocks noGrp="1" noRot="1" noChangeArrowheads="1"/>
          </p:cNvSpPr>
          <p:nvPr>
            <p:ph type="title"/>
          </p:nvPr>
        </p:nvSpPr>
        <p:spPr/>
        <p:txBody>
          <a:bodyPr/>
          <a:lstStyle/>
          <a:p>
            <a:pPr eaLnBrk="1" hangingPunct="1"/>
            <a:r>
              <a:rPr lang="zh-TW" altLang="en-US" smtClean="0"/>
              <a:t>介面</a:t>
            </a:r>
          </a:p>
        </p:txBody>
      </p:sp>
      <p:sp>
        <p:nvSpPr>
          <p:cNvPr id="302083" name="Rectangle 3"/>
          <p:cNvSpPr>
            <a:spLocks noGrp="1" noRot="1" noChangeArrowheads="1"/>
          </p:cNvSpPr>
          <p:nvPr>
            <p:ph type="body" idx="1"/>
          </p:nvPr>
        </p:nvSpPr>
        <p:spPr/>
        <p:txBody>
          <a:bodyPr/>
          <a:lstStyle/>
          <a:p>
            <a:pPr eaLnBrk="1" hangingPunct="1">
              <a:buClr>
                <a:srgbClr val="FF9900"/>
              </a:buClr>
              <a:buFont typeface="Wingdings" panose="05000000000000000000" pitchFamily="2" charset="2"/>
              <a:buChar char="n"/>
            </a:pPr>
            <a:r>
              <a:rPr lang="zh-TW" altLang="en-US" smtClean="0">
                <a:latin typeface="新細明體" panose="02020500000000000000" pitchFamily="18" charset="-120"/>
              </a:rPr>
              <a:t>抽象類別</a:t>
            </a:r>
            <a:r>
              <a:rPr lang="en-US" altLang="zh-TW" smtClean="0">
                <a:latin typeface="新細明體" panose="02020500000000000000" pitchFamily="18" charset="-120"/>
              </a:rPr>
              <a:t>(abstract class)</a:t>
            </a:r>
          </a:p>
          <a:p>
            <a:pPr eaLnBrk="1" hangingPunct="1">
              <a:buClr>
                <a:srgbClr val="FF9900"/>
              </a:buClr>
              <a:buFont typeface="Wingdings" panose="05000000000000000000" pitchFamily="2" charset="2"/>
              <a:buNone/>
            </a:pPr>
            <a:r>
              <a:rPr lang="en-US" altLang="zh-TW" smtClean="0">
                <a:latin typeface="新細明體" panose="02020500000000000000" pitchFamily="18" charset="-120"/>
              </a:rPr>
              <a:t>	EX</a:t>
            </a:r>
            <a:r>
              <a:rPr lang="zh-TW" altLang="en-US" smtClean="0">
                <a:latin typeface="新細明體" panose="02020500000000000000" pitchFamily="18" charset="-120"/>
              </a:rPr>
              <a:t>：</a:t>
            </a:r>
          </a:p>
          <a:p>
            <a:pPr eaLnBrk="1" hangingPunct="1">
              <a:buFont typeface="Wingdings 2" panose="05020102010507070707" pitchFamily="18" charset="2"/>
              <a:buNone/>
            </a:pPr>
            <a:r>
              <a:rPr lang="zh-TW" altLang="en-US" sz="1600" smtClean="0">
                <a:latin typeface="新細明體" panose="02020500000000000000" pitchFamily="18" charset="-120"/>
              </a:rPr>
              <a:t>	</a:t>
            </a:r>
            <a:r>
              <a:rPr lang="en-US" altLang="zh-TW" sz="1600" smtClean="0">
                <a:latin typeface="新細明體" panose="02020500000000000000" pitchFamily="18" charset="-120"/>
              </a:rPr>
              <a:t>public abstract class Car{</a:t>
            </a:r>
          </a:p>
          <a:p>
            <a:pPr eaLnBrk="1" hangingPunct="1">
              <a:buFont typeface="Wingdings 2" panose="05020102010507070707" pitchFamily="18" charset="2"/>
              <a:buNone/>
            </a:pPr>
            <a:r>
              <a:rPr lang="en-US" altLang="zh-TW" sz="1600" smtClean="0">
                <a:latin typeface="新細明體" panose="02020500000000000000" pitchFamily="18" charset="-120"/>
              </a:rPr>
              <a:t>		int price;</a:t>
            </a:r>
          </a:p>
          <a:p>
            <a:pPr eaLnBrk="1" hangingPunct="1">
              <a:buFont typeface="Wingdings 2" panose="05020102010507070707" pitchFamily="18" charset="2"/>
              <a:buNone/>
            </a:pPr>
            <a:r>
              <a:rPr lang="en-US" altLang="zh-TW" sz="1600" smtClean="0">
                <a:latin typeface="新細明體" panose="02020500000000000000" pitchFamily="18" charset="-120"/>
              </a:rPr>
              <a:t>		abstract void maxSpeed();</a:t>
            </a:r>
          </a:p>
          <a:p>
            <a:pPr eaLnBrk="1" hangingPunct="1">
              <a:buFont typeface="Wingdings 2" panose="05020102010507070707" pitchFamily="18" charset="2"/>
              <a:buNone/>
            </a:pPr>
            <a:r>
              <a:rPr lang="en-US" altLang="zh-TW" sz="1600" smtClean="0">
                <a:latin typeface="新細明體" panose="02020500000000000000" pitchFamily="18" charset="-120"/>
              </a:rPr>
              <a:t>	}</a:t>
            </a:r>
          </a:p>
          <a:p>
            <a:pPr lvl="1" eaLnBrk="1" hangingPunct="1">
              <a:buFont typeface="Wingdings" panose="05000000000000000000" pitchFamily="2" charset="2"/>
              <a:buChar char="l"/>
            </a:pPr>
            <a:r>
              <a:rPr lang="zh-TW" altLang="en-US" smtClean="0">
                <a:latin typeface="新細明體" panose="02020500000000000000" pitchFamily="18" charset="-120"/>
              </a:rPr>
              <a:t>無法建立抽象類別的物件</a:t>
            </a:r>
          </a:p>
          <a:p>
            <a:pPr lvl="1" eaLnBrk="1" hangingPunct="1">
              <a:buFont typeface="Wingdings" panose="05000000000000000000" pitchFamily="2" charset="2"/>
              <a:buChar char="l"/>
            </a:pPr>
            <a:r>
              <a:rPr lang="zh-TW" altLang="en-US" smtClean="0">
                <a:latin typeface="新細明體" panose="02020500000000000000" pitchFamily="18" charset="-120"/>
              </a:rPr>
              <a:t>宣告為抽象型態的函式不可宣告為</a:t>
            </a:r>
            <a:r>
              <a:rPr lang="en-US" altLang="zh-TW" smtClean="0">
                <a:latin typeface="新細明體" panose="02020500000000000000" pitchFamily="18" charset="-120"/>
              </a:rPr>
              <a:t>private</a:t>
            </a:r>
            <a:r>
              <a:rPr lang="zh-TW" altLang="en-US" smtClean="0">
                <a:latin typeface="新細明體" panose="02020500000000000000" pitchFamily="18" charset="-120"/>
              </a:rPr>
              <a:t>權限</a:t>
            </a:r>
          </a:p>
          <a:p>
            <a:pPr lvl="1" eaLnBrk="1" hangingPunct="1">
              <a:buFont typeface="Wingdings" panose="05000000000000000000" pitchFamily="2" charset="2"/>
              <a:buChar char="l"/>
            </a:pPr>
            <a:r>
              <a:rPr lang="zh-TW" altLang="en-US" smtClean="0">
                <a:latin typeface="新細明體" panose="02020500000000000000" pitchFamily="18" charset="-120"/>
              </a:rPr>
              <a:t>由實作抽象類別中所有抽象函式的衍生類別才可建立物件並使用該函式</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nodeType="clickEffect">
                                  <p:stCondLst>
                                    <p:cond delay="0"/>
                                  </p:stCondLst>
                                  <p:childTnLst>
                                    <p:set>
                                      <p:cBhvr>
                                        <p:cTn id="6" dur="1" fill="hold">
                                          <p:stCondLst>
                                            <p:cond delay="0"/>
                                          </p:stCondLst>
                                        </p:cTn>
                                        <p:tgtEl>
                                          <p:spTgt spid="302083">
                                            <p:txEl>
                                              <p:pRg st="6" end="6"/>
                                            </p:txEl>
                                          </p:spTgt>
                                        </p:tgtEl>
                                        <p:attrNameLst>
                                          <p:attrName>style.visibility</p:attrName>
                                        </p:attrNameLst>
                                      </p:cBhvr>
                                      <p:to>
                                        <p:strVal val="visible"/>
                                      </p:to>
                                    </p:set>
                                    <p:animEffect transition="in" filter="strips(downRight)">
                                      <p:cBhvr>
                                        <p:cTn id="7" dur="1000"/>
                                        <p:tgtEl>
                                          <p:spTgt spid="302083">
                                            <p:txEl>
                                              <p:pRg st="6" end="6"/>
                                            </p:txEl>
                                          </p:spTgt>
                                        </p:tgtEl>
                                      </p:cBhvr>
                                    </p:animEffect>
                                  </p:childTnLst>
                                </p:cTn>
                              </p:par>
                            </p:childTnLst>
                          </p:cTn>
                        </p:par>
                        <p:par>
                          <p:cTn id="8" fill="hold" nodeType="afterGroup">
                            <p:stCondLst>
                              <p:cond delay="1000"/>
                            </p:stCondLst>
                            <p:childTnLst>
                              <p:par>
                                <p:cTn id="9" presetID="18" presetClass="entr" presetSubtype="6" fill="hold" nodeType="afterEffect">
                                  <p:stCondLst>
                                    <p:cond delay="0"/>
                                  </p:stCondLst>
                                  <p:childTnLst>
                                    <p:set>
                                      <p:cBhvr>
                                        <p:cTn id="10" dur="1" fill="hold">
                                          <p:stCondLst>
                                            <p:cond delay="0"/>
                                          </p:stCondLst>
                                        </p:cTn>
                                        <p:tgtEl>
                                          <p:spTgt spid="302083">
                                            <p:txEl>
                                              <p:pRg st="7" end="7"/>
                                            </p:txEl>
                                          </p:spTgt>
                                        </p:tgtEl>
                                        <p:attrNameLst>
                                          <p:attrName>style.visibility</p:attrName>
                                        </p:attrNameLst>
                                      </p:cBhvr>
                                      <p:to>
                                        <p:strVal val="visible"/>
                                      </p:to>
                                    </p:set>
                                    <p:animEffect transition="in" filter="strips(downRight)">
                                      <p:cBhvr>
                                        <p:cTn id="11" dur="1000"/>
                                        <p:tgtEl>
                                          <p:spTgt spid="302083">
                                            <p:txEl>
                                              <p:pRg st="7" end="7"/>
                                            </p:txEl>
                                          </p:spTgt>
                                        </p:tgtEl>
                                      </p:cBhvr>
                                    </p:animEffect>
                                  </p:childTnLst>
                                </p:cTn>
                              </p:par>
                            </p:childTnLst>
                          </p:cTn>
                        </p:par>
                        <p:par>
                          <p:cTn id="12" fill="hold" nodeType="afterGroup">
                            <p:stCondLst>
                              <p:cond delay="2000"/>
                            </p:stCondLst>
                            <p:childTnLst>
                              <p:par>
                                <p:cTn id="13" presetID="18" presetClass="entr" presetSubtype="6" fill="hold" nodeType="afterEffect">
                                  <p:stCondLst>
                                    <p:cond delay="0"/>
                                  </p:stCondLst>
                                  <p:childTnLst>
                                    <p:set>
                                      <p:cBhvr>
                                        <p:cTn id="14" dur="1" fill="hold">
                                          <p:stCondLst>
                                            <p:cond delay="0"/>
                                          </p:stCondLst>
                                        </p:cTn>
                                        <p:tgtEl>
                                          <p:spTgt spid="302083">
                                            <p:txEl>
                                              <p:pRg st="8" end="8"/>
                                            </p:txEl>
                                          </p:spTgt>
                                        </p:tgtEl>
                                        <p:attrNameLst>
                                          <p:attrName>style.visibility</p:attrName>
                                        </p:attrNameLst>
                                      </p:cBhvr>
                                      <p:to>
                                        <p:strVal val="visible"/>
                                      </p:to>
                                    </p:set>
                                    <p:animEffect transition="in" filter="strips(downRight)">
                                      <p:cBhvr>
                                        <p:cTn id="15" dur="1000"/>
                                        <p:tgtEl>
                                          <p:spTgt spid="30208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日期版面配置區 5"/>
          <p:cNvSpPr>
            <a:spLocks noGrp="1"/>
          </p:cNvSpPr>
          <p:nvPr>
            <p:ph type="dt" sz="quarter" idx="10"/>
          </p:nvPr>
        </p:nvSpPr>
        <p:spPr>
          <a:noFill/>
        </p:spPr>
        <p:txBody>
          <a:bodyPr/>
          <a:lstStyle>
            <a:lvl1pPr>
              <a:spcBef>
                <a:spcPct val="20000"/>
              </a:spcBef>
              <a:buClr>
                <a:schemeClr val="folHlink"/>
              </a:buClr>
              <a:buSzPct val="85000"/>
              <a:buFont typeface="Wingdings 2" panose="05020102010507070707" pitchFamily="18" charset="2"/>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tx2"/>
              </a:buClr>
              <a:buSzPct val="85000"/>
              <a:buFont typeface="Wingdings 2" panose="05020102010507070707" pitchFamily="18" charset="2"/>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folHlink"/>
              </a:buClr>
              <a:buFont typeface="Wingdings 2" panose="05020102010507070707" pitchFamily="18" charset="2"/>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90000"/>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9pPr>
          </a:lstStyle>
          <a:p>
            <a:pPr>
              <a:spcBef>
                <a:spcPct val="0"/>
              </a:spcBef>
              <a:buClrTx/>
              <a:buSzTx/>
              <a:buFontTx/>
              <a:buNone/>
            </a:pPr>
            <a:fld id="{5A969BAA-FEF9-40CC-AB97-8EC88FCCE88C}" type="datetime1">
              <a:rPr kumimoji="0" lang="zh-TW" altLang="en-US" sz="1400" smtClean="0"/>
              <a:pPr>
                <a:spcBef>
                  <a:spcPct val="0"/>
                </a:spcBef>
                <a:buClrTx/>
                <a:buSzTx/>
                <a:buFontTx/>
                <a:buNone/>
              </a:pPr>
              <a:t>2020/3/3</a:t>
            </a:fld>
            <a:endParaRPr kumimoji="0" lang="en-US" altLang="zh-TW" sz="1400" smtClean="0"/>
          </a:p>
        </p:txBody>
      </p:sp>
      <p:sp>
        <p:nvSpPr>
          <p:cNvPr id="16387" name="Rectangle 2"/>
          <p:cNvSpPr>
            <a:spLocks noGrp="1" noRot="1" noChangeArrowheads="1"/>
          </p:cNvSpPr>
          <p:nvPr>
            <p:ph type="title"/>
          </p:nvPr>
        </p:nvSpPr>
        <p:spPr/>
        <p:txBody>
          <a:bodyPr/>
          <a:lstStyle/>
          <a:p>
            <a:pPr eaLnBrk="1" hangingPunct="1"/>
            <a:r>
              <a:rPr lang="zh-TW" altLang="en-US" smtClean="0"/>
              <a:t>介面</a:t>
            </a:r>
          </a:p>
        </p:txBody>
      </p:sp>
      <p:sp>
        <p:nvSpPr>
          <p:cNvPr id="16388" name="Rectangle 3"/>
          <p:cNvSpPr>
            <a:spLocks noGrp="1" noRot="1" noChangeArrowheads="1"/>
          </p:cNvSpPr>
          <p:nvPr>
            <p:ph type="body" sz="half" idx="1"/>
          </p:nvPr>
        </p:nvSpPr>
        <p:spPr/>
        <p:txBody>
          <a:bodyPr/>
          <a:lstStyle/>
          <a:p>
            <a:pPr eaLnBrk="1" hangingPunct="1">
              <a:buClr>
                <a:srgbClr val="FF9900"/>
              </a:buClr>
              <a:buFont typeface="Wingdings" panose="05000000000000000000" pitchFamily="2" charset="2"/>
              <a:buChar char="n"/>
            </a:pPr>
            <a:r>
              <a:rPr lang="zh-TW" altLang="en-US" smtClean="0">
                <a:latin typeface="新細明體" panose="02020500000000000000" pitchFamily="18" charset="-120"/>
              </a:rPr>
              <a:t>欲建立</a:t>
            </a:r>
            <a:r>
              <a:rPr lang="en-US" altLang="zh-TW" smtClean="0">
                <a:latin typeface="新細明體" panose="02020500000000000000" pitchFamily="18" charset="-120"/>
              </a:rPr>
              <a:t>Car</a:t>
            </a:r>
            <a:r>
              <a:rPr lang="zh-TW" altLang="en-US" smtClean="0">
                <a:latin typeface="新細明體" panose="02020500000000000000" pitchFamily="18" charset="-120"/>
              </a:rPr>
              <a:t>物件？</a:t>
            </a:r>
          </a:p>
          <a:p>
            <a:pPr eaLnBrk="1" hangingPunct="1">
              <a:buFont typeface="Wingdings 2" panose="05020102010507070707" pitchFamily="18" charset="2"/>
              <a:buNone/>
            </a:pPr>
            <a:r>
              <a:rPr lang="zh-TW" altLang="en-US" sz="1600" smtClean="0">
                <a:latin typeface="新細明體" panose="02020500000000000000" pitchFamily="18" charset="-120"/>
              </a:rPr>
              <a:t>	</a:t>
            </a:r>
            <a:r>
              <a:rPr lang="en-US" altLang="zh-TW" sz="1600" smtClean="0">
                <a:latin typeface="新細明體" panose="02020500000000000000" pitchFamily="18" charset="-120"/>
              </a:rPr>
              <a:t>public class MyJava6{</a:t>
            </a:r>
          </a:p>
          <a:p>
            <a:pPr eaLnBrk="1" hangingPunct="1">
              <a:buFont typeface="Wingdings 2" panose="05020102010507070707" pitchFamily="18" charset="2"/>
              <a:buNone/>
            </a:pPr>
            <a:r>
              <a:rPr lang="en-US" altLang="zh-TW" sz="1600" smtClean="0">
                <a:latin typeface="新細明體" panose="02020500000000000000" pitchFamily="18" charset="-120"/>
              </a:rPr>
              <a:t>		public static void main(String[] args){</a:t>
            </a:r>
          </a:p>
          <a:p>
            <a:pPr eaLnBrk="1" hangingPunct="1">
              <a:buFont typeface="Wingdings 2" panose="05020102010507070707" pitchFamily="18" charset="2"/>
              <a:buNone/>
            </a:pPr>
            <a:r>
              <a:rPr lang="en-US" altLang="zh-TW" sz="1600" smtClean="0">
                <a:latin typeface="新細明體" panose="02020500000000000000" pitchFamily="18" charset="-120"/>
              </a:rPr>
              <a:t>			Car c = new Car();</a:t>
            </a:r>
          </a:p>
          <a:p>
            <a:pPr eaLnBrk="1" hangingPunct="1">
              <a:buFont typeface="Wingdings 2" panose="05020102010507070707" pitchFamily="18" charset="2"/>
              <a:buNone/>
            </a:pPr>
            <a:r>
              <a:rPr lang="en-US" altLang="zh-TW" sz="1600" smtClean="0">
                <a:latin typeface="新細明體" panose="02020500000000000000" pitchFamily="18" charset="-120"/>
              </a:rPr>
              <a:t>		}</a:t>
            </a:r>
          </a:p>
          <a:p>
            <a:pPr eaLnBrk="1" hangingPunct="1">
              <a:buFont typeface="Wingdings 2" panose="05020102010507070707" pitchFamily="18" charset="2"/>
              <a:buNone/>
            </a:pPr>
            <a:r>
              <a:rPr lang="en-US" altLang="zh-TW" sz="1600" smtClean="0">
                <a:latin typeface="新細明體" panose="02020500000000000000" pitchFamily="18" charset="-120"/>
              </a:rPr>
              <a:t>	}</a:t>
            </a:r>
          </a:p>
          <a:p>
            <a:pPr eaLnBrk="1" hangingPunct="1">
              <a:buFont typeface="Wingdings 2" panose="05020102010507070707" pitchFamily="18" charset="2"/>
              <a:buNone/>
            </a:pPr>
            <a:endParaRPr lang="en-US" altLang="zh-TW" sz="1600" smtClean="0">
              <a:latin typeface="新細明體" panose="02020500000000000000" pitchFamily="18" charset="-120"/>
            </a:endParaRPr>
          </a:p>
          <a:p>
            <a:pPr eaLnBrk="1" hangingPunct="1">
              <a:buFont typeface="Wingdings 2" panose="05020102010507070707" pitchFamily="18" charset="2"/>
              <a:buNone/>
            </a:pPr>
            <a:endParaRPr lang="en-US" altLang="zh-TW" sz="1600" smtClean="0">
              <a:latin typeface="新細明體" panose="02020500000000000000" pitchFamily="18" charset="-120"/>
            </a:endParaRPr>
          </a:p>
          <a:p>
            <a:pPr eaLnBrk="1" hangingPunct="1">
              <a:buClr>
                <a:srgbClr val="FF9900"/>
              </a:buClr>
              <a:buFont typeface="Wingdings" panose="05000000000000000000" pitchFamily="2" charset="2"/>
              <a:buChar char="n"/>
            </a:pPr>
            <a:r>
              <a:rPr lang="en-US" altLang="zh-TW" smtClean="0">
                <a:latin typeface="新細明體" panose="02020500000000000000" pitchFamily="18" charset="-120"/>
              </a:rPr>
              <a:t>abstract &amp; private</a:t>
            </a:r>
            <a:r>
              <a:rPr lang="zh-TW" altLang="en-US" smtClean="0">
                <a:latin typeface="新細明體" panose="02020500000000000000" pitchFamily="18" charset="-120"/>
              </a:rPr>
              <a:t>？</a:t>
            </a:r>
          </a:p>
          <a:p>
            <a:pPr eaLnBrk="1" hangingPunct="1">
              <a:buFont typeface="Wingdings 2" panose="05020102010507070707" pitchFamily="18" charset="2"/>
              <a:buNone/>
            </a:pPr>
            <a:r>
              <a:rPr lang="zh-TW" altLang="en-US" sz="1600" smtClean="0">
                <a:latin typeface="新細明體" panose="02020500000000000000" pitchFamily="18" charset="-120"/>
              </a:rPr>
              <a:t>	</a:t>
            </a:r>
            <a:r>
              <a:rPr lang="en-US" altLang="zh-TW" sz="1600" smtClean="0">
                <a:latin typeface="新細明體" panose="02020500000000000000" pitchFamily="18" charset="-120"/>
              </a:rPr>
              <a:t>public abstract class BadCar{</a:t>
            </a:r>
          </a:p>
          <a:p>
            <a:pPr eaLnBrk="1" hangingPunct="1">
              <a:buFont typeface="Wingdings 2" panose="05020102010507070707" pitchFamily="18" charset="2"/>
              <a:buNone/>
            </a:pPr>
            <a:r>
              <a:rPr lang="en-US" altLang="zh-TW" sz="1600" smtClean="0">
                <a:latin typeface="新細明體" panose="02020500000000000000" pitchFamily="18" charset="-120"/>
              </a:rPr>
              <a:t>		private abstract void maxSpeed();</a:t>
            </a:r>
          </a:p>
          <a:p>
            <a:pPr eaLnBrk="1" hangingPunct="1">
              <a:buFont typeface="Wingdings 2" panose="05020102010507070707" pitchFamily="18" charset="2"/>
              <a:buNone/>
            </a:pPr>
            <a:r>
              <a:rPr lang="en-US" altLang="zh-TW" sz="1600" smtClean="0">
                <a:latin typeface="新細明體" panose="02020500000000000000" pitchFamily="18" charset="-120"/>
              </a:rPr>
              <a:t>	}</a:t>
            </a:r>
          </a:p>
        </p:txBody>
      </p:sp>
      <p:graphicFrame>
        <p:nvGraphicFramePr>
          <p:cNvPr id="303108" name="Object 4"/>
          <p:cNvGraphicFramePr>
            <a:graphicFrameLocks noChangeAspect="1"/>
          </p:cNvGraphicFramePr>
          <p:nvPr>
            <p:ph sz="quarter" idx="2"/>
          </p:nvPr>
        </p:nvGraphicFramePr>
        <p:xfrm>
          <a:off x="4284663" y="1700213"/>
          <a:ext cx="4557712" cy="1944687"/>
        </p:xfrm>
        <a:graphic>
          <a:graphicData uri="http://schemas.openxmlformats.org/presentationml/2006/ole">
            <mc:AlternateContent xmlns:mc="http://schemas.openxmlformats.org/markup-compatibility/2006">
              <mc:Choice xmlns:v="urn:schemas-microsoft-com:vml" Requires="v">
                <p:oleObj spid="_x0000_s16391" name="點陣圖影像" r:id="rId3" imgW="5229955" imgH="1886213" progId="Paint.Picture">
                  <p:embed/>
                </p:oleObj>
              </mc:Choice>
              <mc:Fallback>
                <p:oleObj name="點陣圖影像" r:id="rId3" imgW="5229955" imgH="1886213" progId="Paint.Picture">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84663" y="1700213"/>
                        <a:ext cx="4557712" cy="1944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03110" name="Object 6"/>
          <p:cNvGraphicFramePr>
            <a:graphicFrameLocks noChangeAspect="1"/>
          </p:cNvGraphicFramePr>
          <p:nvPr>
            <p:ph sz="quarter" idx="3"/>
          </p:nvPr>
        </p:nvGraphicFramePr>
        <p:xfrm>
          <a:off x="3995738" y="4437063"/>
          <a:ext cx="4824412" cy="1944687"/>
        </p:xfrm>
        <a:graphic>
          <a:graphicData uri="http://schemas.openxmlformats.org/presentationml/2006/ole">
            <mc:AlternateContent xmlns:mc="http://schemas.openxmlformats.org/markup-compatibility/2006">
              <mc:Choice xmlns:v="urn:schemas-microsoft-com:vml" Requires="v">
                <p:oleObj spid="_x0000_s16392" name="點陣圖影像" r:id="rId5" imgW="5761905" imgH="1886213" progId="Paint.Picture">
                  <p:embed/>
                </p:oleObj>
              </mc:Choice>
              <mc:Fallback>
                <p:oleObj name="點陣圖影像" r:id="rId5" imgW="5761905" imgH="1886213" progId="Paint.Picture">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95738" y="4437063"/>
                        <a:ext cx="4824412" cy="1944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03108"/>
                                        </p:tgtEl>
                                        <p:attrNameLst>
                                          <p:attrName>style.visibility</p:attrName>
                                        </p:attrNameLst>
                                      </p:cBhvr>
                                      <p:to>
                                        <p:strVal val="visible"/>
                                      </p:to>
                                    </p:set>
                                    <p:anim calcmode="lin" valueType="num">
                                      <p:cBhvr additive="base">
                                        <p:cTn id="7" dur="1000" fill="hold"/>
                                        <p:tgtEl>
                                          <p:spTgt spid="303108"/>
                                        </p:tgtEl>
                                        <p:attrNameLst>
                                          <p:attrName>ppt_x</p:attrName>
                                        </p:attrNameLst>
                                      </p:cBhvr>
                                      <p:tavLst>
                                        <p:tav tm="0">
                                          <p:val>
                                            <p:strVal val="#ppt_x"/>
                                          </p:val>
                                        </p:tav>
                                        <p:tav tm="100000">
                                          <p:val>
                                            <p:strVal val="#ppt_x"/>
                                          </p:val>
                                        </p:tav>
                                      </p:tavLst>
                                    </p:anim>
                                    <p:anim calcmode="lin" valueType="num">
                                      <p:cBhvr additive="base">
                                        <p:cTn id="8" dur="1000" fill="hold"/>
                                        <p:tgtEl>
                                          <p:spTgt spid="303108"/>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303110"/>
                                        </p:tgtEl>
                                        <p:attrNameLst>
                                          <p:attrName>style.visibility</p:attrName>
                                        </p:attrNameLst>
                                      </p:cBhvr>
                                      <p:to>
                                        <p:strVal val="visible"/>
                                      </p:to>
                                    </p:set>
                                    <p:anim calcmode="lin" valueType="num">
                                      <p:cBhvr additive="base">
                                        <p:cTn id="13" dur="1000" fill="hold"/>
                                        <p:tgtEl>
                                          <p:spTgt spid="303110"/>
                                        </p:tgtEl>
                                        <p:attrNameLst>
                                          <p:attrName>ppt_x</p:attrName>
                                        </p:attrNameLst>
                                      </p:cBhvr>
                                      <p:tavLst>
                                        <p:tav tm="0">
                                          <p:val>
                                            <p:strVal val="#ppt_x"/>
                                          </p:val>
                                        </p:tav>
                                        <p:tav tm="100000">
                                          <p:val>
                                            <p:strVal val="#ppt_x"/>
                                          </p:val>
                                        </p:tav>
                                      </p:tavLst>
                                    </p:anim>
                                    <p:anim calcmode="lin" valueType="num">
                                      <p:cBhvr additive="base">
                                        <p:cTn id="14" dur="1000" fill="hold"/>
                                        <p:tgtEl>
                                          <p:spTgt spid="3031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日期版面配置區 4"/>
          <p:cNvSpPr>
            <a:spLocks noGrp="1"/>
          </p:cNvSpPr>
          <p:nvPr>
            <p:ph type="dt" sz="quarter" idx="10"/>
          </p:nvPr>
        </p:nvSpPr>
        <p:spPr>
          <a:noFill/>
        </p:spPr>
        <p:txBody>
          <a:bodyPr/>
          <a:lstStyle>
            <a:lvl1pPr>
              <a:spcBef>
                <a:spcPct val="20000"/>
              </a:spcBef>
              <a:buClr>
                <a:schemeClr val="folHlink"/>
              </a:buClr>
              <a:buSzPct val="85000"/>
              <a:buFont typeface="Wingdings 2" panose="05020102010507070707" pitchFamily="18" charset="2"/>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tx2"/>
              </a:buClr>
              <a:buSzPct val="85000"/>
              <a:buFont typeface="Wingdings 2" panose="05020102010507070707" pitchFamily="18" charset="2"/>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folHlink"/>
              </a:buClr>
              <a:buFont typeface="Wingdings 2" panose="05020102010507070707" pitchFamily="18" charset="2"/>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90000"/>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9pPr>
          </a:lstStyle>
          <a:p>
            <a:pPr>
              <a:spcBef>
                <a:spcPct val="0"/>
              </a:spcBef>
              <a:buClrTx/>
              <a:buSzTx/>
              <a:buFontTx/>
              <a:buNone/>
            </a:pPr>
            <a:fld id="{92538484-9BEF-4562-838E-7E77BD3AF0C9}" type="datetime1">
              <a:rPr kumimoji="0" lang="zh-TW" altLang="en-US" sz="1400" smtClean="0"/>
              <a:pPr>
                <a:spcBef>
                  <a:spcPct val="0"/>
                </a:spcBef>
                <a:buClrTx/>
                <a:buSzTx/>
                <a:buFontTx/>
                <a:buNone/>
              </a:pPr>
              <a:t>2020/3/3</a:t>
            </a:fld>
            <a:endParaRPr kumimoji="0" lang="en-US" altLang="zh-TW" sz="1400" smtClean="0"/>
          </a:p>
        </p:txBody>
      </p:sp>
      <p:sp>
        <p:nvSpPr>
          <p:cNvPr id="17411" name="Rectangle 2"/>
          <p:cNvSpPr>
            <a:spLocks noGrp="1" noRot="1" noChangeArrowheads="1"/>
          </p:cNvSpPr>
          <p:nvPr>
            <p:ph type="title"/>
          </p:nvPr>
        </p:nvSpPr>
        <p:spPr/>
        <p:txBody>
          <a:bodyPr/>
          <a:lstStyle/>
          <a:p>
            <a:pPr eaLnBrk="1" hangingPunct="1"/>
            <a:r>
              <a:rPr lang="zh-TW" altLang="en-US" smtClean="0"/>
              <a:t>介面</a:t>
            </a:r>
          </a:p>
        </p:txBody>
      </p:sp>
      <p:sp>
        <p:nvSpPr>
          <p:cNvPr id="17412" name="Rectangle 3"/>
          <p:cNvSpPr>
            <a:spLocks noGrp="1" noRot="1" noChangeArrowheads="1"/>
          </p:cNvSpPr>
          <p:nvPr>
            <p:ph type="body" sz="half" idx="1"/>
          </p:nvPr>
        </p:nvSpPr>
        <p:spPr/>
        <p:txBody>
          <a:bodyPr/>
          <a:lstStyle/>
          <a:p>
            <a:pPr eaLnBrk="1" hangingPunct="1">
              <a:buClr>
                <a:srgbClr val="FF9900"/>
              </a:buClr>
              <a:buFont typeface="Wingdings" panose="05000000000000000000" pitchFamily="2" charset="2"/>
              <a:buChar char="n"/>
            </a:pPr>
            <a:r>
              <a:rPr lang="zh-TW" altLang="en-US" smtClean="0">
                <a:latin typeface="新細明體" panose="02020500000000000000" pitchFamily="18" charset="-120"/>
              </a:rPr>
              <a:t>如何使用抽象類別？</a:t>
            </a:r>
          </a:p>
          <a:p>
            <a:pPr eaLnBrk="1" hangingPunct="1">
              <a:buFont typeface="Wingdings 2" panose="05020102010507070707" pitchFamily="18" charset="2"/>
              <a:buNone/>
            </a:pPr>
            <a:r>
              <a:rPr lang="en-US" altLang="zh-TW" sz="1400" smtClean="0">
                <a:latin typeface="新細明體" panose="02020500000000000000" pitchFamily="18" charset="-120"/>
              </a:rPr>
              <a:t>public abstract class Car{</a:t>
            </a:r>
          </a:p>
          <a:p>
            <a:pPr eaLnBrk="1" hangingPunct="1">
              <a:buFont typeface="Wingdings 2" panose="05020102010507070707" pitchFamily="18" charset="2"/>
              <a:buNone/>
            </a:pPr>
            <a:r>
              <a:rPr lang="en-US" altLang="zh-TW" sz="1400" smtClean="0">
                <a:latin typeface="新細明體" panose="02020500000000000000" pitchFamily="18" charset="-120"/>
              </a:rPr>
              <a:t>	int price;</a:t>
            </a:r>
          </a:p>
          <a:p>
            <a:pPr eaLnBrk="1" hangingPunct="1">
              <a:buFont typeface="Wingdings 2" panose="05020102010507070707" pitchFamily="18" charset="2"/>
              <a:buNone/>
            </a:pPr>
            <a:r>
              <a:rPr lang="en-US" altLang="zh-TW" sz="1400" smtClean="0">
                <a:latin typeface="新細明體" panose="02020500000000000000" pitchFamily="18" charset="-120"/>
              </a:rPr>
              <a:t>	abstract void maxSpeed();</a:t>
            </a:r>
          </a:p>
          <a:p>
            <a:pPr eaLnBrk="1" hangingPunct="1">
              <a:buFont typeface="Wingdings 2" panose="05020102010507070707" pitchFamily="18" charset="2"/>
              <a:buNone/>
            </a:pPr>
            <a:r>
              <a:rPr lang="en-US" altLang="zh-TW" sz="1400" smtClean="0">
                <a:latin typeface="新細明體" panose="02020500000000000000" pitchFamily="18" charset="-120"/>
              </a:rPr>
              <a:t>}</a:t>
            </a:r>
          </a:p>
          <a:p>
            <a:pPr eaLnBrk="1" hangingPunct="1">
              <a:buFont typeface="Wingdings 2" panose="05020102010507070707" pitchFamily="18" charset="2"/>
              <a:buNone/>
            </a:pPr>
            <a:r>
              <a:rPr lang="en-US" altLang="zh-TW" sz="1400" smtClean="0">
                <a:latin typeface="新細明體" panose="02020500000000000000" pitchFamily="18" charset="-120"/>
              </a:rPr>
              <a:t>public class Toyota extends Car{</a:t>
            </a:r>
          </a:p>
          <a:p>
            <a:pPr eaLnBrk="1" hangingPunct="1">
              <a:buFont typeface="Wingdings 2" panose="05020102010507070707" pitchFamily="18" charset="2"/>
              <a:buNone/>
            </a:pPr>
            <a:r>
              <a:rPr lang="en-US" altLang="zh-TW" sz="1400" smtClean="0">
                <a:latin typeface="新細明體" panose="02020500000000000000" pitchFamily="18" charset="-120"/>
              </a:rPr>
              <a:t>	void maxSpeed(){</a:t>
            </a:r>
          </a:p>
          <a:p>
            <a:pPr eaLnBrk="1" hangingPunct="1">
              <a:buFont typeface="Wingdings 2" panose="05020102010507070707" pitchFamily="18" charset="2"/>
              <a:buNone/>
            </a:pPr>
            <a:r>
              <a:rPr lang="en-US" altLang="zh-TW" sz="1400" smtClean="0">
                <a:latin typeface="新細明體" panose="02020500000000000000" pitchFamily="18" charset="-120"/>
              </a:rPr>
              <a:t>		System.out.println("180");</a:t>
            </a:r>
          </a:p>
          <a:p>
            <a:pPr eaLnBrk="1" hangingPunct="1">
              <a:buFont typeface="Wingdings 2" panose="05020102010507070707" pitchFamily="18" charset="2"/>
              <a:buNone/>
            </a:pPr>
            <a:r>
              <a:rPr lang="en-US" altLang="zh-TW" sz="1400" smtClean="0">
                <a:latin typeface="新細明體" panose="02020500000000000000" pitchFamily="18" charset="-120"/>
              </a:rPr>
              <a:t>	}</a:t>
            </a:r>
          </a:p>
          <a:p>
            <a:pPr eaLnBrk="1" hangingPunct="1">
              <a:buFont typeface="Wingdings 2" panose="05020102010507070707" pitchFamily="18" charset="2"/>
              <a:buNone/>
            </a:pPr>
            <a:r>
              <a:rPr lang="en-US" altLang="zh-TW" sz="1400" smtClean="0">
                <a:latin typeface="新細明體" panose="02020500000000000000" pitchFamily="18" charset="-120"/>
              </a:rPr>
              <a:t>}</a:t>
            </a:r>
          </a:p>
          <a:p>
            <a:pPr eaLnBrk="1" hangingPunct="1">
              <a:buFont typeface="Wingdings 2" panose="05020102010507070707" pitchFamily="18" charset="2"/>
              <a:buNone/>
            </a:pPr>
            <a:r>
              <a:rPr lang="en-US" altLang="zh-TW" sz="1400" smtClean="0">
                <a:latin typeface="新細明體" panose="02020500000000000000" pitchFamily="18" charset="-120"/>
              </a:rPr>
              <a:t>public class MyJava7{</a:t>
            </a:r>
          </a:p>
          <a:p>
            <a:pPr eaLnBrk="1" hangingPunct="1">
              <a:buFont typeface="Wingdings 2" panose="05020102010507070707" pitchFamily="18" charset="2"/>
              <a:buNone/>
            </a:pPr>
            <a:r>
              <a:rPr lang="en-US" altLang="zh-TW" sz="1400" smtClean="0">
                <a:latin typeface="新細明體" panose="02020500000000000000" pitchFamily="18" charset="-120"/>
              </a:rPr>
              <a:t>	public static void main(String[] args){</a:t>
            </a:r>
          </a:p>
          <a:p>
            <a:pPr eaLnBrk="1" hangingPunct="1">
              <a:buFont typeface="Wingdings 2" panose="05020102010507070707" pitchFamily="18" charset="2"/>
              <a:buNone/>
            </a:pPr>
            <a:r>
              <a:rPr lang="en-US" altLang="zh-TW" sz="1400" smtClean="0">
                <a:latin typeface="新細明體" panose="02020500000000000000" pitchFamily="18" charset="-120"/>
              </a:rPr>
              <a:t>		Toyota t = new Toyota();</a:t>
            </a:r>
          </a:p>
          <a:p>
            <a:pPr eaLnBrk="1" hangingPunct="1">
              <a:buFont typeface="Wingdings 2" panose="05020102010507070707" pitchFamily="18" charset="2"/>
              <a:buNone/>
            </a:pPr>
            <a:r>
              <a:rPr lang="en-US" altLang="zh-TW" sz="1400" smtClean="0">
                <a:latin typeface="新細明體" panose="02020500000000000000" pitchFamily="18" charset="-120"/>
              </a:rPr>
              <a:t>		t.maxSpeed();</a:t>
            </a:r>
          </a:p>
          <a:p>
            <a:pPr eaLnBrk="1" hangingPunct="1">
              <a:buFont typeface="Wingdings 2" panose="05020102010507070707" pitchFamily="18" charset="2"/>
              <a:buNone/>
            </a:pPr>
            <a:r>
              <a:rPr lang="en-US" altLang="zh-TW" sz="1400" smtClean="0">
                <a:latin typeface="新細明體" panose="02020500000000000000" pitchFamily="18" charset="-120"/>
              </a:rPr>
              <a:t>	}</a:t>
            </a:r>
          </a:p>
          <a:p>
            <a:pPr eaLnBrk="1" hangingPunct="1">
              <a:buFont typeface="Wingdings 2" panose="05020102010507070707" pitchFamily="18" charset="2"/>
              <a:buNone/>
            </a:pPr>
            <a:r>
              <a:rPr lang="en-US" altLang="zh-TW" sz="1400" smtClean="0">
                <a:latin typeface="新細明體" panose="02020500000000000000" pitchFamily="18" charset="-120"/>
              </a:rPr>
              <a:t>}</a:t>
            </a:r>
          </a:p>
        </p:txBody>
      </p:sp>
      <p:graphicFrame>
        <p:nvGraphicFramePr>
          <p:cNvPr id="17413" name="Object 6"/>
          <p:cNvGraphicFramePr>
            <a:graphicFrameLocks noChangeAspect="1"/>
          </p:cNvGraphicFramePr>
          <p:nvPr>
            <p:ph sz="half" idx="2"/>
          </p:nvPr>
        </p:nvGraphicFramePr>
        <p:xfrm>
          <a:off x="3348038" y="2708275"/>
          <a:ext cx="5494337" cy="2406650"/>
        </p:xfrm>
        <a:graphic>
          <a:graphicData uri="http://schemas.openxmlformats.org/presentationml/2006/ole">
            <mc:AlternateContent xmlns:mc="http://schemas.openxmlformats.org/markup-compatibility/2006">
              <mc:Choice xmlns:v="urn:schemas-microsoft-com:vml" Requires="v">
                <p:oleObj spid="_x0000_s17414" name="點陣圖影像" r:id="rId3" imgW="4019048" imgH="1876190" progId="Paint.Picture">
                  <p:embed/>
                </p:oleObj>
              </mc:Choice>
              <mc:Fallback>
                <p:oleObj name="點陣圖影像" r:id="rId3" imgW="4019048" imgH="1876190" progId="Paint.Picture">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8038" y="2708275"/>
                        <a:ext cx="5494337" cy="2406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日期版面配置區 3"/>
          <p:cNvSpPr>
            <a:spLocks noGrp="1"/>
          </p:cNvSpPr>
          <p:nvPr>
            <p:ph type="dt" sz="quarter" idx="10"/>
          </p:nvPr>
        </p:nvSpPr>
        <p:spPr>
          <a:noFill/>
        </p:spPr>
        <p:txBody>
          <a:bodyPr/>
          <a:lstStyle>
            <a:lvl1pPr>
              <a:spcBef>
                <a:spcPct val="20000"/>
              </a:spcBef>
              <a:buClr>
                <a:schemeClr val="folHlink"/>
              </a:buClr>
              <a:buSzPct val="85000"/>
              <a:buFont typeface="Wingdings 2" panose="05020102010507070707" pitchFamily="18" charset="2"/>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tx2"/>
              </a:buClr>
              <a:buSzPct val="85000"/>
              <a:buFont typeface="Wingdings 2" panose="05020102010507070707" pitchFamily="18" charset="2"/>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folHlink"/>
              </a:buClr>
              <a:buFont typeface="Wingdings 2" panose="05020102010507070707" pitchFamily="18" charset="2"/>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90000"/>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9pPr>
          </a:lstStyle>
          <a:p>
            <a:pPr>
              <a:spcBef>
                <a:spcPct val="0"/>
              </a:spcBef>
              <a:buClrTx/>
              <a:buSzTx/>
              <a:buFontTx/>
              <a:buNone/>
            </a:pPr>
            <a:fld id="{A72FDC17-F1B8-4BB5-B7E7-8CB1EF2CBDA4}" type="datetime1">
              <a:rPr kumimoji="0" lang="zh-TW" altLang="en-US" sz="1400" smtClean="0"/>
              <a:pPr>
                <a:spcBef>
                  <a:spcPct val="0"/>
                </a:spcBef>
                <a:buClrTx/>
                <a:buSzTx/>
                <a:buFontTx/>
                <a:buNone/>
              </a:pPr>
              <a:t>2020/3/3</a:t>
            </a:fld>
            <a:endParaRPr kumimoji="0" lang="en-US" altLang="zh-TW" sz="1400" smtClean="0"/>
          </a:p>
        </p:txBody>
      </p:sp>
      <p:sp>
        <p:nvSpPr>
          <p:cNvPr id="18435" name="Rectangle 2"/>
          <p:cNvSpPr>
            <a:spLocks noGrp="1" noRot="1" noChangeArrowheads="1"/>
          </p:cNvSpPr>
          <p:nvPr>
            <p:ph type="title"/>
          </p:nvPr>
        </p:nvSpPr>
        <p:spPr/>
        <p:txBody>
          <a:bodyPr/>
          <a:lstStyle/>
          <a:p>
            <a:pPr eaLnBrk="1" hangingPunct="1"/>
            <a:r>
              <a:rPr lang="zh-TW" altLang="en-US" smtClean="0"/>
              <a:t>介面</a:t>
            </a:r>
          </a:p>
        </p:txBody>
      </p:sp>
      <p:sp>
        <p:nvSpPr>
          <p:cNvPr id="308227" name="Rectangle 3"/>
          <p:cNvSpPr>
            <a:spLocks noGrp="1" noRot="1" noChangeArrowheads="1"/>
          </p:cNvSpPr>
          <p:nvPr>
            <p:ph type="body" idx="1"/>
          </p:nvPr>
        </p:nvSpPr>
        <p:spPr/>
        <p:txBody>
          <a:bodyPr/>
          <a:lstStyle/>
          <a:p>
            <a:pPr eaLnBrk="1" hangingPunct="1">
              <a:buClr>
                <a:srgbClr val="FF9900"/>
              </a:buClr>
              <a:buFont typeface="Wingdings" panose="05000000000000000000" pitchFamily="2" charset="2"/>
              <a:buChar char="n"/>
            </a:pPr>
            <a:r>
              <a:rPr lang="zh-TW" altLang="en-US" smtClean="0">
                <a:latin typeface="新細明體" panose="02020500000000000000" pitchFamily="18" charset="-120"/>
              </a:rPr>
              <a:t>如何有效管理抽象類別中的抽象函式？</a:t>
            </a:r>
          </a:p>
          <a:p>
            <a:pPr lvl="1" eaLnBrk="1" hangingPunct="1">
              <a:buFont typeface="Wingdings" panose="05000000000000000000" pitchFamily="2" charset="2"/>
              <a:buChar char="l"/>
            </a:pPr>
            <a:r>
              <a:rPr lang="zh-TW" altLang="en-US" smtClean="0">
                <a:latin typeface="新細明體" panose="02020500000000000000" pitchFamily="18" charset="-120"/>
              </a:rPr>
              <a:t>將抽象函式抽離至同一地方做定義</a:t>
            </a:r>
          </a:p>
          <a:p>
            <a:pPr eaLnBrk="1" hangingPunct="1">
              <a:buClr>
                <a:srgbClr val="FF9900"/>
              </a:buClr>
              <a:buFont typeface="Wingdings" panose="05000000000000000000" pitchFamily="2" charset="2"/>
              <a:buChar char="n"/>
            </a:pPr>
            <a:r>
              <a:rPr lang="en-US" altLang="zh-TW" smtClean="0">
                <a:latin typeface="新細明體" panose="02020500000000000000" pitchFamily="18" charset="-120"/>
              </a:rPr>
              <a:t>interface</a:t>
            </a:r>
          </a:p>
          <a:p>
            <a:pPr lvl="1" eaLnBrk="1" hangingPunct="1">
              <a:buFont typeface="Wingdings" panose="05000000000000000000" pitchFamily="2" charset="2"/>
              <a:buChar char="l"/>
            </a:pPr>
            <a:r>
              <a:rPr lang="zh-TW" altLang="en-US" smtClean="0">
                <a:latin typeface="新細明體" panose="02020500000000000000" pitchFamily="18" charset="-120"/>
              </a:rPr>
              <a:t>變數與抽象函式的集合</a:t>
            </a:r>
          </a:p>
          <a:p>
            <a:pPr lvl="1" eaLnBrk="1" hangingPunct="1">
              <a:buFont typeface="Wingdings" panose="05000000000000000000" pitchFamily="2" charset="2"/>
              <a:buChar char="l"/>
            </a:pPr>
            <a:r>
              <a:rPr lang="en-US" altLang="zh-TW" smtClean="0">
                <a:latin typeface="新細明體" panose="02020500000000000000" pitchFamily="18" charset="-120"/>
              </a:rPr>
              <a:t>interface</a:t>
            </a:r>
            <a:r>
              <a:rPr lang="zh-TW" altLang="en-US" smtClean="0">
                <a:latin typeface="新細明體" panose="02020500000000000000" pitchFamily="18" charset="-120"/>
              </a:rPr>
              <a:t>本身不可為</a:t>
            </a:r>
            <a:r>
              <a:rPr lang="en-US" altLang="zh-TW" smtClean="0">
                <a:latin typeface="新細明體" panose="02020500000000000000" pitchFamily="18" charset="-120"/>
              </a:rPr>
              <a:t>private</a:t>
            </a:r>
            <a:r>
              <a:rPr lang="zh-TW" altLang="en-US" smtClean="0">
                <a:latin typeface="新細明體" panose="02020500000000000000" pitchFamily="18" charset="-120"/>
              </a:rPr>
              <a:t>、</a:t>
            </a:r>
            <a:r>
              <a:rPr lang="en-US" altLang="zh-TW" smtClean="0">
                <a:latin typeface="新細明體" panose="02020500000000000000" pitchFamily="18" charset="-120"/>
              </a:rPr>
              <a:t>protected</a:t>
            </a:r>
            <a:r>
              <a:rPr lang="zh-TW" altLang="en-US" smtClean="0">
                <a:latin typeface="新細明體" panose="02020500000000000000" pitchFamily="18" charset="-120"/>
              </a:rPr>
              <a:t>、</a:t>
            </a:r>
            <a:r>
              <a:rPr lang="en-US" altLang="zh-TW" smtClean="0">
                <a:latin typeface="新細明體" panose="02020500000000000000" pitchFamily="18" charset="-120"/>
              </a:rPr>
              <a:t>final</a:t>
            </a:r>
          </a:p>
          <a:p>
            <a:pPr lvl="1" eaLnBrk="1" hangingPunct="1">
              <a:buFont typeface="Wingdings" panose="05000000000000000000" pitchFamily="2" charset="2"/>
              <a:buChar char="l"/>
            </a:pPr>
            <a:r>
              <a:rPr lang="en-US" altLang="zh-TW" smtClean="0">
                <a:latin typeface="新細明體" panose="02020500000000000000" pitchFamily="18" charset="-120"/>
              </a:rPr>
              <a:t>interface</a:t>
            </a:r>
            <a:r>
              <a:rPr lang="zh-TW" altLang="en-US" smtClean="0">
                <a:latin typeface="新細明體" panose="02020500000000000000" pitchFamily="18" charset="-120"/>
              </a:rPr>
              <a:t>中的變數均預設為</a:t>
            </a:r>
            <a:r>
              <a:rPr lang="en-US" altLang="zh-TW" smtClean="0">
                <a:latin typeface="新細明體" panose="02020500000000000000" pitchFamily="18" charset="-120"/>
              </a:rPr>
              <a:t>public</a:t>
            </a:r>
            <a:r>
              <a:rPr lang="zh-TW" altLang="en-US" smtClean="0">
                <a:latin typeface="新細明體" panose="02020500000000000000" pitchFamily="18" charset="-120"/>
              </a:rPr>
              <a:t>、</a:t>
            </a:r>
            <a:r>
              <a:rPr lang="en-US" altLang="zh-TW" smtClean="0">
                <a:latin typeface="新細明體" panose="02020500000000000000" pitchFamily="18" charset="-120"/>
              </a:rPr>
              <a:t>static</a:t>
            </a:r>
            <a:r>
              <a:rPr lang="zh-TW" altLang="en-US" smtClean="0">
                <a:latin typeface="新細明體" panose="02020500000000000000" pitchFamily="18" charset="-120"/>
              </a:rPr>
              <a:t>、</a:t>
            </a:r>
            <a:r>
              <a:rPr lang="en-US" altLang="zh-TW" smtClean="0">
                <a:latin typeface="新細明體" panose="02020500000000000000" pitchFamily="18" charset="-120"/>
              </a:rPr>
              <a:t>final</a:t>
            </a:r>
            <a:r>
              <a:rPr lang="zh-TW" altLang="en-US" smtClean="0">
                <a:latin typeface="新細明體" panose="02020500000000000000" pitchFamily="18" charset="-120"/>
              </a:rPr>
              <a:t>；且必須被初始化</a:t>
            </a:r>
          </a:p>
          <a:p>
            <a:pPr lvl="1" eaLnBrk="1" hangingPunct="1">
              <a:buFont typeface="Wingdings" panose="05000000000000000000" pitchFamily="2" charset="2"/>
              <a:buChar char="l"/>
            </a:pPr>
            <a:r>
              <a:rPr lang="en-US" altLang="zh-TW" smtClean="0">
                <a:latin typeface="新細明體" panose="02020500000000000000" pitchFamily="18" charset="-120"/>
              </a:rPr>
              <a:t>interface</a:t>
            </a:r>
            <a:r>
              <a:rPr lang="zh-TW" altLang="en-US" smtClean="0">
                <a:latin typeface="新細明體" panose="02020500000000000000" pitchFamily="18" charset="-120"/>
              </a:rPr>
              <a:t>中的函式均預設為</a:t>
            </a:r>
            <a:r>
              <a:rPr lang="en-US" altLang="zh-TW" smtClean="0">
                <a:latin typeface="新細明體" panose="02020500000000000000" pitchFamily="18" charset="-120"/>
              </a:rPr>
              <a:t>public</a:t>
            </a:r>
            <a:r>
              <a:rPr lang="zh-TW" altLang="en-US" smtClean="0">
                <a:latin typeface="新細明體" panose="02020500000000000000" pitchFamily="18" charset="-120"/>
              </a:rPr>
              <a:t>、</a:t>
            </a:r>
            <a:r>
              <a:rPr lang="en-US" altLang="zh-TW" smtClean="0">
                <a:latin typeface="新細明體" panose="02020500000000000000" pitchFamily="18" charset="-120"/>
              </a:rPr>
              <a:t>abstract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308227">
                                            <p:txEl>
                                              <p:pRg st="1" end="1"/>
                                            </p:txEl>
                                          </p:spTgt>
                                        </p:tgtEl>
                                        <p:attrNameLst>
                                          <p:attrName>style.visibility</p:attrName>
                                        </p:attrNameLst>
                                      </p:cBhvr>
                                      <p:to>
                                        <p:strVal val="visible"/>
                                      </p:to>
                                    </p:set>
                                    <p:animEffect transition="in" filter="dissolve">
                                      <p:cBhvr>
                                        <p:cTn id="7" dur="500"/>
                                        <p:tgtEl>
                                          <p:spTgt spid="308227">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308227">
                                            <p:txEl>
                                              <p:pRg st="2" end="2"/>
                                            </p:txEl>
                                          </p:spTgt>
                                        </p:tgtEl>
                                        <p:attrNameLst>
                                          <p:attrName>style.visibility</p:attrName>
                                        </p:attrNameLst>
                                      </p:cBhvr>
                                      <p:to>
                                        <p:strVal val="visible"/>
                                      </p:to>
                                    </p:set>
                                    <p:animEffect transition="in" filter="dissolve">
                                      <p:cBhvr>
                                        <p:cTn id="12" dur="500"/>
                                        <p:tgtEl>
                                          <p:spTgt spid="308227">
                                            <p:txEl>
                                              <p:pRg st="2" end="2"/>
                                            </p:txEl>
                                          </p:spTgt>
                                        </p:tgtEl>
                                      </p:cBhvr>
                                    </p:animEffect>
                                  </p:childTnLst>
                                </p:cTn>
                              </p:par>
                            </p:childTnLst>
                          </p:cTn>
                        </p:par>
                        <p:par>
                          <p:cTn id="13" fill="hold" nodeType="afterGroup">
                            <p:stCondLst>
                              <p:cond delay="500"/>
                            </p:stCondLst>
                            <p:childTnLst>
                              <p:par>
                                <p:cTn id="14" presetID="9" presetClass="entr" presetSubtype="0" fill="hold" nodeType="afterEffect">
                                  <p:stCondLst>
                                    <p:cond delay="0"/>
                                  </p:stCondLst>
                                  <p:childTnLst>
                                    <p:set>
                                      <p:cBhvr>
                                        <p:cTn id="15" dur="1" fill="hold">
                                          <p:stCondLst>
                                            <p:cond delay="0"/>
                                          </p:stCondLst>
                                        </p:cTn>
                                        <p:tgtEl>
                                          <p:spTgt spid="308227">
                                            <p:txEl>
                                              <p:pRg st="3" end="3"/>
                                            </p:txEl>
                                          </p:spTgt>
                                        </p:tgtEl>
                                        <p:attrNameLst>
                                          <p:attrName>style.visibility</p:attrName>
                                        </p:attrNameLst>
                                      </p:cBhvr>
                                      <p:to>
                                        <p:strVal val="visible"/>
                                      </p:to>
                                    </p:set>
                                    <p:animEffect transition="in" filter="dissolve">
                                      <p:cBhvr>
                                        <p:cTn id="16" dur="500"/>
                                        <p:tgtEl>
                                          <p:spTgt spid="308227">
                                            <p:txEl>
                                              <p:pRg st="3" end="3"/>
                                            </p:txEl>
                                          </p:spTgt>
                                        </p:tgtEl>
                                      </p:cBhvr>
                                    </p:animEffect>
                                  </p:childTnLst>
                                </p:cTn>
                              </p:par>
                            </p:childTnLst>
                          </p:cTn>
                        </p:par>
                        <p:par>
                          <p:cTn id="17" fill="hold" nodeType="afterGroup">
                            <p:stCondLst>
                              <p:cond delay="1000"/>
                            </p:stCondLst>
                            <p:childTnLst>
                              <p:par>
                                <p:cTn id="18" presetID="9" presetClass="entr" presetSubtype="0" fill="hold" nodeType="afterEffect">
                                  <p:stCondLst>
                                    <p:cond delay="0"/>
                                  </p:stCondLst>
                                  <p:childTnLst>
                                    <p:set>
                                      <p:cBhvr>
                                        <p:cTn id="19" dur="1" fill="hold">
                                          <p:stCondLst>
                                            <p:cond delay="0"/>
                                          </p:stCondLst>
                                        </p:cTn>
                                        <p:tgtEl>
                                          <p:spTgt spid="308227">
                                            <p:txEl>
                                              <p:pRg st="4" end="4"/>
                                            </p:txEl>
                                          </p:spTgt>
                                        </p:tgtEl>
                                        <p:attrNameLst>
                                          <p:attrName>style.visibility</p:attrName>
                                        </p:attrNameLst>
                                      </p:cBhvr>
                                      <p:to>
                                        <p:strVal val="visible"/>
                                      </p:to>
                                    </p:set>
                                    <p:animEffect transition="in" filter="dissolve">
                                      <p:cBhvr>
                                        <p:cTn id="20" dur="500"/>
                                        <p:tgtEl>
                                          <p:spTgt spid="308227">
                                            <p:txEl>
                                              <p:pRg st="4" end="4"/>
                                            </p:txEl>
                                          </p:spTgt>
                                        </p:tgtEl>
                                      </p:cBhvr>
                                    </p:animEffect>
                                  </p:childTnLst>
                                </p:cTn>
                              </p:par>
                            </p:childTnLst>
                          </p:cTn>
                        </p:par>
                        <p:par>
                          <p:cTn id="21" fill="hold" nodeType="afterGroup">
                            <p:stCondLst>
                              <p:cond delay="1500"/>
                            </p:stCondLst>
                            <p:childTnLst>
                              <p:par>
                                <p:cTn id="22" presetID="9" presetClass="entr" presetSubtype="0" fill="hold" nodeType="afterEffect">
                                  <p:stCondLst>
                                    <p:cond delay="0"/>
                                  </p:stCondLst>
                                  <p:childTnLst>
                                    <p:set>
                                      <p:cBhvr>
                                        <p:cTn id="23" dur="1" fill="hold">
                                          <p:stCondLst>
                                            <p:cond delay="0"/>
                                          </p:stCondLst>
                                        </p:cTn>
                                        <p:tgtEl>
                                          <p:spTgt spid="308227">
                                            <p:txEl>
                                              <p:pRg st="5" end="5"/>
                                            </p:txEl>
                                          </p:spTgt>
                                        </p:tgtEl>
                                        <p:attrNameLst>
                                          <p:attrName>style.visibility</p:attrName>
                                        </p:attrNameLst>
                                      </p:cBhvr>
                                      <p:to>
                                        <p:strVal val="visible"/>
                                      </p:to>
                                    </p:set>
                                    <p:animEffect transition="in" filter="dissolve">
                                      <p:cBhvr>
                                        <p:cTn id="24" dur="500"/>
                                        <p:tgtEl>
                                          <p:spTgt spid="308227">
                                            <p:txEl>
                                              <p:pRg st="5" end="5"/>
                                            </p:txEl>
                                          </p:spTgt>
                                        </p:tgtEl>
                                      </p:cBhvr>
                                    </p:animEffect>
                                  </p:childTnLst>
                                </p:cTn>
                              </p:par>
                            </p:childTnLst>
                          </p:cTn>
                        </p:par>
                        <p:par>
                          <p:cTn id="25" fill="hold" nodeType="afterGroup">
                            <p:stCondLst>
                              <p:cond delay="2000"/>
                            </p:stCondLst>
                            <p:childTnLst>
                              <p:par>
                                <p:cTn id="26" presetID="9" presetClass="entr" presetSubtype="0" fill="hold" nodeType="afterEffect">
                                  <p:stCondLst>
                                    <p:cond delay="0"/>
                                  </p:stCondLst>
                                  <p:childTnLst>
                                    <p:set>
                                      <p:cBhvr>
                                        <p:cTn id="27" dur="1" fill="hold">
                                          <p:stCondLst>
                                            <p:cond delay="0"/>
                                          </p:stCondLst>
                                        </p:cTn>
                                        <p:tgtEl>
                                          <p:spTgt spid="308227">
                                            <p:txEl>
                                              <p:pRg st="6" end="6"/>
                                            </p:txEl>
                                          </p:spTgt>
                                        </p:tgtEl>
                                        <p:attrNameLst>
                                          <p:attrName>style.visibility</p:attrName>
                                        </p:attrNameLst>
                                      </p:cBhvr>
                                      <p:to>
                                        <p:strVal val="visible"/>
                                      </p:to>
                                    </p:set>
                                    <p:animEffect transition="in" filter="dissolve">
                                      <p:cBhvr>
                                        <p:cTn id="28" dur="500"/>
                                        <p:tgtEl>
                                          <p:spTgt spid="30822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日期版面配置區 5"/>
          <p:cNvSpPr>
            <a:spLocks noGrp="1"/>
          </p:cNvSpPr>
          <p:nvPr>
            <p:ph type="dt" sz="quarter" idx="10"/>
          </p:nvPr>
        </p:nvSpPr>
        <p:spPr>
          <a:noFill/>
        </p:spPr>
        <p:txBody>
          <a:bodyPr/>
          <a:lstStyle>
            <a:lvl1pPr>
              <a:spcBef>
                <a:spcPct val="20000"/>
              </a:spcBef>
              <a:buClr>
                <a:schemeClr val="folHlink"/>
              </a:buClr>
              <a:buSzPct val="85000"/>
              <a:buFont typeface="Wingdings 2" panose="05020102010507070707" pitchFamily="18" charset="2"/>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tx2"/>
              </a:buClr>
              <a:buSzPct val="85000"/>
              <a:buFont typeface="Wingdings 2" panose="05020102010507070707" pitchFamily="18" charset="2"/>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folHlink"/>
              </a:buClr>
              <a:buFont typeface="Wingdings 2" panose="05020102010507070707" pitchFamily="18" charset="2"/>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90000"/>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9pPr>
          </a:lstStyle>
          <a:p>
            <a:pPr>
              <a:spcBef>
                <a:spcPct val="0"/>
              </a:spcBef>
              <a:buClrTx/>
              <a:buSzTx/>
              <a:buFontTx/>
              <a:buNone/>
            </a:pPr>
            <a:fld id="{291F6412-B948-4E6E-A3EB-8ABA1E0A5F9F}" type="datetime1">
              <a:rPr kumimoji="0" lang="zh-TW" altLang="en-US" sz="1400" smtClean="0"/>
              <a:pPr>
                <a:spcBef>
                  <a:spcPct val="0"/>
                </a:spcBef>
                <a:buClrTx/>
                <a:buSzTx/>
                <a:buFontTx/>
                <a:buNone/>
              </a:pPr>
              <a:t>2020/3/3</a:t>
            </a:fld>
            <a:endParaRPr kumimoji="0" lang="en-US" altLang="zh-TW" sz="1400" smtClean="0"/>
          </a:p>
        </p:txBody>
      </p:sp>
      <p:sp>
        <p:nvSpPr>
          <p:cNvPr id="19459" name="Rectangle 2"/>
          <p:cNvSpPr>
            <a:spLocks noGrp="1" noRot="1" noChangeArrowheads="1"/>
          </p:cNvSpPr>
          <p:nvPr>
            <p:ph type="title"/>
          </p:nvPr>
        </p:nvSpPr>
        <p:spPr/>
        <p:txBody>
          <a:bodyPr/>
          <a:lstStyle/>
          <a:p>
            <a:pPr eaLnBrk="1" hangingPunct="1"/>
            <a:r>
              <a:rPr lang="zh-TW" altLang="en-US" smtClean="0"/>
              <a:t>介面</a:t>
            </a:r>
          </a:p>
        </p:txBody>
      </p:sp>
      <p:sp>
        <p:nvSpPr>
          <p:cNvPr id="19460" name="Rectangle 3"/>
          <p:cNvSpPr>
            <a:spLocks noGrp="1" noRot="1" noChangeArrowheads="1"/>
          </p:cNvSpPr>
          <p:nvPr>
            <p:ph type="body" sz="half" idx="1"/>
          </p:nvPr>
        </p:nvSpPr>
        <p:spPr>
          <a:xfrm>
            <a:off x="301625" y="1600200"/>
            <a:ext cx="8591550" cy="4498975"/>
          </a:xfrm>
        </p:spPr>
        <p:txBody>
          <a:bodyPr/>
          <a:lstStyle/>
          <a:p>
            <a:pPr eaLnBrk="1" hangingPunct="1">
              <a:buClr>
                <a:srgbClr val="FF9900"/>
              </a:buClr>
              <a:buFont typeface="Wingdings" panose="05000000000000000000" pitchFamily="2" charset="2"/>
              <a:buChar char="n"/>
            </a:pPr>
            <a:r>
              <a:rPr lang="en-US" altLang="zh-TW" sz="2800" smtClean="0">
                <a:latin typeface="新細明體" panose="02020500000000000000" pitchFamily="18" charset="-120"/>
              </a:rPr>
              <a:t>interface &amp; protected (private)</a:t>
            </a:r>
          </a:p>
          <a:p>
            <a:pPr eaLnBrk="1" hangingPunct="1">
              <a:buFont typeface="Wingdings 2" panose="05020102010507070707" pitchFamily="18" charset="2"/>
              <a:buNone/>
            </a:pPr>
            <a:r>
              <a:rPr lang="en-US" altLang="zh-TW" sz="2000" smtClean="0">
                <a:latin typeface="新細明體" panose="02020500000000000000" pitchFamily="18" charset="-120"/>
              </a:rPr>
              <a:t>	protected interface BadInterface{</a:t>
            </a:r>
          </a:p>
          <a:p>
            <a:pPr eaLnBrk="1" hangingPunct="1">
              <a:buFont typeface="Wingdings 2" panose="05020102010507070707" pitchFamily="18" charset="2"/>
              <a:buNone/>
            </a:pPr>
            <a:r>
              <a:rPr lang="en-US" altLang="zh-TW" sz="2000" smtClean="0">
                <a:latin typeface="新細明體" panose="02020500000000000000" pitchFamily="18" charset="-120"/>
              </a:rPr>
              <a:t>	}</a:t>
            </a:r>
          </a:p>
          <a:p>
            <a:pPr eaLnBrk="1" hangingPunct="1">
              <a:buFont typeface="Wingdings 2" panose="05020102010507070707" pitchFamily="18" charset="2"/>
              <a:buNone/>
            </a:pPr>
            <a:r>
              <a:rPr lang="en-US" altLang="zh-TW" sz="2000" smtClean="0">
                <a:latin typeface="新細明體" panose="02020500000000000000" pitchFamily="18" charset="-120"/>
              </a:rPr>
              <a:t>	private interface BadInterface{</a:t>
            </a:r>
          </a:p>
          <a:p>
            <a:pPr eaLnBrk="1" hangingPunct="1">
              <a:buFont typeface="Wingdings 2" panose="05020102010507070707" pitchFamily="18" charset="2"/>
              <a:buNone/>
            </a:pPr>
            <a:r>
              <a:rPr lang="en-US" altLang="zh-TW" sz="2000" smtClean="0">
                <a:latin typeface="新細明體" panose="02020500000000000000" pitchFamily="18" charset="-120"/>
              </a:rPr>
              <a:t>	}</a:t>
            </a:r>
          </a:p>
          <a:p>
            <a:pPr eaLnBrk="1" hangingPunct="1">
              <a:buFont typeface="Wingdings 2" panose="05020102010507070707" pitchFamily="18" charset="2"/>
              <a:buNone/>
            </a:pPr>
            <a:endParaRPr lang="en-US" altLang="zh-TW" sz="2000" smtClean="0">
              <a:latin typeface="新細明體" panose="02020500000000000000" pitchFamily="18" charset="-120"/>
            </a:endParaRPr>
          </a:p>
          <a:p>
            <a:pPr eaLnBrk="1" hangingPunct="1">
              <a:buClr>
                <a:srgbClr val="FF9900"/>
              </a:buClr>
              <a:buFont typeface="Wingdings" panose="05000000000000000000" pitchFamily="2" charset="2"/>
              <a:buChar char="n"/>
            </a:pPr>
            <a:r>
              <a:rPr lang="en-US" altLang="zh-TW" sz="2800" smtClean="0">
                <a:latin typeface="新細明體" panose="02020500000000000000" pitchFamily="18" charset="-120"/>
              </a:rPr>
              <a:t>interface &amp; final</a:t>
            </a:r>
          </a:p>
          <a:p>
            <a:pPr eaLnBrk="1" hangingPunct="1">
              <a:buFont typeface="Wingdings 2" panose="05020102010507070707" pitchFamily="18" charset="2"/>
              <a:buNone/>
            </a:pPr>
            <a:r>
              <a:rPr lang="en-US" altLang="zh-TW" sz="1800" smtClean="0">
                <a:latin typeface="新細明體" panose="02020500000000000000" pitchFamily="18" charset="-120"/>
              </a:rPr>
              <a:t>	final interface BadInterface{</a:t>
            </a:r>
          </a:p>
          <a:p>
            <a:pPr eaLnBrk="1" hangingPunct="1">
              <a:buFont typeface="Wingdings 2" panose="05020102010507070707" pitchFamily="18" charset="2"/>
              <a:buNone/>
            </a:pPr>
            <a:r>
              <a:rPr lang="en-US" altLang="zh-TW" sz="1800" smtClean="0">
                <a:latin typeface="新細明體" panose="02020500000000000000" pitchFamily="18" charset="-120"/>
              </a:rPr>
              <a:t>	}</a:t>
            </a:r>
          </a:p>
        </p:txBody>
      </p:sp>
      <p:graphicFrame>
        <p:nvGraphicFramePr>
          <p:cNvPr id="19461" name="Object 4"/>
          <p:cNvGraphicFramePr>
            <a:graphicFrameLocks noChangeAspect="1"/>
          </p:cNvGraphicFramePr>
          <p:nvPr>
            <p:ph sz="quarter" idx="2"/>
          </p:nvPr>
        </p:nvGraphicFramePr>
        <p:xfrm>
          <a:off x="3995738" y="2060575"/>
          <a:ext cx="4752975" cy="2074863"/>
        </p:xfrm>
        <a:graphic>
          <a:graphicData uri="http://schemas.openxmlformats.org/presentationml/2006/ole">
            <mc:AlternateContent xmlns:mc="http://schemas.openxmlformats.org/markup-compatibility/2006">
              <mc:Choice xmlns:v="urn:schemas-microsoft-com:vml" Requires="v">
                <p:oleObj spid="_x0000_s19463" name="點陣圖影像" r:id="rId3" imgW="5219048" imgH="2580952" progId="Paint.Picture">
                  <p:embed/>
                </p:oleObj>
              </mc:Choice>
              <mc:Fallback>
                <p:oleObj name="點陣圖影像" r:id="rId3" imgW="5219048" imgH="2580952" progId="Paint.Picture">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95738" y="2060575"/>
                        <a:ext cx="4752975" cy="2074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9462" name="Object 6"/>
          <p:cNvGraphicFramePr>
            <a:graphicFrameLocks noChangeAspect="1"/>
          </p:cNvGraphicFramePr>
          <p:nvPr>
            <p:ph sz="quarter" idx="3"/>
          </p:nvPr>
        </p:nvGraphicFramePr>
        <p:xfrm>
          <a:off x="3995738" y="4292600"/>
          <a:ext cx="4752975" cy="2016125"/>
        </p:xfrm>
        <a:graphic>
          <a:graphicData uri="http://schemas.openxmlformats.org/presentationml/2006/ole">
            <mc:AlternateContent xmlns:mc="http://schemas.openxmlformats.org/markup-compatibility/2006">
              <mc:Choice xmlns:v="urn:schemas-microsoft-com:vml" Requires="v">
                <p:oleObj spid="_x0000_s19464" name="點陣圖影像" r:id="rId5" imgW="5982535" imgH="2580952" progId="Paint.Picture">
                  <p:embed/>
                </p:oleObj>
              </mc:Choice>
              <mc:Fallback>
                <p:oleObj name="點陣圖影像" r:id="rId5" imgW="5982535" imgH="2580952" progId="Paint.Picture">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95738" y="4292600"/>
                        <a:ext cx="4752975" cy="2016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日期版面配置區 5"/>
          <p:cNvSpPr>
            <a:spLocks noGrp="1"/>
          </p:cNvSpPr>
          <p:nvPr>
            <p:ph type="dt" sz="quarter" idx="10"/>
          </p:nvPr>
        </p:nvSpPr>
        <p:spPr>
          <a:noFill/>
        </p:spPr>
        <p:txBody>
          <a:bodyPr/>
          <a:lstStyle>
            <a:lvl1pPr>
              <a:spcBef>
                <a:spcPct val="20000"/>
              </a:spcBef>
              <a:buClr>
                <a:schemeClr val="folHlink"/>
              </a:buClr>
              <a:buSzPct val="85000"/>
              <a:buFont typeface="Wingdings 2" panose="05020102010507070707" pitchFamily="18" charset="2"/>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tx2"/>
              </a:buClr>
              <a:buSzPct val="85000"/>
              <a:buFont typeface="Wingdings 2" panose="05020102010507070707" pitchFamily="18" charset="2"/>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folHlink"/>
              </a:buClr>
              <a:buFont typeface="Wingdings 2" panose="05020102010507070707" pitchFamily="18" charset="2"/>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90000"/>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9pPr>
          </a:lstStyle>
          <a:p>
            <a:pPr>
              <a:spcBef>
                <a:spcPct val="0"/>
              </a:spcBef>
              <a:buClrTx/>
              <a:buSzTx/>
              <a:buFontTx/>
              <a:buNone/>
            </a:pPr>
            <a:fld id="{F14F16EF-0C8B-433E-9058-489A53EB27D0}" type="datetime1">
              <a:rPr kumimoji="0" lang="zh-TW" altLang="en-US" sz="1400" smtClean="0"/>
              <a:pPr>
                <a:spcBef>
                  <a:spcPct val="0"/>
                </a:spcBef>
                <a:buClrTx/>
                <a:buSzTx/>
                <a:buFontTx/>
                <a:buNone/>
              </a:pPr>
              <a:t>2020/3/3</a:t>
            </a:fld>
            <a:endParaRPr kumimoji="0" lang="en-US" altLang="zh-TW" sz="1400" smtClean="0"/>
          </a:p>
        </p:txBody>
      </p:sp>
      <p:sp>
        <p:nvSpPr>
          <p:cNvPr id="20483" name="Rectangle 2"/>
          <p:cNvSpPr>
            <a:spLocks noGrp="1" noRot="1" noChangeArrowheads="1"/>
          </p:cNvSpPr>
          <p:nvPr>
            <p:ph type="title"/>
          </p:nvPr>
        </p:nvSpPr>
        <p:spPr/>
        <p:txBody>
          <a:bodyPr/>
          <a:lstStyle/>
          <a:p>
            <a:pPr eaLnBrk="1" hangingPunct="1"/>
            <a:r>
              <a:rPr lang="zh-TW" altLang="en-US" smtClean="0"/>
              <a:t>介面</a:t>
            </a:r>
          </a:p>
        </p:txBody>
      </p:sp>
      <p:sp>
        <p:nvSpPr>
          <p:cNvPr id="20484" name="Rectangle 3"/>
          <p:cNvSpPr>
            <a:spLocks noGrp="1" noRot="1" noChangeArrowheads="1"/>
          </p:cNvSpPr>
          <p:nvPr>
            <p:ph type="body" sz="half" idx="1"/>
          </p:nvPr>
        </p:nvSpPr>
        <p:spPr>
          <a:xfrm>
            <a:off x="301625" y="1196975"/>
            <a:ext cx="8591550" cy="5327650"/>
          </a:xfrm>
        </p:spPr>
        <p:txBody>
          <a:bodyPr/>
          <a:lstStyle/>
          <a:p>
            <a:pPr eaLnBrk="1" hangingPunct="1">
              <a:buClr>
                <a:srgbClr val="FF9900"/>
              </a:buClr>
              <a:buFont typeface="Wingdings" panose="05000000000000000000" pitchFamily="2" charset="2"/>
              <a:buChar char="n"/>
            </a:pPr>
            <a:r>
              <a:rPr lang="zh-TW" altLang="en-US" smtClean="0"/>
              <a:t>未初始化的變數</a:t>
            </a:r>
          </a:p>
          <a:p>
            <a:pPr eaLnBrk="1" hangingPunct="1">
              <a:buFont typeface="Wingdings 2" panose="05020102010507070707" pitchFamily="18" charset="2"/>
              <a:buNone/>
            </a:pPr>
            <a:r>
              <a:rPr lang="en-US" altLang="zh-TW" sz="1800" smtClean="0">
                <a:latin typeface="新細明體" panose="02020500000000000000" pitchFamily="18" charset="-120"/>
              </a:rPr>
              <a:t>public interface BadInterface{</a:t>
            </a:r>
          </a:p>
          <a:p>
            <a:pPr eaLnBrk="1" hangingPunct="1">
              <a:buFont typeface="Wingdings 2" panose="05020102010507070707" pitchFamily="18" charset="2"/>
              <a:buNone/>
            </a:pPr>
            <a:r>
              <a:rPr lang="en-US" altLang="zh-TW" sz="1800" smtClean="0">
                <a:latin typeface="新細明體" panose="02020500000000000000" pitchFamily="18" charset="-120"/>
              </a:rPr>
              <a:t>	int a;</a:t>
            </a:r>
          </a:p>
          <a:p>
            <a:pPr eaLnBrk="1" hangingPunct="1">
              <a:buFont typeface="Wingdings 2" panose="05020102010507070707" pitchFamily="18" charset="2"/>
              <a:buNone/>
            </a:pPr>
            <a:r>
              <a:rPr lang="en-US" altLang="zh-TW" sz="1800" smtClean="0">
                <a:latin typeface="新細明體" panose="02020500000000000000" pitchFamily="18" charset="-120"/>
              </a:rPr>
              <a:t>}</a:t>
            </a:r>
          </a:p>
          <a:p>
            <a:pPr eaLnBrk="1" hangingPunct="1">
              <a:buClr>
                <a:srgbClr val="FF9900"/>
              </a:buClr>
              <a:buFont typeface="Wingdings" panose="05000000000000000000" pitchFamily="2" charset="2"/>
              <a:buChar char="n"/>
            </a:pPr>
            <a:r>
              <a:rPr lang="zh-TW" altLang="en-US" smtClean="0">
                <a:latin typeface="新細明體" panose="02020500000000000000" pitchFamily="18" charset="-120"/>
              </a:rPr>
              <a:t>變數 </a:t>
            </a:r>
            <a:r>
              <a:rPr lang="en-US" altLang="zh-TW" smtClean="0">
                <a:latin typeface="新細明體" panose="02020500000000000000" pitchFamily="18" charset="-120"/>
              </a:rPr>
              <a:t>&amp; private</a:t>
            </a:r>
          </a:p>
          <a:p>
            <a:pPr eaLnBrk="1" hangingPunct="1">
              <a:buFont typeface="Wingdings 2" panose="05020102010507070707" pitchFamily="18" charset="2"/>
              <a:buNone/>
            </a:pPr>
            <a:r>
              <a:rPr lang="en-US" altLang="zh-TW" sz="1800" smtClean="0">
                <a:latin typeface="新細明體" panose="02020500000000000000" pitchFamily="18" charset="-120"/>
              </a:rPr>
              <a:t>public interface BadInterface{</a:t>
            </a:r>
          </a:p>
          <a:p>
            <a:pPr eaLnBrk="1" hangingPunct="1">
              <a:buFont typeface="Wingdings 2" panose="05020102010507070707" pitchFamily="18" charset="2"/>
              <a:buNone/>
            </a:pPr>
            <a:r>
              <a:rPr lang="en-US" altLang="zh-TW" sz="1800" smtClean="0">
                <a:latin typeface="新細明體" panose="02020500000000000000" pitchFamily="18" charset="-120"/>
              </a:rPr>
              <a:t>	private int a = 1;</a:t>
            </a:r>
          </a:p>
          <a:p>
            <a:pPr eaLnBrk="1" hangingPunct="1">
              <a:buFont typeface="Wingdings 2" panose="05020102010507070707" pitchFamily="18" charset="2"/>
              <a:buNone/>
            </a:pPr>
            <a:r>
              <a:rPr lang="en-US" altLang="zh-TW" sz="1800" smtClean="0">
                <a:latin typeface="新細明體" panose="02020500000000000000" pitchFamily="18" charset="-120"/>
              </a:rPr>
              <a:t>}</a:t>
            </a:r>
          </a:p>
          <a:p>
            <a:pPr eaLnBrk="1" hangingPunct="1">
              <a:buClr>
                <a:srgbClr val="FF9900"/>
              </a:buClr>
              <a:buFont typeface="Wingdings" panose="05000000000000000000" pitchFamily="2" charset="2"/>
              <a:buChar char="n"/>
            </a:pPr>
            <a:r>
              <a:rPr lang="zh-TW" altLang="en-US" smtClean="0">
                <a:latin typeface="新細明體" panose="02020500000000000000" pitchFamily="18" charset="-120"/>
              </a:rPr>
              <a:t>函式 </a:t>
            </a:r>
            <a:r>
              <a:rPr lang="en-US" altLang="zh-TW" smtClean="0">
                <a:latin typeface="新細明體" panose="02020500000000000000" pitchFamily="18" charset="-120"/>
              </a:rPr>
              <a:t>&amp; protected</a:t>
            </a:r>
          </a:p>
          <a:p>
            <a:pPr eaLnBrk="1" hangingPunct="1">
              <a:buFont typeface="Wingdings 2" panose="05020102010507070707" pitchFamily="18" charset="2"/>
              <a:buNone/>
            </a:pPr>
            <a:r>
              <a:rPr lang="en-US" altLang="zh-TW" sz="1800" smtClean="0">
                <a:latin typeface="新細明體" panose="02020500000000000000" pitchFamily="18" charset="-120"/>
              </a:rPr>
              <a:t>public interface BadInterface{</a:t>
            </a:r>
          </a:p>
          <a:p>
            <a:pPr eaLnBrk="1" hangingPunct="1">
              <a:buFont typeface="Wingdings 2" panose="05020102010507070707" pitchFamily="18" charset="2"/>
              <a:buNone/>
            </a:pPr>
            <a:r>
              <a:rPr lang="en-US" altLang="zh-TW" sz="1800" smtClean="0">
                <a:latin typeface="新細明體" panose="02020500000000000000" pitchFamily="18" charset="-120"/>
              </a:rPr>
              <a:t>	protected void BadMethod();</a:t>
            </a:r>
          </a:p>
          <a:p>
            <a:pPr eaLnBrk="1" hangingPunct="1">
              <a:buFont typeface="Wingdings 2" panose="05020102010507070707" pitchFamily="18" charset="2"/>
              <a:buNone/>
            </a:pPr>
            <a:r>
              <a:rPr lang="en-US" altLang="zh-TW" sz="1800" smtClean="0">
                <a:latin typeface="新細明體" panose="02020500000000000000" pitchFamily="18" charset="-120"/>
              </a:rPr>
              <a:t>}</a:t>
            </a:r>
          </a:p>
        </p:txBody>
      </p:sp>
      <p:graphicFrame>
        <p:nvGraphicFramePr>
          <p:cNvPr id="20485" name="Object 6"/>
          <p:cNvGraphicFramePr>
            <a:graphicFrameLocks noChangeAspect="1"/>
          </p:cNvGraphicFramePr>
          <p:nvPr>
            <p:ph sz="quarter" idx="2"/>
          </p:nvPr>
        </p:nvGraphicFramePr>
        <p:xfrm>
          <a:off x="3708400" y="1268413"/>
          <a:ext cx="5111750" cy="1655762"/>
        </p:xfrm>
        <a:graphic>
          <a:graphicData uri="http://schemas.openxmlformats.org/presentationml/2006/ole">
            <mc:AlternateContent xmlns:mc="http://schemas.openxmlformats.org/markup-compatibility/2006">
              <mc:Choice xmlns:v="urn:schemas-microsoft-com:vml" Requires="v">
                <p:oleObj spid="_x0000_s20488" name="點陣圖影像" r:id="rId3" imgW="5982535" imgH="2580952" progId="Paint.Picture">
                  <p:embed/>
                </p:oleObj>
              </mc:Choice>
              <mc:Fallback>
                <p:oleObj name="點陣圖影像" r:id="rId3" imgW="5982535" imgH="2580952" progId="Paint.Picture">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08400" y="1268413"/>
                        <a:ext cx="5111750" cy="1655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486" name="Object 8"/>
          <p:cNvGraphicFramePr>
            <a:graphicFrameLocks noChangeAspect="1"/>
          </p:cNvGraphicFramePr>
          <p:nvPr>
            <p:ph sz="quarter" idx="3"/>
          </p:nvPr>
        </p:nvGraphicFramePr>
        <p:xfrm>
          <a:off x="3708400" y="2924175"/>
          <a:ext cx="5111750" cy="1800225"/>
        </p:xfrm>
        <a:graphic>
          <a:graphicData uri="http://schemas.openxmlformats.org/presentationml/2006/ole">
            <mc:AlternateContent xmlns:mc="http://schemas.openxmlformats.org/markup-compatibility/2006">
              <mc:Choice xmlns:v="urn:schemas-microsoft-com:vml" Requires="v">
                <p:oleObj spid="_x0000_s20489" name="點陣圖影像" r:id="rId5" imgW="5982535" imgH="2580952" progId="Paint.Picture">
                  <p:embed/>
                </p:oleObj>
              </mc:Choice>
              <mc:Fallback>
                <p:oleObj name="點陣圖影像" r:id="rId5" imgW="5982535" imgH="2580952" progId="Paint.Picture">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08400" y="2924175"/>
                        <a:ext cx="511175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487" name="Object 10"/>
          <p:cNvGraphicFramePr>
            <a:graphicFrameLocks noChangeAspect="1"/>
          </p:cNvGraphicFramePr>
          <p:nvPr/>
        </p:nvGraphicFramePr>
        <p:xfrm>
          <a:off x="3708400" y="4724400"/>
          <a:ext cx="5111750" cy="1800225"/>
        </p:xfrm>
        <a:graphic>
          <a:graphicData uri="http://schemas.openxmlformats.org/presentationml/2006/ole">
            <mc:AlternateContent xmlns:mc="http://schemas.openxmlformats.org/markup-compatibility/2006">
              <mc:Choice xmlns:v="urn:schemas-microsoft-com:vml" Requires="v">
                <p:oleObj spid="_x0000_s20490" name="點陣圖影像" r:id="rId7" imgW="5982535" imgH="2580952" progId="Paint.Picture">
                  <p:embed/>
                </p:oleObj>
              </mc:Choice>
              <mc:Fallback>
                <p:oleObj name="點陣圖影像" r:id="rId7" imgW="5982535" imgH="2580952" progId="Paint.Picture">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708400" y="4724400"/>
                        <a:ext cx="511175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日期版面配置區 3"/>
          <p:cNvSpPr>
            <a:spLocks noGrp="1"/>
          </p:cNvSpPr>
          <p:nvPr>
            <p:ph type="dt" sz="quarter" idx="10"/>
          </p:nvPr>
        </p:nvSpPr>
        <p:spPr>
          <a:noFill/>
        </p:spPr>
        <p:txBody>
          <a:bodyPr/>
          <a:lstStyle>
            <a:lvl1pPr>
              <a:spcBef>
                <a:spcPct val="20000"/>
              </a:spcBef>
              <a:buClr>
                <a:schemeClr val="folHlink"/>
              </a:buClr>
              <a:buSzPct val="85000"/>
              <a:buFont typeface="Wingdings 2" panose="05020102010507070707" pitchFamily="18" charset="2"/>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tx2"/>
              </a:buClr>
              <a:buSzPct val="85000"/>
              <a:buFont typeface="Wingdings 2" panose="05020102010507070707" pitchFamily="18" charset="2"/>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folHlink"/>
              </a:buClr>
              <a:buFont typeface="Wingdings 2" panose="05020102010507070707" pitchFamily="18" charset="2"/>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90000"/>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9pPr>
          </a:lstStyle>
          <a:p>
            <a:pPr>
              <a:spcBef>
                <a:spcPct val="0"/>
              </a:spcBef>
              <a:buClrTx/>
              <a:buSzTx/>
              <a:buFontTx/>
              <a:buNone/>
            </a:pPr>
            <a:fld id="{2024B624-A8B1-4A94-87A0-E7910D6570B4}" type="datetime1">
              <a:rPr kumimoji="0" lang="zh-TW" altLang="en-US" sz="1400" smtClean="0"/>
              <a:pPr>
                <a:spcBef>
                  <a:spcPct val="0"/>
                </a:spcBef>
                <a:buClrTx/>
                <a:buSzTx/>
                <a:buFontTx/>
                <a:buNone/>
              </a:pPr>
              <a:t>2020/3/3</a:t>
            </a:fld>
            <a:endParaRPr kumimoji="0" lang="en-US" altLang="zh-TW" sz="1400" smtClean="0"/>
          </a:p>
        </p:txBody>
      </p:sp>
      <p:sp>
        <p:nvSpPr>
          <p:cNvPr id="21507" name="Rectangle 2"/>
          <p:cNvSpPr>
            <a:spLocks noGrp="1" noRot="1" noChangeArrowheads="1"/>
          </p:cNvSpPr>
          <p:nvPr>
            <p:ph type="title"/>
          </p:nvPr>
        </p:nvSpPr>
        <p:spPr/>
        <p:txBody>
          <a:bodyPr/>
          <a:lstStyle/>
          <a:p>
            <a:pPr eaLnBrk="1" hangingPunct="1"/>
            <a:r>
              <a:rPr lang="zh-TW" altLang="en-US" smtClean="0"/>
              <a:t>實現</a:t>
            </a:r>
          </a:p>
        </p:txBody>
      </p:sp>
      <p:sp>
        <p:nvSpPr>
          <p:cNvPr id="334851" name="Rectangle 3"/>
          <p:cNvSpPr>
            <a:spLocks noGrp="1" noRot="1" noChangeArrowheads="1"/>
          </p:cNvSpPr>
          <p:nvPr>
            <p:ph type="body" idx="1"/>
          </p:nvPr>
        </p:nvSpPr>
        <p:spPr>
          <a:xfrm>
            <a:off x="301625" y="1600200"/>
            <a:ext cx="8540750" cy="4852988"/>
          </a:xfrm>
        </p:spPr>
        <p:txBody>
          <a:bodyPr/>
          <a:lstStyle/>
          <a:p>
            <a:pPr eaLnBrk="1" hangingPunct="1">
              <a:lnSpc>
                <a:spcPct val="80000"/>
              </a:lnSpc>
              <a:buClr>
                <a:srgbClr val="FF9900"/>
              </a:buClr>
              <a:buFont typeface="Wingdings" panose="05000000000000000000" pitchFamily="2" charset="2"/>
              <a:buChar char="n"/>
            </a:pPr>
            <a:r>
              <a:rPr lang="en-US" altLang="zh-TW" smtClean="0">
                <a:latin typeface="新細明體" panose="02020500000000000000" pitchFamily="18" charset="-120"/>
              </a:rPr>
              <a:t>interface</a:t>
            </a:r>
            <a:r>
              <a:rPr lang="zh-TW" altLang="en-US" smtClean="0">
                <a:latin typeface="新細明體" panose="02020500000000000000" pitchFamily="18" charset="-120"/>
              </a:rPr>
              <a:t>怎麼用？</a:t>
            </a:r>
          </a:p>
          <a:p>
            <a:pPr lvl="1" eaLnBrk="1" hangingPunct="1">
              <a:lnSpc>
                <a:spcPct val="80000"/>
              </a:lnSpc>
              <a:buFont typeface="Wingdings" panose="05000000000000000000" pitchFamily="2" charset="2"/>
              <a:buChar char="l"/>
            </a:pPr>
            <a:r>
              <a:rPr lang="zh-TW" altLang="en-US" smtClean="0">
                <a:latin typeface="新細明體" panose="02020500000000000000" pitchFamily="18" charset="-120"/>
              </a:rPr>
              <a:t>跟類別相似但不同，介面可以</a:t>
            </a:r>
            <a:r>
              <a:rPr lang="en-US" altLang="zh-TW" smtClean="0">
                <a:latin typeface="新細明體" panose="02020500000000000000" pitchFamily="18" charset="-120"/>
              </a:rPr>
              <a:t>extend</a:t>
            </a:r>
            <a:r>
              <a:rPr lang="zh-TW" altLang="en-US" smtClean="0">
                <a:latin typeface="新細明體" panose="02020500000000000000" pitchFamily="18" charset="-120"/>
              </a:rPr>
              <a:t>多個介面</a:t>
            </a:r>
          </a:p>
          <a:p>
            <a:pPr lvl="1" eaLnBrk="1" hangingPunct="1">
              <a:lnSpc>
                <a:spcPct val="80000"/>
              </a:lnSpc>
              <a:buFont typeface="Wingdings" panose="05000000000000000000" pitchFamily="2" charset="2"/>
              <a:buNone/>
            </a:pPr>
            <a:r>
              <a:rPr lang="zh-TW" altLang="en-US" smtClean="0">
                <a:latin typeface="新細明體" panose="02020500000000000000" pitchFamily="18" charset="-120"/>
              </a:rPr>
              <a:t>	</a:t>
            </a:r>
            <a:r>
              <a:rPr lang="en-US" altLang="zh-TW" smtClean="0">
                <a:latin typeface="新細明體" panose="02020500000000000000" pitchFamily="18" charset="-120"/>
              </a:rPr>
              <a:t>EX</a:t>
            </a:r>
            <a:r>
              <a:rPr lang="zh-TW" altLang="en-US" smtClean="0">
                <a:latin typeface="新細明體" panose="02020500000000000000" pitchFamily="18" charset="-120"/>
              </a:rPr>
              <a:t>：</a:t>
            </a:r>
          </a:p>
          <a:p>
            <a:pPr lvl="1" eaLnBrk="1" hangingPunct="1">
              <a:lnSpc>
                <a:spcPct val="80000"/>
              </a:lnSpc>
              <a:buFont typeface="Wingdings" panose="05000000000000000000" pitchFamily="2" charset="2"/>
              <a:buNone/>
            </a:pPr>
            <a:r>
              <a:rPr lang="zh-TW" altLang="en-US" sz="1800" smtClean="0">
                <a:latin typeface="新細明體" panose="02020500000000000000" pitchFamily="18" charset="-120"/>
              </a:rPr>
              <a:t>	</a:t>
            </a:r>
            <a:r>
              <a:rPr lang="en-US" altLang="zh-TW" sz="1800" smtClean="0">
                <a:latin typeface="新細明體" panose="02020500000000000000" pitchFamily="18" charset="-120"/>
              </a:rPr>
              <a:t>public interface Interface1 extends Interface2,Interface3,…{</a:t>
            </a:r>
          </a:p>
          <a:p>
            <a:pPr lvl="1" eaLnBrk="1" hangingPunct="1">
              <a:lnSpc>
                <a:spcPct val="80000"/>
              </a:lnSpc>
              <a:buFont typeface="Wingdings" panose="05000000000000000000" pitchFamily="2" charset="2"/>
              <a:buNone/>
            </a:pPr>
            <a:r>
              <a:rPr lang="en-US" altLang="zh-TW" sz="1800" smtClean="0">
                <a:latin typeface="新細明體" panose="02020500000000000000" pitchFamily="18" charset="-120"/>
              </a:rPr>
              <a:t>	}</a:t>
            </a:r>
          </a:p>
          <a:p>
            <a:pPr lvl="1" eaLnBrk="1" hangingPunct="1">
              <a:lnSpc>
                <a:spcPct val="80000"/>
              </a:lnSpc>
              <a:buFont typeface="Wingdings" panose="05000000000000000000" pitchFamily="2" charset="2"/>
              <a:buChar char="l"/>
            </a:pPr>
            <a:r>
              <a:rPr lang="zh-TW" altLang="en-US" smtClean="0">
                <a:latin typeface="新細明體" panose="02020500000000000000" pitchFamily="18" charset="-120"/>
              </a:rPr>
              <a:t>但介面無法直接建立物件，必須經由類別來實現</a:t>
            </a:r>
            <a:r>
              <a:rPr lang="en-US" altLang="zh-TW" smtClean="0">
                <a:latin typeface="新細明體" panose="02020500000000000000" pitchFamily="18" charset="-120"/>
              </a:rPr>
              <a:t>(implement)</a:t>
            </a:r>
            <a:r>
              <a:rPr lang="zh-TW" altLang="en-US" smtClean="0">
                <a:latin typeface="新細明體" panose="02020500000000000000" pitchFamily="18" charset="-120"/>
              </a:rPr>
              <a:t>才能使用</a:t>
            </a:r>
          </a:p>
          <a:p>
            <a:pPr eaLnBrk="1" hangingPunct="1">
              <a:lnSpc>
                <a:spcPct val="80000"/>
              </a:lnSpc>
              <a:buClr>
                <a:srgbClr val="FF9900"/>
              </a:buClr>
              <a:buFont typeface="Wingdings" panose="05000000000000000000" pitchFamily="2" charset="2"/>
              <a:buChar char="n"/>
            </a:pPr>
            <a:r>
              <a:rPr lang="en-US" altLang="zh-TW" smtClean="0">
                <a:latin typeface="新細明體" panose="02020500000000000000" pitchFamily="18" charset="-120"/>
              </a:rPr>
              <a:t>how to implement</a:t>
            </a:r>
            <a:r>
              <a:rPr lang="zh-TW" altLang="en-US" smtClean="0">
                <a:latin typeface="新細明體" panose="02020500000000000000" pitchFamily="18" charset="-120"/>
              </a:rPr>
              <a:t>？</a:t>
            </a:r>
          </a:p>
          <a:p>
            <a:pPr eaLnBrk="1" hangingPunct="1">
              <a:lnSpc>
                <a:spcPct val="80000"/>
              </a:lnSpc>
              <a:buClr>
                <a:srgbClr val="FF9900"/>
              </a:buClr>
              <a:buFont typeface="Wingdings" panose="05000000000000000000" pitchFamily="2" charset="2"/>
              <a:buNone/>
            </a:pPr>
            <a:r>
              <a:rPr lang="zh-TW" altLang="en-US" smtClean="0">
                <a:latin typeface="新細明體" panose="02020500000000000000" pitchFamily="18" charset="-120"/>
              </a:rPr>
              <a:t>	</a:t>
            </a:r>
            <a:r>
              <a:rPr lang="en-US" altLang="zh-TW" sz="2800" smtClean="0">
                <a:latin typeface="新細明體" panose="02020500000000000000" pitchFamily="18" charset="-120"/>
              </a:rPr>
              <a:t>EX</a:t>
            </a:r>
            <a:r>
              <a:rPr lang="zh-TW" altLang="en-US" sz="2800" smtClean="0">
                <a:latin typeface="新細明體" panose="02020500000000000000" pitchFamily="18" charset="-120"/>
              </a:rPr>
              <a:t>：</a:t>
            </a:r>
          </a:p>
          <a:p>
            <a:pPr eaLnBrk="1" hangingPunct="1">
              <a:lnSpc>
                <a:spcPct val="80000"/>
              </a:lnSpc>
              <a:buClr>
                <a:srgbClr val="FF9900"/>
              </a:buClr>
              <a:buFont typeface="Wingdings" panose="05000000000000000000" pitchFamily="2" charset="2"/>
              <a:buNone/>
            </a:pPr>
            <a:r>
              <a:rPr lang="zh-TW" altLang="en-US" sz="1800" smtClean="0">
                <a:latin typeface="新細明體" panose="02020500000000000000" pitchFamily="18" charset="-120"/>
              </a:rPr>
              <a:t>	</a:t>
            </a:r>
            <a:r>
              <a:rPr lang="en-US" altLang="zh-TW" sz="1800" smtClean="0">
                <a:latin typeface="新細明體" panose="02020500000000000000" pitchFamily="18" charset="-120"/>
              </a:rPr>
              <a:t>public class MyClass implements MyInterface{</a:t>
            </a:r>
          </a:p>
          <a:p>
            <a:pPr eaLnBrk="1" hangingPunct="1">
              <a:lnSpc>
                <a:spcPct val="80000"/>
              </a:lnSpc>
              <a:buClr>
                <a:srgbClr val="FF9900"/>
              </a:buClr>
              <a:buFont typeface="Wingdings" panose="05000000000000000000" pitchFamily="2" charset="2"/>
              <a:buNone/>
            </a:pPr>
            <a:r>
              <a:rPr lang="en-US" altLang="zh-TW" sz="1800" smtClean="0">
                <a:latin typeface="新細明體" panose="02020500000000000000" pitchFamily="18" charset="-120"/>
              </a:rPr>
              <a:t>	}</a:t>
            </a:r>
          </a:p>
          <a:p>
            <a:pPr eaLnBrk="1" hangingPunct="1">
              <a:lnSpc>
                <a:spcPct val="80000"/>
              </a:lnSpc>
              <a:buClr>
                <a:srgbClr val="FF9900"/>
              </a:buClr>
              <a:buFont typeface="Wingdings" panose="05000000000000000000" pitchFamily="2" charset="2"/>
              <a:buNone/>
            </a:pPr>
            <a:r>
              <a:rPr lang="en-US" altLang="zh-TW" sz="1800" smtClean="0">
                <a:latin typeface="新細明體" panose="02020500000000000000" pitchFamily="18" charset="-120"/>
              </a:rPr>
              <a:t>	public class MyClass implements MyInterface1,MyInterface2,…{</a:t>
            </a:r>
          </a:p>
          <a:p>
            <a:pPr eaLnBrk="1" hangingPunct="1">
              <a:lnSpc>
                <a:spcPct val="80000"/>
              </a:lnSpc>
              <a:buClr>
                <a:srgbClr val="FF9900"/>
              </a:buClr>
              <a:buFont typeface="Wingdings" panose="05000000000000000000" pitchFamily="2" charset="2"/>
              <a:buNone/>
            </a:pPr>
            <a:r>
              <a:rPr lang="en-US" altLang="zh-TW" sz="1800" smtClean="0">
                <a:latin typeface="新細明體" panose="02020500000000000000" pitchFamily="18" charset="-120"/>
              </a:rPr>
              <a:t>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334851">
                                            <p:txEl>
                                              <p:pRg st="1" end="1"/>
                                            </p:txEl>
                                          </p:spTgt>
                                        </p:tgtEl>
                                        <p:attrNameLst>
                                          <p:attrName>style.visibility</p:attrName>
                                        </p:attrNameLst>
                                      </p:cBhvr>
                                      <p:to>
                                        <p:strVal val="visible"/>
                                      </p:to>
                                    </p:set>
                                    <p:animEffect transition="in" filter="dissolve">
                                      <p:cBhvr>
                                        <p:cTn id="7" dur="500"/>
                                        <p:tgtEl>
                                          <p:spTgt spid="334851">
                                            <p:txEl>
                                              <p:pRg st="1" end="1"/>
                                            </p:txEl>
                                          </p:spTgt>
                                        </p:tgtEl>
                                      </p:cBhvr>
                                    </p:animEffect>
                                  </p:childTnLst>
                                </p:cTn>
                              </p:par>
                            </p:childTnLst>
                          </p:cTn>
                        </p:par>
                        <p:par>
                          <p:cTn id="8" fill="hold" nodeType="afterGroup">
                            <p:stCondLst>
                              <p:cond delay="500"/>
                            </p:stCondLst>
                            <p:childTnLst>
                              <p:par>
                                <p:cTn id="9" presetID="9" presetClass="entr" presetSubtype="0" fill="hold" nodeType="afterEffect">
                                  <p:stCondLst>
                                    <p:cond delay="0"/>
                                  </p:stCondLst>
                                  <p:childTnLst>
                                    <p:set>
                                      <p:cBhvr>
                                        <p:cTn id="10" dur="1" fill="hold">
                                          <p:stCondLst>
                                            <p:cond delay="0"/>
                                          </p:stCondLst>
                                        </p:cTn>
                                        <p:tgtEl>
                                          <p:spTgt spid="334851">
                                            <p:txEl>
                                              <p:pRg st="2" end="2"/>
                                            </p:txEl>
                                          </p:spTgt>
                                        </p:tgtEl>
                                        <p:attrNameLst>
                                          <p:attrName>style.visibility</p:attrName>
                                        </p:attrNameLst>
                                      </p:cBhvr>
                                      <p:to>
                                        <p:strVal val="visible"/>
                                      </p:to>
                                    </p:set>
                                    <p:animEffect transition="in" filter="dissolve">
                                      <p:cBhvr>
                                        <p:cTn id="11" dur="500"/>
                                        <p:tgtEl>
                                          <p:spTgt spid="334851">
                                            <p:txEl>
                                              <p:pRg st="2" end="2"/>
                                            </p:txEl>
                                          </p:spTgt>
                                        </p:tgtEl>
                                      </p:cBhvr>
                                    </p:animEffect>
                                  </p:childTnLst>
                                </p:cTn>
                              </p:par>
                              <p:par>
                                <p:cTn id="12" presetID="9" presetClass="entr" presetSubtype="0" fill="hold" nodeType="withEffect">
                                  <p:stCondLst>
                                    <p:cond delay="0"/>
                                  </p:stCondLst>
                                  <p:childTnLst>
                                    <p:set>
                                      <p:cBhvr>
                                        <p:cTn id="13" dur="1" fill="hold">
                                          <p:stCondLst>
                                            <p:cond delay="0"/>
                                          </p:stCondLst>
                                        </p:cTn>
                                        <p:tgtEl>
                                          <p:spTgt spid="334851">
                                            <p:txEl>
                                              <p:pRg st="3" end="3"/>
                                            </p:txEl>
                                          </p:spTgt>
                                        </p:tgtEl>
                                        <p:attrNameLst>
                                          <p:attrName>style.visibility</p:attrName>
                                        </p:attrNameLst>
                                      </p:cBhvr>
                                      <p:to>
                                        <p:strVal val="visible"/>
                                      </p:to>
                                    </p:set>
                                    <p:animEffect transition="in" filter="dissolve">
                                      <p:cBhvr>
                                        <p:cTn id="14" dur="500"/>
                                        <p:tgtEl>
                                          <p:spTgt spid="334851">
                                            <p:txEl>
                                              <p:pRg st="3" end="3"/>
                                            </p:txEl>
                                          </p:spTgt>
                                        </p:tgtEl>
                                      </p:cBhvr>
                                    </p:animEffect>
                                  </p:childTnLst>
                                </p:cTn>
                              </p:par>
                              <p:par>
                                <p:cTn id="15" presetID="9" presetClass="entr" presetSubtype="0" fill="hold" nodeType="withEffect">
                                  <p:stCondLst>
                                    <p:cond delay="0"/>
                                  </p:stCondLst>
                                  <p:childTnLst>
                                    <p:set>
                                      <p:cBhvr>
                                        <p:cTn id="16" dur="1" fill="hold">
                                          <p:stCondLst>
                                            <p:cond delay="0"/>
                                          </p:stCondLst>
                                        </p:cTn>
                                        <p:tgtEl>
                                          <p:spTgt spid="334851">
                                            <p:txEl>
                                              <p:pRg st="4" end="4"/>
                                            </p:txEl>
                                          </p:spTgt>
                                        </p:tgtEl>
                                        <p:attrNameLst>
                                          <p:attrName>style.visibility</p:attrName>
                                        </p:attrNameLst>
                                      </p:cBhvr>
                                      <p:to>
                                        <p:strVal val="visible"/>
                                      </p:to>
                                    </p:set>
                                    <p:animEffect transition="in" filter="dissolve">
                                      <p:cBhvr>
                                        <p:cTn id="17" dur="500"/>
                                        <p:tgtEl>
                                          <p:spTgt spid="334851">
                                            <p:txEl>
                                              <p:pRg st="4" end="4"/>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334851">
                                            <p:txEl>
                                              <p:pRg st="5" end="5"/>
                                            </p:txEl>
                                          </p:spTgt>
                                        </p:tgtEl>
                                        <p:attrNameLst>
                                          <p:attrName>style.visibility</p:attrName>
                                        </p:attrNameLst>
                                      </p:cBhvr>
                                      <p:to>
                                        <p:strVal val="visible"/>
                                      </p:to>
                                    </p:set>
                                    <p:animEffect transition="in" filter="dissolve">
                                      <p:cBhvr>
                                        <p:cTn id="22" dur="500"/>
                                        <p:tgtEl>
                                          <p:spTgt spid="334851">
                                            <p:txEl>
                                              <p:pRg st="5" end="5"/>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334851">
                                            <p:txEl>
                                              <p:pRg st="6" end="6"/>
                                            </p:txEl>
                                          </p:spTgt>
                                        </p:tgtEl>
                                        <p:attrNameLst>
                                          <p:attrName>style.visibility</p:attrName>
                                        </p:attrNameLst>
                                      </p:cBhvr>
                                      <p:to>
                                        <p:strVal val="visible"/>
                                      </p:to>
                                    </p:set>
                                    <p:animEffect transition="in" filter="dissolve">
                                      <p:cBhvr>
                                        <p:cTn id="27" dur="500"/>
                                        <p:tgtEl>
                                          <p:spTgt spid="334851">
                                            <p:txEl>
                                              <p:pRg st="6" end="6"/>
                                            </p:txEl>
                                          </p:spTgt>
                                        </p:tgtEl>
                                      </p:cBhvr>
                                    </p:animEffect>
                                  </p:childTnLst>
                                </p:cTn>
                              </p:par>
                            </p:childTnLst>
                          </p:cTn>
                        </p:par>
                        <p:par>
                          <p:cTn id="28" fill="hold" nodeType="afterGroup">
                            <p:stCondLst>
                              <p:cond delay="500"/>
                            </p:stCondLst>
                            <p:childTnLst>
                              <p:par>
                                <p:cTn id="29" presetID="9" presetClass="entr" presetSubtype="0" fill="hold" nodeType="afterEffect">
                                  <p:stCondLst>
                                    <p:cond delay="0"/>
                                  </p:stCondLst>
                                  <p:childTnLst>
                                    <p:set>
                                      <p:cBhvr>
                                        <p:cTn id="30" dur="1" fill="hold">
                                          <p:stCondLst>
                                            <p:cond delay="0"/>
                                          </p:stCondLst>
                                        </p:cTn>
                                        <p:tgtEl>
                                          <p:spTgt spid="334851">
                                            <p:txEl>
                                              <p:pRg st="7" end="7"/>
                                            </p:txEl>
                                          </p:spTgt>
                                        </p:tgtEl>
                                        <p:attrNameLst>
                                          <p:attrName>style.visibility</p:attrName>
                                        </p:attrNameLst>
                                      </p:cBhvr>
                                      <p:to>
                                        <p:strVal val="visible"/>
                                      </p:to>
                                    </p:set>
                                    <p:animEffect transition="in" filter="dissolve">
                                      <p:cBhvr>
                                        <p:cTn id="31" dur="500"/>
                                        <p:tgtEl>
                                          <p:spTgt spid="334851">
                                            <p:txEl>
                                              <p:pRg st="7" end="7"/>
                                            </p:txEl>
                                          </p:spTgt>
                                        </p:tgtEl>
                                      </p:cBhvr>
                                    </p:animEffect>
                                  </p:childTnLst>
                                </p:cTn>
                              </p:par>
                              <p:par>
                                <p:cTn id="32" presetID="9" presetClass="entr" presetSubtype="0" fill="hold" nodeType="withEffect">
                                  <p:stCondLst>
                                    <p:cond delay="0"/>
                                  </p:stCondLst>
                                  <p:childTnLst>
                                    <p:set>
                                      <p:cBhvr>
                                        <p:cTn id="33" dur="1" fill="hold">
                                          <p:stCondLst>
                                            <p:cond delay="0"/>
                                          </p:stCondLst>
                                        </p:cTn>
                                        <p:tgtEl>
                                          <p:spTgt spid="334851">
                                            <p:txEl>
                                              <p:pRg st="8" end="8"/>
                                            </p:txEl>
                                          </p:spTgt>
                                        </p:tgtEl>
                                        <p:attrNameLst>
                                          <p:attrName>style.visibility</p:attrName>
                                        </p:attrNameLst>
                                      </p:cBhvr>
                                      <p:to>
                                        <p:strVal val="visible"/>
                                      </p:to>
                                    </p:set>
                                    <p:animEffect transition="in" filter="dissolve">
                                      <p:cBhvr>
                                        <p:cTn id="34" dur="500"/>
                                        <p:tgtEl>
                                          <p:spTgt spid="334851">
                                            <p:txEl>
                                              <p:pRg st="8" end="8"/>
                                            </p:txEl>
                                          </p:spTgt>
                                        </p:tgtEl>
                                      </p:cBhvr>
                                    </p:animEffect>
                                  </p:childTnLst>
                                </p:cTn>
                              </p:par>
                              <p:par>
                                <p:cTn id="35" presetID="9" presetClass="entr" presetSubtype="0" fill="hold" nodeType="withEffect">
                                  <p:stCondLst>
                                    <p:cond delay="0"/>
                                  </p:stCondLst>
                                  <p:childTnLst>
                                    <p:set>
                                      <p:cBhvr>
                                        <p:cTn id="36" dur="1" fill="hold">
                                          <p:stCondLst>
                                            <p:cond delay="0"/>
                                          </p:stCondLst>
                                        </p:cTn>
                                        <p:tgtEl>
                                          <p:spTgt spid="334851">
                                            <p:txEl>
                                              <p:pRg st="9" end="9"/>
                                            </p:txEl>
                                          </p:spTgt>
                                        </p:tgtEl>
                                        <p:attrNameLst>
                                          <p:attrName>style.visibility</p:attrName>
                                        </p:attrNameLst>
                                      </p:cBhvr>
                                      <p:to>
                                        <p:strVal val="visible"/>
                                      </p:to>
                                    </p:set>
                                    <p:animEffect transition="in" filter="dissolve">
                                      <p:cBhvr>
                                        <p:cTn id="37" dur="500"/>
                                        <p:tgtEl>
                                          <p:spTgt spid="334851">
                                            <p:txEl>
                                              <p:pRg st="9" end="9"/>
                                            </p:txEl>
                                          </p:spTgt>
                                        </p:tgtEl>
                                      </p:cBhvr>
                                    </p:animEffect>
                                  </p:childTnLst>
                                </p:cTn>
                              </p:par>
                              <p:par>
                                <p:cTn id="38" presetID="9" presetClass="entr" presetSubtype="0" fill="hold" nodeType="withEffect">
                                  <p:stCondLst>
                                    <p:cond delay="0"/>
                                  </p:stCondLst>
                                  <p:childTnLst>
                                    <p:set>
                                      <p:cBhvr>
                                        <p:cTn id="39" dur="1" fill="hold">
                                          <p:stCondLst>
                                            <p:cond delay="0"/>
                                          </p:stCondLst>
                                        </p:cTn>
                                        <p:tgtEl>
                                          <p:spTgt spid="334851">
                                            <p:txEl>
                                              <p:pRg st="10" end="10"/>
                                            </p:txEl>
                                          </p:spTgt>
                                        </p:tgtEl>
                                        <p:attrNameLst>
                                          <p:attrName>style.visibility</p:attrName>
                                        </p:attrNameLst>
                                      </p:cBhvr>
                                      <p:to>
                                        <p:strVal val="visible"/>
                                      </p:to>
                                    </p:set>
                                    <p:animEffect transition="in" filter="dissolve">
                                      <p:cBhvr>
                                        <p:cTn id="40" dur="500"/>
                                        <p:tgtEl>
                                          <p:spTgt spid="334851">
                                            <p:txEl>
                                              <p:pRg st="10" end="10"/>
                                            </p:txEl>
                                          </p:spTgt>
                                        </p:tgtEl>
                                      </p:cBhvr>
                                    </p:animEffect>
                                  </p:childTnLst>
                                </p:cTn>
                              </p:par>
                              <p:par>
                                <p:cTn id="41" presetID="9" presetClass="entr" presetSubtype="0" fill="hold" nodeType="withEffect">
                                  <p:stCondLst>
                                    <p:cond delay="0"/>
                                  </p:stCondLst>
                                  <p:childTnLst>
                                    <p:set>
                                      <p:cBhvr>
                                        <p:cTn id="42" dur="1" fill="hold">
                                          <p:stCondLst>
                                            <p:cond delay="0"/>
                                          </p:stCondLst>
                                        </p:cTn>
                                        <p:tgtEl>
                                          <p:spTgt spid="334851">
                                            <p:txEl>
                                              <p:pRg st="11" end="11"/>
                                            </p:txEl>
                                          </p:spTgt>
                                        </p:tgtEl>
                                        <p:attrNameLst>
                                          <p:attrName>style.visibility</p:attrName>
                                        </p:attrNameLst>
                                      </p:cBhvr>
                                      <p:to>
                                        <p:strVal val="visible"/>
                                      </p:to>
                                    </p:set>
                                    <p:animEffect transition="in" filter="dissolve">
                                      <p:cBhvr>
                                        <p:cTn id="43" dur="500"/>
                                        <p:tgtEl>
                                          <p:spTgt spid="334851">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日期版面配置區 4"/>
          <p:cNvSpPr>
            <a:spLocks noGrp="1"/>
          </p:cNvSpPr>
          <p:nvPr>
            <p:ph type="dt" sz="quarter" idx="10"/>
          </p:nvPr>
        </p:nvSpPr>
        <p:spPr>
          <a:noFill/>
        </p:spPr>
        <p:txBody>
          <a:bodyPr/>
          <a:lstStyle>
            <a:lvl1pPr>
              <a:spcBef>
                <a:spcPct val="20000"/>
              </a:spcBef>
              <a:buClr>
                <a:schemeClr val="folHlink"/>
              </a:buClr>
              <a:buSzPct val="85000"/>
              <a:buFont typeface="Wingdings 2" panose="05020102010507070707" pitchFamily="18" charset="2"/>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tx2"/>
              </a:buClr>
              <a:buSzPct val="85000"/>
              <a:buFont typeface="Wingdings 2" panose="05020102010507070707" pitchFamily="18" charset="2"/>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folHlink"/>
              </a:buClr>
              <a:buFont typeface="Wingdings 2" panose="05020102010507070707" pitchFamily="18" charset="2"/>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90000"/>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9pPr>
          </a:lstStyle>
          <a:p>
            <a:pPr>
              <a:spcBef>
                <a:spcPct val="0"/>
              </a:spcBef>
              <a:buClrTx/>
              <a:buSzTx/>
              <a:buFontTx/>
              <a:buNone/>
            </a:pPr>
            <a:fld id="{D1EB0A76-75C1-4309-95CB-FE509915F881}" type="datetime1">
              <a:rPr kumimoji="0" lang="zh-TW" altLang="en-US" sz="1400" smtClean="0"/>
              <a:pPr>
                <a:spcBef>
                  <a:spcPct val="0"/>
                </a:spcBef>
                <a:buClrTx/>
                <a:buSzTx/>
                <a:buFontTx/>
                <a:buNone/>
              </a:pPr>
              <a:t>2020/3/3</a:t>
            </a:fld>
            <a:endParaRPr kumimoji="0" lang="en-US" altLang="zh-TW" sz="1400" smtClean="0"/>
          </a:p>
        </p:txBody>
      </p:sp>
      <p:sp>
        <p:nvSpPr>
          <p:cNvPr id="22531" name="Rectangle 2"/>
          <p:cNvSpPr>
            <a:spLocks noGrp="1" noRot="1" noChangeArrowheads="1"/>
          </p:cNvSpPr>
          <p:nvPr>
            <p:ph type="title"/>
          </p:nvPr>
        </p:nvSpPr>
        <p:spPr/>
        <p:txBody>
          <a:bodyPr/>
          <a:lstStyle/>
          <a:p>
            <a:pPr eaLnBrk="1" hangingPunct="1"/>
            <a:r>
              <a:rPr lang="zh-TW" altLang="en-US" smtClean="0"/>
              <a:t>實現</a:t>
            </a:r>
          </a:p>
        </p:txBody>
      </p:sp>
      <p:sp>
        <p:nvSpPr>
          <p:cNvPr id="22532" name="Rectangle 3"/>
          <p:cNvSpPr>
            <a:spLocks noGrp="1" noRot="1" noChangeArrowheads="1"/>
          </p:cNvSpPr>
          <p:nvPr>
            <p:ph type="body" sz="half" idx="1"/>
          </p:nvPr>
        </p:nvSpPr>
        <p:spPr>
          <a:xfrm>
            <a:off x="301625" y="1600200"/>
            <a:ext cx="8591550" cy="4498975"/>
          </a:xfrm>
        </p:spPr>
        <p:txBody>
          <a:bodyPr/>
          <a:lstStyle/>
          <a:p>
            <a:pPr eaLnBrk="1" hangingPunct="1">
              <a:lnSpc>
                <a:spcPct val="80000"/>
              </a:lnSpc>
              <a:buClr>
                <a:srgbClr val="FF9900"/>
              </a:buClr>
              <a:buFont typeface="Wingdings" panose="05000000000000000000" pitchFamily="2" charset="2"/>
              <a:buChar char="n"/>
            </a:pPr>
            <a:r>
              <a:rPr lang="en-US" altLang="zh-TW" smtClean="0">
                <a:latin typeface="新細明體" panose="02020500000000000000" pitchFamily="18" charset="-120"/>
              </a:rPr>
              <a:t>implement</a:t>
            </a:r>
            <a:r>
              <a:rPr lang="zh-TW" altLang="en-US" smtClean="0">
                <a:latin typeface="新細明體" panose="02020500000000000000" pitchFamily="18" charset="-120"/>
              </a:rPr>
              <a:t>時要注意？</a:t>
            </a:r>
          </a:p>
          <a:p>
            <a:pPr lvl="1" eaLnBrk="1" hangingPunct="1">
              <a:lnSpc>
                <a:spcPct val="80000"/>
              </a:lnSpc>
              <a:buFont typeface="Wingdings" panose="05000000000000000000" pitchFamily="2" charset="2"/>
              <a:buChar char="l"/>
            </a:pPr>
            <a:r>
              <a:rPr lang="zh-TW" altLang="en-US" smtClean="0">
                <a:latin typeface="新細明體" panose="02020500000000000000" pitchFamily="18" charset="-120"/>
              </a:rPr>
              <a:t>實作函式時必須宣告為</a:t>
            </a:r>
            <a:r>
              <a:rPr lang="en-US" altLang="zh-TW" smtClean="0">
                <a:latin typeface="新細明體" panose="02020500000000000000" pitchFamily="18" charset="-120"/>
              </a:rPr>
              <a:t>public</a:t>
            </a:r>
            <a:r>
              <a:rPr lang="zh-TW" altLang="en-US" smtClean="0">
                <a:latin typeface="新細明體" panose="02020500000000000000" pitchFamily="18" charset="-120"/>
              </a:rPr>
              <a:t>權限</a:t>
            </a:r>
          </a:p>
          <a:p>
            <a:pPr lvl="1" eaLnBrk="1" hangingPunct="1">
              <a:lnSpc>
                <a:spcPct val="80000"/>
              </a:lnSpc>
              <a:buFont typeface="Wingdings" panose="05000000000000000000" pitchFamily="2" charset="2"/>
              <a:buChar char="l"/>
            </a:pPr>
            <a:r>
              <a:rPr lang="zh-TW" altLang="en-US" smtClean="0">
                <a:latin typeface="新細明體" panose="02020500000000000000" pitchFamily="18" charset="-120"/>
              </a:rPr>
              <a:t>在介面的衍生類別中實作介面中的函式，若無實作所有函式時，則需要宣告該類別為</a:t>
            </a:r>
            <a:r>
              <a:rPr lang="en-US" altLang="zh-TW" smtClean="0">
                <a:latin typeface="新細明體" panose="02020500000000000000" pitchFamily="18" charset="-120"/>
              </a:rPr>
              <a:t>abstract</a:t>
            </a:r>
          </a:p>
          <a:p>
            <a:pPr lvl="1" eaLnBrk="1" hangingPunct="1">
              <a:lnSpc>
                <a:spcPct val="80000"/>
              </a:lnSpc>
              <a:buFont typeface="Wingdings" panose="05000000000000000000" pitchFamily="2" charset="2"/>
              <a:buNone/>
            </a:pPr>
            <a:r>
              <a:rPr lang="en-US" altLang="zh-TW" sz="2400" smtClean="0">
                <a:latin typeface="新細明體" panose="02020500000000000000" pitchFamily="18" charset="-120"/>
              </a:rPr>
              <a:t>EX</a:t>
            </a:r>
            <a:r>
              <a:rPr lang="zh-TW" altLang="en-US" sz="2400" smtClean="0">
                <a:latin typeface="新細明體" panose="02020500000000000000" pitchFamily="18" charset="-120"/>
              </a:rPr>
              <a:t>：</a:t>
            </a:r>
          </a:p>
          <a:p>
            <a:pPr lvl="1" eaLnBrk="1" hangingPunct="1">
              <a:lnSpc>
                <a:spcPct val="80000"/>
              </a:lnSpc>
              <a:buFont typeface="Wingdings" panose="05000000000000000000" pitchFamily="2" charset="2"/>
              <a:buNone/>
            </a:pPr>
            <a:endParaRPr lang="zh-TW" altLang="en-US" sz="2400" smtClean="0">
              <a:latin typeface="新細明體" panose="02020500000000000000" pitchFamily="18" charset="-120"/>
            </a:endParaRPr>
          </a:p>
          <a:p>
            <a:pPr eaLnBrk="1" hangingPunct="1">
              <a:lnSpc>
                <a:spcPct val="80000"/>
              </a:lnSpc>
              <a:buFont typeface="Wingdings 2" panose="05020102010507070707" pitchFamily="18" charset="2"/>
              <a:buNone/>
            </a:pPr>
            <a:r>
              <a:rPr lang="zh-TW" altLang="en-US" sz="1600" smtClean="0">
                <a:latin typeface="新細明體" panose="02020500000000000000" pitchFamily="18" charset="-120"/>
              </a:rPr>
              <a:t>	</a:t>
            </a:r>
            <a:r>
              <a:rPr lang="en-US" altLang="zh-TW" sz="1600" smtClean="0">
                <a:latin typeface="新細明體" panose="02020500000000000000" pitchFamily="18" charset="-120"/>
              </a:rPr>
              <a:t>public interface Interface1{</a:t>
            </a:r>
          </a:p>
          <a:p>
            <a:pPr eaLnBrk="1" hangingPunct="1">
              <a:lnSpc>
                <a:spcPct val="80000"/>
              </a:lnSpc>
              <a:buFont typeface="Wingdings 2" panose="05020102010507070707" pitchFamily="18" charset="2"/>
              <a:buNone/>
            </a:pPr>
            <a:r>
              <a:rPr lang="en-US" altLang="zh-TW" sz="1600" smtClean="0">
                <a:latin typeface="新細明體" panose="02020500000000000000" pitchFamily="18" charset="-120"/>
              </a:rPr>
              <a:t>		void method1();</a:t>
            </a:r>
          </a:p>
          <a:p>
            <a:pPr eaLnBrk="1" hangingPunct="1">
              <a:lnSpc>
                <a:spcPct val="80000"/>
              </a:lnSpc>
              <a:buFont typeface="Wingdings 2" panose="05020102010507070707" pitchFamily="18" charset="2"/>
              <a:buNone/>
            </a:pPr>
            <a:r>
              <a:rPr lang="en-US" altLang="zh-TW" sz="1600" smtClean="0">
                <a:latin typeface="新細明體" panose="02020500000000000000" pitchFamily="18" charset="-120"/>
              </a:rPr>
              <a:t>	}</a:t>
            </a:r>
          </a:p>
          <a:p>
            <a:pPr eaLnBrk="1" hangingPunct="1">
              <a:lnSpc>
                <a:spcPct val="80000"/>
              </a:lnSpc>
              <a:buFont typeface="Wingdings 2" panose="05020102010507070707" pitchFamily="18" charset="2"/>
              <a:buNone/>
            </a:pPr>
            <a:r>
              <a:rPr lang="en-US" altLang="zh-TW" sz="1600" smtClean="0">
                <a:latin typeface="新細明體" panose="02020500000000000000" pitchFamily="18" charset="-120"/>
              </a:rPr>
              <a:t>	</a:t>
            </a:r>
          </a:p>
          <a:p>
            <a:pPr eaLnBrk="1" hangingPunct="1">
              <a:lnSpc>
                <a:spcPct val="80000"/>
              </a:lnSpc>
              <a:buFont typeface="Wingdings 2" panose="05020102010507070707" pitchFamily="18" charset="2"/>
              <a:buNone/>
            </a:pPr>
            <a:r>
              <a:rPr lang="en-US" altLang="zh-TW" sz="1600" smtClean="0">
                <a:latin typeface="新細明體" panose="02020500000000000000" pitchFamily="18" charset="-120"/>
              </a:rPr>
              <a:t>	public class BadImplement implements Interface1{</a:t>
            </a:r>
          </a:p>
          <a:p>
            <a:pPr eaLnBrk="1" hangingPunct="1">
              <a:lnSpc>
                <a:spcPct val="80000"/>
              </a:lnSpc>
              <a:buFont typeface="Wingdings 2" panose="05020102010507070707" pitchFamily="18" charset="2"/>
              <a:buNone/>
            </a:pPr>
            <a:r>
              <a:rPr lang="en-US" altLang="zh-TW" sz="1600" smtClean="0">
                <a:latin typeface="新細明體" panose="02020500000000000000" pitchFamily="18" charset="-120"/>
              </a:rPr>
              <a:t>		public static void main(String[] agrs){</a:t>
            </a:r>
          </a:p>
          <a:p>
            <a:pPr eaLnBrk="1" hangingPunct="1">
              <a:lnSpc>
                <a:spcPct val="80000"/>
              </a:lnSpc>
              <a:buFont typeface="Wingdings 2" panose="05020102010507070707" pitchFamily="18" charset="2"/>
              <a:buNone/>
            </a:pPr>
            <a:r>
              <a:rPr lang="en-US" altLang="zh-TW" sz="1600" smtClean="0">
                <a:latin typeface="新細明體" panose="02020500000000000000" pitchFamily="18" charset="-120"/>
              </a:rPr>
              <a:t>		}</a:t>
            </a:r>
          </a:p>
          <a:p>
            <a:pPr eaLnBrk="1" hangingPunct="1">
              <a:lnSpc>
                <a:spcPct val="80000"/>
              </a:lnSpc>
              <a:buFont typeface="Wingdings 2" panose="05020102010507070707" pitchFamily="18" charset="2"/>
              <a:buNone/>
            </a:pPr>
            <a:r>
              <a:rPr lang="en-US" altLang="zh-TW" sz="1600" smtClean="0">
                <a:latin typeface="新細明體" panose="02020500000000000000" pitchFamily="18" charset="-120"/>
              </a:rPr>
              <a:t>	}</a:t>
            </a:r>
          </a:p>
        </p:txBody>
      </p:sp>
      <p:graphicFrame>
        <p:nvGraphicFramePr>
          <p:cNvPr id="22533" name="Object 4"/>
          <p:cNvGraphicFramePr>
            <a:graphicFrameLocks noChangeAspect="1"/>
          </p:cNvGraphicFramePr>
          <p:nvPr>
            <p:ph sz="half" idx="2"/>
          </p:nvPr>
        </p:nvGraphicFramePr>
        <p:xfrm>
          <a:off x="2916238" y="3284538"/>
          <a:ext cx="5689600" cy="1655762"/>
        </p:xfrm>
        <a:graphic>
          <a:graphicData uri="http://schemas.openxmlformats.org/presentationml/2006/ole">
            <mc:AlternateContent xmlns:mc="http://schemas.openxmlformats.org/markup-compatibility/2006">
              <mc:Choice xmlns:v="urn:schemas-microsoft-com:vml" Requires="v">
                <p:oleObj spid="_x0000_s22534" name="點陣圖影像" r:id="rId3" imgW="6361905" imgH="1971950" progId="Paint.Picture">
                  <p:embed/>
                </p:oleObj>
              </mc:Choice>
              <mc:Fallback>
                <p:oleObj name="點陣圖影像" r:id="rId3" imgW="6361905" imgH="1971950" progId="Paint.Picture">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16238" y="3284538"/>
                        <a:ext cx="5689600" cy="1655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日期版面配置區 3"/>
          <p:cNvSpPr>
            <a:spLocks noGrp="1"/>
          </p:cNvSpPr>
          <p:nvPr>
            <p:ph type="dt" sz="quarter" idx="10"/>
          </p:nvPr>
        </p:nvSpPr>
        <p:spPr>
          <a:noFill/>
        </p:spPr>
        <p:txBody>
          <a:bodyPr/>
          <a:lstStyle>
            <a:lvl1pPr>
              <a:spcBef>
                <a:spcPct val="20000"/>
              </a:spcBef>
              <a:buClr>
                <a:schemeClr val="folHlink"/>
              </a:buClr>
              <a:buSzPct val="85000"/>
              <a:buFont typeface="Wingdings 2" panose="05020102010507070707" pitchFamily="18" charset="2"/>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tx2"/>
              </a:buClr>
              <a:buSzPct val="85000"/>
              <a:buFont typeface="Wingdings 2" panose="05020102010507070707" pitchFamily="18" charset="2"/>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folHlink"/>
              </a:buClr>
              <a:buFont typeface="Wingdings 2" panose="05020102010507070707" pitchFamily="18" charset="2"/>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90000"/>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9pPr>
          </a:lstStyle>
          <a:p>
            <a:pPr>
              <a:spcBef>
                <a:spcPct val="0"/>
              </a:spcBef>
              <a:buClrTx/>
              <a:buSzTx/>
              <a:buFontTx/>
              <a:buNone/>
            </a:pPr>
            <a:fld id="{1BB04955-86E7-431E-8EFD-563299DAFB54}" type="datetime1">
              <a:rPr kumimoji="0" lang="zh-TW" altLang="en-US" sz="1400" smtClean="0"/>
              <a:pPr>
                <a:spcBef>
                  <a:spcPct val="0"/>
                </a:spcBef>
                <a:buClrTx/>
                <a:buSzTx/>
                <a:buFontTx/>
                <a:buNone/>
              </a:pPr>
              <a:t>2020/3/3</a:t>
            </a:fld>
            <a:endParaRPr kumimoji="0" lang="en-US" altLang="zh-TW" sz="1400" smtClean="0"/>
          </a:p>
        </p:txBody>
      </p:sp>
      <p:sp>
        <p:nvSpPr>
          <p:cNvPr id="5123" name="Rectangle 2"/>
          <p:cNvSpPr>
            <a:spLocks noGrp="1" noRot="1" noChangeArrowheads="1"/>
          </p:cNvSpPr>
          <p:nvPr>
            <p:ph type="title"/>
          </p:nvPr>
        </p:nvSpPr>
        <p:spPr/>
        <p:txBody>
          <a:bodyPr/>
          <a:lstStyle/>
          <a:p>
            <a:pPr eaLnBrk="1" hangingPunct="1"/>
            <a:r>
              <a:rPr lang="en-US" altLang="zh-TW" smtClean="0">
                <a:latin typeface="新細明體" panose="02020500000000000000" pitchFamily="18" charset="-120"/>
              </a:rPr>
              <a:t>Java </a:t>
            </a:r>
            <a:r>
              <a:rPr lang="zh-TW" altLang="en-US" smtClean="0">
                <a:latin typeface="新細明體" panose="02020500000000000000" pitchFamily="18" charset="-120"/>
              </a:rPr>
              <a:t>的物件導向</a:t>
            </a:r>
          </a:p>
        </p:txBody>
      </p:sp>
      <p:sp>
        <p:nvSpPr>
          <p:cNvPr id="5124" name="Rectangle 3"/>
          <p:cNvSpPr>
            <a:spLocks noGrp="1" noRot="1" noChangeArrowheads="1"/>
          </p:cNvSpPr>
          <p:nvPr>
            <p:ph type="body" idx="1"/>
          </p:nvPr>
        </p:nvSpPr>
        <p:spPr/>
        <p:txBody>
          <a:bodyPr/>
          <a:lstStyle/>
          <a:p>
            <a:pPr eaLnBrk="1" hangingPunct="1">
              <a:lnSpc>
                <a:spcPct val="90000"/>
              </a:lnSpc>
              <a:buClr>
                <a:srgbClr val="FF9900"/>
              </a:buClr>
              <a:buFont typeface="Wingdings" panose="05000000000000000000" pitchFamily="2" charset="2"/>
              <a:buChar char="n"/>
            </a:pPr>
            <a:r>
              <a:rPr lang="zh-TW" altLang="en-US" smtClean="0"/>
              <a:t>封裝</a:t>
            </a:r>
          </a:p>
          <a:p>
            <a:pPr eaLnBrk="1" hangingPunct="1">
              <a:lnSpc>
                <a:spcPct val="90000"/>
              </a:lnSpc>
              <a:buClr>
                <a:srgbClr val="FF9900"/>
              </a:buClr>
              <a:buFont typeface="Wingdings" panose="05000000000000000000" pitchFamily="2" charset="2"/>
              <a:buChar char="n"/>
            </a:pPr>
            <a:r>
              <a:rPr lang="zh-TW" altLang="en-US" smtClean="0"/>
              <a:t>繼承</a:t>
            </a:r>
          </a:p>
          <a:p>
            <a:pPr eaLnBrk="1" hangingPunct="1">
              <a:lnSpc>
                <a:spcPct val="90000"/>
              </a:lnSpc>
              <a:buClr>
                <a:srgbClr val="FF9900"/>
              </a:buClr>
              <a:buFont typeface="Wingdings" panose="05000000000000000000" pitchFamily="2" charset="2"/>
              <a:buChar char="n"/>
            </a:pPr>
            <a:r>
              <a:rPr lang="zh-TW" altLang="en-US" smtClean="0"/>
              <a:t>轉型</a:t>
            </a:r>
          </a:p>
          <a:p>
            <a:pPr eaLnBrk="1" hangingPunct="1">
              <a:lnSpc>
                <a:spcPct val="90000"/>
              </a:lnSpc>
              <a:buClr>
                <a:srgbClr val="FF9900"/>
              </a:buClr>
              <a:buFont typeface="Wingdings" panose="05000000000000000000" pitchFamily="2" charset="2"/>
              <a:buChar char="n"/>
            </a:pPr>
            <a:r>
              <a:rPr lang="zh-TW" altLang="en-US" smtClean="0"/>
              <a:t>多型</a:t>
            </a:r>
          </a:p>
          <a:p>
            <a:pPr eaLnBrk="1" hangingPunct="1">
              <a:lnSpc>
                <a:spcPct val="90000"/>
              </a:lnSpc>
              <a:buClr>
                <a:srgbClr val="FF9900"/>
              </a:buClr>
              <a:buFont typeface="Wingdings" panose="05000000000000000000" pitchFamily="2" charset="2"/>
              <a:buChar char="n"/>
            </a:pPr>
            <a:r>
              <a:rPr lang="zh-TW" altLang="en-US" smtClean="0"/>
              <a:t>介面</a:t>
            </a:r>
          </a:p>
          <a:p>
            <a:pPr eaLnBrk="1" hangingPunct="1">
              <a:lnSpc>
                <a:spcPct val="90000"/>
              </a:lnSpc>
              <a:buClr>
                <a:srgbClr val="FF9900"/>
              </a:buClr>
              <a:buFont typeface="Wingdings" panose="05000000000000000000" pitchFamily="2" charset="2"/>
              <a:buChar char="n"/>
            </a:pPr>
            <a:r>
              <a:rPr lang="zh-TW" altLang="en-US" smtClean="0"/>
              <a:t>實現</a:t>
            </a:r>
          </a:p>
          <a:p>
            <a:pPr eaLnBrk="1" hangingPunct="1">
              <a:lnSpc>
                <a:spcPct val="90000"/>
              </a:lnSpc>
              <a:buClr>
                <a:srgbClr val="FF9900"/>
              </a:buClr>
              <a:buFont typeface="Wingdings" panose="05000000000000000000" pitchFamily="2" charset="2"/>
              <a:buChar char="n"/>
            </a:pPr>
            <a:r>
              <a:rPr lang="zh-TW" altLang="en-US" smtClean="0"/>
              <a:t>封包</a:t>
            </a: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日期版面配置區 3"/>
          <p:cNvSpPr>
            <a:spLocks noGrp="1"/>
          </p:cNvSpPr>
          <p:nvPr>
            <p:ph type="dt" sz="quarter" idx="10"/>
          </p:nvPr>
        </p:nvSpPr>
        <p:spPr>
          <a:noFill/>
        </p:spPr>
        <p:txBody>
          <a:bodyPr/>
          <a:lstStyle>
            <a:lvl1pPr>
              <a:spcBef>
                <a:spcPct val="20000"/>
              </a:spcBef>
              <a:buClr>
                <a:schemeClr val="folHlink"/>
              </a:buClr>
              <a:buSzPct val="85000"/>
              <a:buFont typeface="Wingdings 2" panose="05020102010507070707" pitchFamily="18" charset="2"/>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tx2"/>
              </a:buClr>
              <a:buSzPct val="85000"/>
              <a:buFont typeface="Wingdings 2" panose="05020102010507070707" pitchFamily="18" charset="2"/>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folHlink"/>
              </a:buClr>
              <a:buFont typeface="Wingdings 2" panose="05020102010507070707" pitchFamily="18" charset="2"/>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90000"/>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9pPr>
          </a:lstStyle>
          <a:p>
            <a:pPr>
              <a:spcBef>
                <a:spcPct val="0"/>
              </a:spcBef>
              <a:buClrTx/>
              <a:buSzTx/>
              <a:buFontTx/>
              <a:buNone/>
            </a:pPr>
            <a:fld id="{201FC182-B270-4EB4-B172-4D971F78CB27}" type="datetime1">
              <a:rPr kumimoji="0" lang="zh-TW" altLang="en-US" sz="1400" smtClean="0"/>
              <a:pPr>
                <a:spcBef>
                  <a:spcPct val="0"/>
                </a:spcBef>
                <a:buClrTx/>
                <a:buSzTx/>
                <a:buFontTx/>
                <a:buNone/>
              </a:pPr>
              <a:t>2020/3/3</a:t>
            </a:fld>
            <a:endParaRPr kumimoji="0" lang="en-US" altLang="zh-TW" sz="1400" smtClean="0"/>
          </a:p>
        </p:txBody>
      </p:sp>
      <p:sp>
        <p:nvSpPr>
          <p:cNvPr id="23555" name="Rectangle 2"/>
          <p:cNvSpPr>
            <a:spLocks noGrp="1" noRot="1" noChangeArrowheads="1"/>
          </p:cNvSpPr>
          <p:nvPr>
            <p:ph type="title"/>
          </p:nvPr>
        </p:nvSpPr>
        <p:spPr/>
        <p:txBody>
          <a:bodyPr/>
          <a:lstStyle/>
          <a:p>
            <a:pPr eaLnBrk="1" hangingPunct="1"/>
            <a:r>
              <a:rPr lang="zh-TW" altLang="en-US" smtClean="0"/>
              <a:t>實現</a:t>
            </a:r>
          </a:p>
        </p:txBody>
      </p:sp>
      <p:sp>
        <p:nvSpPr>
          <p:cNvPr id="337923" name="Rectangle 3"/>
          <p:cNvSpPr>
            <a:spLocks noGrp="1" noRot="1" noChangeArrowheads="1"/>
          </p:cNvSpPr>
          <p:nvPr>
            <p:ph type="body" idx="1"/>
          </p:nvPr>
        </p:nvSpPr>
        <p:spPr/>
        <p:txBody>
          <a:bodyPr/>
          <a:lstStyle/>
          <a:p>
            <a:pPr eaLnBrk="1" hangingPunct="1">
              <a:buClr>
                <a:srgbClr val="FF9900"/>
              </a:buClr>
              <a:buFont typeface="Wingdings" panose="05000000000000000000" pitchFamily="2" charset="2"/>
              <a:buChar char="n"/>
            </a:pPr>
            <a:r>
              <a:rPr lang="zh-TW" altLang="en-US" smtClean="0"/>
              <a:t>介面究竟有何用？</a:t>
            </a:r>
          </a:p>
          <a:p>
            <a:pPr lvl="1" eaLnBrk="1" hangingPunct="1">
              <a:buFont typeface="Wingdings" panose="05000000000000000000" pitchFamily="2" charset="2"/>
              <a:buChar char="l"/>
            </a:pPr>
            <a:r>
              <a:rPr lang="zh-TW" altLang="en-US" smtClean="0"/>
              <a:t>集中管理抽象函式</a:t>
            </a:r>
          </a:p>
          <a:p>
            <a:pPr lvl="1" eaLnBrk="1" hangingPunct="1">
              <a:buFont typeface="Wingdings" panose="05000000000000000000" pitchFamily="2" charset="2"/>
              <a:buChar char="l"/>
            </a:pPr>
            <a:r>
              <a:rPr lang="zh-TW" altLang="en-US" smtClean="0"/>
              <a:t>提供不同類別之物件一個操作介面</a:t>
            </a:r>
          </a:p>
          <a:p>
            <a:pPr lvl="1" eaLnBrk="1" hangingPunct="1">
              <a:buFont typeface="Wingdings" panose="05000000000000000000" pitchFamily="2" charset="2"/>
              <a:buChar char="l"/>
            </a:pPr>
            <a:r>
              <a:rPr lang="zh-TW" altLang="en-US" smtClean="0"/>
              <a:t>配合多型使用更顯威力</a:t>
            </a:r>
          </a:p>
          <a:p>
            <a:pPr eaLnBrk="1" hangingPunct="1">
              <a:buClr>
                <a:srgbClr val="FF9900"/>
              </a:buClr>
              <a:buFont typeface="Wingdings" panose="05000000000000000000" pitchFamily="2" charset="2"/>
              <a:buChar char="n"/>
            </a:pPr>
            <a:r>
              <a:rPr lang="zh-TW" altLang="en-US" smtClean="0"/>
              <a:t>改寫</a:t>
            </a:r>
            <a:r>
              <a:rPr lang="en-US" altLang="zh-TW" smtClean="0">
                <a:latin typeface="新細明體" panose="02020500000000000000" pitchFamily="18" charset="-120"/>
              </a:rPr>
              <a:t>Car.java</a:t>
            </a:r>
          </a:p>
          <a:p>
            <a:pPr lvl="1" eaLnBrk="1" hangingPunct="1">
              <a:buFont typeface="Wingdings" panose="05000000000000000000" pitchFamily="2" charset="2"/>
              <a:buChar char="l"/>
            </a:pPr>
            <a:r>
              <a:rPr lang="zh-TW" altLang="en-US" smtClean="0">
                <a:latin typeface="新細明體" panose="02020500000000000000" pitchFamily="18" charset="-120"/>
              </a:rPr>
              <a:t>引入介面，將</a:t>
            </a:r>
            <a:r>
              <a:rPr lang="en-US" altLang="zh-TW" smtClean="0">
                <a:latin typeface="新細明體" panose="02020500000000000000" pitchFamily="18" charset="-120"/>
              </a:rPr>
              <a:t>Car.java</a:t>
            </a:r>
            <a:r>
              <a:rPr lang="zh-TW" altLang="en-US" smtClean="0">
                <a:latin typeface="新細明體" panose="02020500000000000000" pitchFamily="18" charset="-120"/>
              </a:rPr>
              <a:t>的抽象函式另外定義</a:t>
            </a:r>
          </a:p>
          <a:p>
            <a:pPr lvl="1" eaLnBrk="1" hangingPunct="1">
              <a:buFont typeface="Wingdings" panose="05000000000000000000" pitchFamily="2" charset="2"/>
              <a:buChar char="l"/>
            </a:pPr>
            <a:r>
              <a:rPr lang="zh-TW" altLang="en-US" smtClean="0">
                <a:latin typeface="新細明體" panose="02020500000000000000" pitchFamily="18" charset="-120"/>
              </a:rPr>
              <a:t>在各個衍生類別中實作介面</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337923">
                                            <p:txEl>
                                              <p:pRg st="1" end="1"/>
                                            </p:txEl>
                                          </p:spTgt>
                                        </p:tgtEl>
                                        <p:attrNameLst>
                                          <p:attrName>style.visibility</p:attrName>
                                        </p:attrNameLst>
                                      </p:cBhvr>
                                      <p:to>
                                        <p:strVal val="visible"/>
                                      </p:to>
                                    </p:set>
                                    <p:animEffect transition="in" filter="dissolve">
                                      <p:cBhvr>
                                        <p:cTn id="7" dur="500"/>
                                        <p:tgtEl>
                                          <p:spTgt spid="337923">
                                            <p:txEl>
                                              <p:pRg st="1" end="1"/>
                                            </p:txEl>
                                          </p:spTgt>
                                        </p:tgtEl>
                                      </p:cBhvr>
                                    </p:animEffect>
                                  </p:childTnLst>
                                </p:cTn>
                              </p:par>
                            </p:childTnLst>
                          </p:cTn>
                        </p:par>
                        <p:par>
                          <p:cTn id="8" fill="hold" nodeType="afterGroup">
                            <p:stCondLst>
                              <p:cond delay="500"/>
                            </p:stCondLst>
                            <p:childTnLst>
                              <p:par>
                                <p:cTn id="9" presetID="9" presetClass="entr" presetSubtype="0" fill="hold" nodeType="afterEffect">
                                  <p:stCondLst>
                                    <p:cond delay="0"/>
                                  </p:stCondLst>
                                  <p:childTnLst>
                                    <p:set>
                                      <p:cBhvr>
                                        <p:cTn id="10" dur="1" fill="hold">
                                          <p:stCondLst>
                                            <p:cond delay="0"/>
                                          </p:stCondLst>
                                        </p:cTn>
                                        <p:tgtEl>
                                          <p:spTgt spid="337923">
                                            <p:txEl>
                                              <p:pRg st="2" end="2"/>
                                            </p:txEl>
                                          </p:spTgt>
                                        </p:tgtEl>
                                        <p:attrNameLst>
                                          <p:attrName>style.visibility</p:attrName>
                                        </p:attrNameLst>
                                      </p:cBhvr>
                                      <p:to>
                                        <p:strVal val="visible"/>
                                      </p:to>
                                    </p:set>
                                    <p:animEffect transition="in" filter="dissolve">
                                      <p:cBhvr>
                                        <p:cTn id="11" dur="500"/>
                                        <p:tgtEl>
                                          <p:spTgt spid="337923">
                                            <p:txEl>
                                              <p:pRg st="2" end="2"/>
                                            </p:txEl>
                                          </p:spTgt>
                                        </p:tgtEl>
                                      </p:cBhvr>
                                    </p:animEffect>
                                  </p:childTnLst>
                                </p:cTn>
                              </p:par>
                            </p:childTnLst>
                          </p:cTn>
                        </p:par>
                        <p:par>
                          <p:cTn id="12" fill="hold" nodeType="afterGroup">
                            <p:stCondLst>
                              <p:cond delay="1000"/>
                            </p:stCondLst>
                            <p:childTnLst>
                              <p:par>
                                <p:cTn id="13" presetID="9" presetClass="entr" presetSubtype="0" fill="hold" nodeType="afterEffect">
                                  <p:stCondLst>
                                    <p:cond delay="0"/>
                                  </p:stCondLst>
                                  <p:childTnLst>
                                    <p:set>
                                      <p:cBhvr>
                                        <p:cTn id="14" dur="1" fill="hold">
                                          <p:stCondLst>
                                            <p:cond delay="0"/>
                                          </p:stCondLst>
                                        </p:cTn>
                                        <p:tgtEl>
                                          <p:spTgt spid="337923">
                                            <p:txEl>
                                              <p:pRg st="3" end="3"/>
                                            </p:txEl>
                                          </p:spTgt>
                                        </p:tgtEl>
                                        <p:attrNameLst>
                                          <p:attrName>style.visibility</p:attrName>
                                        </p:attrNameLst>
                                      </p:cBhvr>
                                      <p:to>
                                        <p:strVal val="visible"/>
                                      </p:to>
                                    </p:set>
                                    <p:animEffect transition="in" filter="dissolve">
                                      <p:cBhvr>
                                        <p:cTn id="15" dur="500"/>
                                        <p:tgtEl>
                                          <p:spTgt spid="337923">
                                            <p:txEl>
                                              <p:pRg st="3" end="3"/>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9" presetClass="entr" presetSubtype="0" fill="hold" nodeType="clickEffect">
                                  <p:stCondLst>
                                    <p:cond delay="0"/>
                                  </p:stCondLst>
                                  <p:childTnLst>
                                    <p:set>
                                      <p:cBhvr>
                                        <p:cTn id="19" dur="1" fill="hold">
                                          <p:stCondLst>
                                            <p:cond delay="0"/>
                                          </p:stCondLst>
                                        </p:cTn>
                                        <p:tgtEl>
                                          <p:spTgt spid="337923">
                                            <p:txEl>
                                              <p:pRg st="4" end="4"/>
                                            </p:txEl>
                                          </p:spTgt>
                                        </p:tgtEl>
                                        <p:attrNameLst>
                                          <p:attrName>style.visibility</p:attrName>
                                        </p:attrNameLst>
                                      </p:cBhvr>
                                      <p:to>
                                        <p:strVal val="visible"/>
                                      </p:to>
                                    </p:set>
                                    <p:animEffect transition="in" filter="dissolve">
                                      <p:cBhvr>
                                        <p:cTn id="20" dur="500"/>
                                        <p:tgtEl>
                                          <p:spTgt spid="337923">
                                            <p:txEl>
                                              <p:pRg st="4" end="4"/>
                                            </p:txEl>
                                          </p:spTgt>
                                        </p:tgtEl>
                                      </p:cBhvr>
                                    </p:animEffect>
                                  </p:childTnLst>
                                </p:cTn>
                              </p:par>
                            </p:childTnLst>
                          </p:cTn>
                        </p:par>
                        <p:par>
                          <p:cTn id="21" fill="hold" nodeType="afterGroup">
                            <p:stCondLst>
                              <p:cond delay="500"/>
                            </p:stCondLst>
                            <p:childTnLst>
                              <p:par>
                                <p:cTn id="22" presetID="9" presetClass="entr" presetSubtype="0" fill="hold" nodeType="afterEffect">
                                  <p:stCondLst>
                                    <p:cond delay="0"/>
                                  </p:stCondLst>
                                  <p:childTnLst>
                                    <p:set>
                                      <p:cBhvr>
                                        <p:cTn id="23" dur="1" fill="hold">
                                          <p:stCondLst>
                                            <p:cond delay="0"/>
                                          </p:stCondLst>
                                        </p:cTn>
                                        <p:tgtEl>
                                          <p:spTgt spid="337923">
                                            <p:txEl>
                                              <p:pRg st="5" end="5"/>
                                            </p:txEl>
                                          </p:spTgt>
                                        </p:tgtEl>
                                        <p:attrNameLst>
                                          <p:attrName>style.visibility</p:attrName>
                                        </p:attrNameLst>
                                      </p:cBhvr>
                                      <p:to>
                                        <p:strVal val="visible"/>
                                      </p:to>
                                    </p:set>
                                    <p:animEffect transition="in" filter="dissolve">
                                      <p:cBhvr>
                                        <p:cTn id="24" dur="500"/>
                                        <p:tgtEl>
                                          <p:spTgt spid="337923">
                                            <p:txEl>
                                              <p:pRg st="5" end="5"/>
                                            </p:txEl>
                                          </p:spTgt>
                                        </p:tgtEl>
                                      </p:cBhvr>
                                    </p:animEffect>
                                  </p:childTnLst>
                                </p:cTn>
                              </p:par>
                            </p:childTnLst>
                          </p:cTn>
                        </p:par>
                        <p:par>
                          <p:cTn id="25" fill="hold" nodeType="afterGroup">
                            <p:stCondLst>
                              <p:cond delay="1000"/>
                            </p:stCondLst>
                            <p:childTnLst>
                              <p:par>
                                <p:cTn id="26" presetID="9" presetClass="entr" presetSubtype="0" fill="hold" nodeType="afterEffect">
                                  <p:stCondLst>
                                    <p:cond delay="0"/>
                                  </p:stCondLst>
                                  <p:childTnLst>
                                    <p:set>
                                      <p:cBhvr>
                                        <p:cTn id="27" dur="1" fill="hold">
                                          <p:stCondLst>
                                            <p:cond delay="0"/>
                                          </p:stCondLst>
                                        </p:cTn>
                                        <p:tgtEl>
                                          <p:spTgt spid="337923">
                                            <p:txEl>
                                              <p:pRg st="6" end="6"/>
                                            </p:txEl>
                                          </p:spTgt>
                                        </p:tgtEl>
                                        <p:attrNameLst>
                                          <p:attrName>style.visibility</p:attrName>
                                        </p:attrNameLst>
                                      </p:cBhvr>
                                      <p:to>
                                        <p:strVal val="visible"/>
                                      </p:to>
                                    </p:set>
                                    <p:animEffect transition="in" filter="dissolve">
                                      <p:cBhvr>
                                        <p:cTn id="28" dur="500"/>
                                        <p:tgtEl>
                                          <p:spTgt spid="33792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日期版面配置區 4"/>
          <p:cNvSpPr>
            <a:spLocks noGrp="1"/>
          </p:cNvSpPr>
          <p:nvPr>
            <p:ph type="dt" sz="quarter" idx="10"/>
          </p:nvPr>
        </p:nvSpPr>
        <p:spPr>
          <a:noFill/>
        </p:spPr>
        <p:txBody>
          <a:bodyPr/>
          <a:lstStyle>
            <a:lvl1pPr>
              <a:spcBef>
                <a:spcPct val="20000"/>
              </a:spcBef>
              <a:buClr>
                <a:schemeClr val="folHlink"/>
              </a:buClr>
              <a:buSzPct val="85000"/>
              <a:buFont typeface="Wingdings 2" panose="05020102010507070707" pitchFamily="18" charset="2"/>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tx2"/>
              </a:buClr>
              <a:buSzPct val="85000"/>
              <a:buFont typeface="Wingdings 2" panose="05020102010507070707" pitchFamily="18" charset="2"/>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folHlink"/>
              </a:buClr>
              <a:buFont typeface="Wingdings 2" panose="05020102010507070707" pitchFamily="18" charset="2"/>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90000"/>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9pPr>
          </a:lstStyle>
          <a:p>
            <a:pPr>
              <a:spcBef>
                <a:spcPct val="0"/>
              </a:spcBef>
              <a:buClrTx/>
              <a:buSzTx/>
              <a:buFontTx/>
              <a:buNone/>
            </a:pPr>
            <a:fld id="{A6CFD2D0-E45A-4C96-9DEA-EC82D18B9518}" type="datetime1">
              <a:rPr kumimoji="0" lang="zh-TW" altLang="en-US" sz="1400" smtClean="0"/>
              <a:pPr>
                <a:spcBef>
                  <a:spcPct val="0"/>
                </a:spcBef>
                <a:buClrTx/>
                <a:buSzTx/>
                <a:buFontTx/>
                <a:buNone/>
              </a:pPr>
              <a:t>2020/3/3</a:t>
            </a:fld>
            <a:endParaRPr kumimoji="0" lang="en-US" altLang="zh-TW" sz="1400" smtClean="0"/>
          </a:p>
        </p:txBody>
      </p:sp>
      <p:sp>
        <p:nvSpPr>
          <p:cNvPr id="24579" name="Rectangle 2"/>
          <p:cNvSpPr>
            <a:spLocks noGrp="1" noRot="1" noChangeArrowheads="1"/>
          </p:cNvSpPr>
          <p:nvPr>
            <p:ph type="title"/>
          </p:nvPr>
        </p:nvSpPr>
        <p:spPr/>
        <p:txBody>
          <a:bodyPr/>
          <a:lstStyle/>
          <a:p>
            <a:pPr eaLnBrk="1" hangingPunct="1"/>
            <a:r>
              <a:rPr lang="zh-TW" altLang="en-US" smtClean="0"/>
              <a:t>實現</a:t>
            </a:r>
          </a:p>
        </p:txBody>
      </p:sp>
      <p:sp>
        <p:nvSpPr>
          <p:cNvPr id="340995" name="Rectangle 3"/>
          <p:cNvSpPr>
            <a:spLocks noGrp="1" noRot="1" noChangeArrowheads="1"/>
          </p:cNvSpPr>
          <p:nvPr>
            <p:ph type="body" sz="half" idx="1"/>
          </p:nvPr>
        </p:nvSpPr>
        <p:spPr>
          <a:xfrm>
            <a:off x="301625" y="1125538"/>
            <a:ext cx="8591550" cy="5543550"/>
          </a:xfrm>
        </p:spPr>
        <p:txBody>
          <a:bodyPr/>
          <a:lstStyle/>
          <a:p>
            <a:pPr eaLnBrk="1" hangingPunct="1">
              <a:lnSpc>
                <a:spcPct val="80000"/>
              </a:lnSpc>
              <a:buClr>
                <a:srgbClr val="FF9900"/>
              </a:buClr>
              <a:buFont typeface="Wingdings" panose="05000000000000000000" pitchFamily="2" charset="2"/>
              <a:buChar char="n"/>
            </a:pPr>
            <a:r>
              <a:rPr lang="zh-TW" altLang="en-US" sz="2400" smtClean="0">
                <a:latin typeface="新細明體" panose="02020500000000000000" pitchFamily="18" charset="-120"/>
              </a:rPr>
              <a:t>新增名為</a:t>
            </a:r>
            <a:r>
              <a:rPr lang="en-US" altLang="zh-TW" sz="2400" smtClean="0">
                <a:latin typeface="新細明體" panose="02020500000000000000" pitchFamily="18" charset="-120"/>
              </a:rPr>
              <a:t>CarSpeed</a:t>
            </a:r>
            <a:r>
              <a:rPr lang="zh-TW" altLang="en-US" sz="2400" smtClean="0">
                <a:latin typeface="新細明體" panose="02020500000000000000" pitchFamily="18" charset="-120"/>
              </a:rPr>
              <a:t>的介面</a:t>
            </a:r>
          </a:p>
          <a:p>
            <a:pPr eaLnBrk="1" hangingPunct="1">
              <a:lnSpc>
                <a:spcPct val="80000"/>
              </a:lnSpc>
              <a:buFont typeface="Wingdings 2" panose="05020102010507070707" pitchFamily="18" charset="2"/>
              <a:buNone/>
            </a:pPr>
            <a:r>
              <a:rPr lang="en-US" altLang="zh-TW" sz="1600" smtClean="0">
                <a:latin typeface="新細明體" panose="02020500000000000000" pitchFamily="18" charset="-120"/>
              </a:rPr>
              <a:t>public class Car{</a:t>
            </a:r>
          </a:p>
          <a:p>
            <a:pPr eaLnBrk="1" hangingPunct="1">
              <a:lnSpc>
                <a:spcPct val="80000"/>
              </a:lnSpc>
              <a:buFont typeface="Wingdings 2" panose="05020102010507070707" pitchFamily="18" charset="2"/>
              <a:buNone/>
            </a:pPr>
            <a:r>
              <a:rPr lang="en-US" altLang="zh-TW" sz="1600" smtClean="0">
                <a:latin typeface="新細明體" panose="02020500000000000000" pitchFamily="18" charset="-120"/>
              </a:rPr>
              <a:t>	int price;</a:t>
            </a:r>
          </a:p>
          <a:p>
            <a:pPr eaLnBrk="1" hangingPunct="1">
              <a:lnSpc>
                <a:spcPct val="80000"/>
              </a:lnSpc>
              <a:buFont typeface="Wingdings 2" panose="05020102010507070707" pitchFamily="18" charset="2"/>
              <a:buNone/>
            </a:pPr>
            <a:r>
              <a:rPr lang="en-US" altLang="zh-TW" sz="1600" smtClean="0">
                <a:latin typeface="新細明體" panose="02020500000000000000" pitchFamily="18" charset="-120"/>
              </a:rPr>
              <a:t>}</a:t>
            </a:r>
          </a:p>
          <a:p>
            <a:pPr eaLnBrk="1" hangingPunct="1">
              <a:lnSpc>
                <a:spcPct val="80000"/>
              </a:lnSpc>
              <a:buFont typeface="Wingdings 2" panose="05020102010507070707" pitchFamily="18" charset="2"/>
              <a:buNone/>
            </a:pPr>
            <a:r>
              <a:rPr lang="en-US" altLang="zh-TW" sz="1600" smtClean="0">
                <a:latin typeface="新細明體" panose="02020500000000000000" pitchFamily="18" charset="-120"/>
              </a:rPr>
              <a:t>public interface CarSpeed{</a:t>
            </a:r>
          </a:p>
          <a:p>
            <a:pPr eaLnBrk="1" hangingPunct="1">
              <a:lnSpc>
                <a:spcPct val="80000"/>
              </a:lnSpc>
              <a:buFont typeface="Wingdings 2" panose="05020102010507070707" pitchFamily="18" charset="2"/>
              <a:buNone/>
            </a:pPr>
            <a:r>
              <a:rPr lang="en-US" altLang="zh-TW" sz="1600" smtClean="0">
                <a:latin typeface="新細明體" panose="02020500000000000000" pitchFamily="18" charset="-120"/>
              </a:rPr>
              <a:t>	void maxSpeed();</a:t>
            </a:r>
          </a:p>
          <a:p>
            <a:pPr eaLnBrk="1" hangingPunct="1">
              <a:lnSpc>
                <a:spcPct val="80000"/>
              </a:lnSpc>
              <a:buFont typeface="Wingdings 2" panose="05020102010507070707" pitchFamily="18" charset="2"/>
              <a:buNone/>
            </a:pPr>
            <a:r>
              <a:rPr lang="en-US" altLang="zh-TW" sz="1600" smtClean="0">
                <a:latin typeface="新細明體" panose="02020500000000000000" pitchFamily="18" charset="-120"/>
              </a:rPr>
              <a:t>}</a:t>
            </a:r>
          </a:p>
          <a:p>
            <a:pPr eaLnBrk="1" hangingPunct="1">
              <a:lnSpc>
                <a:spcPct val="80000"/>
              </a:lnSpc>
              <a:buFont typeface="Wingdings 2" panose="05020102010507070707" pitchFamily="18" charset="2"/>
              <a:buNone/>
            </a:pPr>
            <a:r>
              <a:rPr lang="en-US" altLang="zh-TW" sz="1600" smtClean="0">
                <a:latin typeface="新細明體" panose="02020500000000000000" pitchFamily="18" charset="-120"/>
              </a:rPr>
              <a:t>public class Ferrari extends Car implements CarSpeed{</a:t>
            </a:r>
          </a:p>
          <a:p>
            <a:pPr eaLnBrk="1" hangingPunct="1">
              <a:lnSpc>
                <a:spcPct val="80000"/>
              </a:lnSpc>
              <a:buFont typeface="Wingdings 2" panose="05020102010507070707" pitchFamily="18" charset="2"/>
              <a:buNone/>
            </a:pPr>
            <a:r>
              <a:rPr lang="en-US" altLang="zh-TW" sz="1600" smtClean="0">
                <a:latin typeface="新細明體" panose="02020500000000000000" pitchFamily="18" charset="-120"/>
              </a:rPr>
              <a:t>	public void maxSpeed(){</a:t>
            </a:r>
          </a:p>
          <a:p>
            <a:pPr eaLnBrk="1" hangingPunct="1">
              <a:lnSpc>
                <a:spcPct val="80000"/>
              </a:lnSpc>
              <a:buFont typeface="Wingdings 2" panose="05020102010507070707" pitchFamily="18" charset="2"/>
              <a:buNone/>
            </a:pPr>
            <a:r>
              <a:rPr lang="en-US" altLang="zh-TW" sz="1600" smtClean="0">
                <a:latin typeface="新細明體" panose="02020500000000000000" pitchFamily="18" charset="-120"/>
              </a:rPr>
              <a:t>		System.out.println("320");</a:t>
            </a:r>
          </a:p>
          <a:p>
            <a:pPr eaLnBrk="1" hangingPunct="1">
              <a:lnSpc>
                <a:spcPct val="80000"/>
              </a:lnSpc>
              <a:buFont typeface="Wingdings 2" panose="05020102010507070707" pitchFamily="18" charset="2"/>
              <a:buNone/>
            </a:pPr>
            <a:r>
              <a:rPr lang="en-US" altLang="zh-TW" sz="1600" smtClean="0">
                <a:latin typeface="新細明體" panose="02020500000000000000" pitchFamily="18" charset="-120"/>
              </a:rPr>
              <a:t>	}</a:t>
            </a:r>
          </a:p>
          <a:p>
            <a:pPr eaLnBrk="1" hangingPunct="1">
              <a:lnSpc>
                <a:spcPct val="80000"/>
              </a:lnSpc>
              <a:buFont typeface="Wingdings 2" panose="05020102010507070707" pitchFamily="18" charset="2"/>
              <a:buNone/>
            </a:pPr>
            <a:r>
              <a:rPr lang="en-US" altLang="zh-TW" sz="1600" smtClean="0">
                <a:latin typeface="新細明體" panose="02020500000000000000" pitchFamily="18" charset="-120"/>
              </a:rPr>
              <a:t>}</a:t>
            </a:r>
          </a:p>
          <a:p>
            <a:pPr eaLnBrk="1" hangingPunct="1">
              <a:lnSpc>
                <a:spcPct val="80000"/>
              </a:lnSpc>
              <a:buFont typeface="Wingdings 2" panose="05020102010507070707" pitchFamily="18" charset="2"/>
              <a:buNone/>
            </a:pPr>
            <a:r>
              <a:rPr lang="en-US" altLang="zh-TW" sz="1600" smtClean="0">
                <a:latin typeface="新細明體" panose="02020500000000000000" pitchFamily="18" charset="-120"/>
              </a:rPr>
              <a:t>public class Porsche extends Car implements CarSpeed{</a:t>
            </a:r>
          </a:p>
          <a:p>
            <a:pPr eaLnBrk="1" hangingPunct="1">
              <a:lnSpc>
                <a:spcPct val="80000"/>
              </a:lnSpc>
              <a:buFont typeface="Wingdings 2" panose="05020102010507070707" pitchFamily="18" charset="2"/>
              <a:buNone/>
            </a:pPr>
            <a:r>
              <a:rPr lang="en-US" altLang="zh-TW" sz="1600" smtClean="0">
                <a:latin typeface="新細明體" panose="02020500000000000000" pitchFamily="18" charset="-120"/>
              </a:rPr>
              <a:t>	public void maxSpeed(){</a:t>
            </a:r>
          </a:p>
          <a:p>
            <a:pPr eaLnBrk="1" hangingPunct="1">
              <a:lnSpc>
                <a:spcPct val="80000"/>
              </a:lnSpc>
              <a:buFont typeface="Wingdings 2" panose="05020102010507070707" pitchFamily="18" charset="2"/>
              <a:buNone/>
            </a:pPr>
            <a:r>
              <a:rPr lang="en-US" altLang="zh-TW" sz="1600" smtClean="0">
                <a:latin typeface="新細明體" panose="02020500000000000000" pitchFamily="18" charset="-120"/>
              </a:rPr>
              <a:t>		System.out.println("280");</a:t>
            </a:r>
          </a:p>
          <a:p>
            <a:pPr eaLnBrk="1" hangingPunct="1">
              <a:lnSpc>
                <a:spcPct val="80000"/>
              </a:lnSpc>
              <a:buFont typeface="Wingdings 2" panose="05020102010507070707" pitchFamily="18" charset="2"/>
              <a:buNone/>
            </a:pPr>
            <a:r>
              <a:rPr lang="en-US" altLang="zh-TW" sz="1600" smtClean="0">
                <a:latin typeface="新細明體" panose="02020500000000000000" pitchFamily="18" charset="-120"/>
              </a:rPr>
              <a:t>	}</a:t>
            </a:r>
          </a:p>
          <a:p>
            <a:pPr eaLnBrk="1" hangingPunct="1">
              <a:lnSpc>
                <a:spcPct val="80000"/>
              </a:lnSpc>
              <a:buFont typeface="Wingdings 2" panose="05020102010507070707" pitchFamily="18" charset="2"/>
              <a:buNone/>
            </a:pPr>
            <a:r>
              <a:rPr lang="en-US" altLang="zh-TW" sz="1600" smtClean="0">
                <a:latin typeface="新細明體" panose="02020500000000000000" pitchFamily="18" charset="-120"/>
              </a:rPr>
              <a:t>}</a:t>
            </a:r>
          </a:p>
          <a:p>
            <a:pPr eaLnBrk="1" hangingPunct="1">
              <a:lnSpc>
                <a:spcPct val="80000"/>
              </a:lnSpc>
              <a:buFont typeface="Wingdings 2" panose="05020102010507070707" pitchFamily="18" charset="2"/>
              <a:buNone/>
            </a:pPr>
            <a:r>
              <a:rPr lang="en-US" altLang="zh-TW" sz="1600" smtClean="0">
                <a:latin typeface="新細明體" panose="02020500000000000000" pitchFamily="18" charset="-120"/>
              </a:rPr>
              <a:t>public class Toyota extends Car implements CarSpeed{</a:t>
            </a:r>
          </a:p>
          <a:p>
            <a:pPr eaLnBrk="1" hangingPunct="1">
              <a:lnSpc>
                <a:spcPct val="80000"/>
              </a:lnSpc>
              <a:buFont typeface="Wingdings 2" panose="05020102010507070707" pitchFamily="18" charset="2"/>
              <a:buNone/>
            </a:pPr>
            <a:r>
              <a:rPr lang="en-US" altLang="zh-TW" sz="1600" smtClean="0">
                <a:latin typeface="新細明體" panose="02020500000000000000" pitchFamily="18" charset="-120"/>
              </a:rPr>
              <a:t>	public void maxSpeed(){</a:t>
            </a:r>
          </a:p>
          <a:p>
            <a:pPr eaLnBrk="1" hangingPunct="1">
              <a:lnSpc>
                <a:spcPct val="80000"/>
              </a:lnSpc>
              <a:buFont typeface="Wingdings 2" panose="05020102010507070707" pitchFamily="18" charset="2"/>
              <a:buNone/>
            </a:pPr>
            <a:r>
              <a:rPr lang="en-US" altLang="zh-TW" sz="1600" smtClean="0">
                <a:latin typeface="新細明體" panose="02020500000000000000" pitchFamily="18" charset="-120"/>
              </a:rPr>
              <a:t>		System.out.println("180");</a:t>
            </a:r>
          </a:p>
          <a:p>
            <a:pPr eaLnBrk="1" hangingPunct="1">
              <a:lnSpc>
                <a:spcPct val="80000"/>
              </a:lnSpc>
              <a:buFont typeface="Wingdings 2" panose="05020102010507070707" pitchFamily="18" charset="2"/>
              <a:buNone/>
            </a:pPr>
            <a:r>
              <a:rPr lang="en-US" altLang="zh-TW" sz="1600" smtClean="0">
                <a:latin typeface="新細明體" panose="02020500000000000000" pitchFamily="18" charset="-120"/>
              </a:rPr>
              <a:t>	}</a:t>
            </a:r>
          </a:p>
          <a:p>
            <a:pPr eaLnBrk="1" hangingPunct="1">
              <a:lnSpc>
                <a:spcPct val="80000"/>
              </a:lnSpc>
              <a:buFont typeface="Wingdings 2" panose="05020102010507070707" pitchFamily="18" charset="2"/>
              <a:buNone/>
            </a:pPr>
            <a:r>
              <a:rPr lang="en-US" altLang="zh-TW" sz="1600" smtClean="0">
                <a:latin typeface="新細明體" panose="02020500000000000000" pitchFamily="18" charset="-120"/>
              </a:rPr>
              <a:t>}</a:t>
            </a:r>
          </a:p>
        </p:txBody>
      </p:sp>
      <p:sp>
        <p:nvSpPr>
          <p:cNvPr id="340996" name="Rectangle 4"/>
          <p:cNvSpPr>
            <a:spLocks noChangeArrowheads="1"/>
          </p:cNvSpPr>
          <p:nvPr/>
        </p:nvSpPr>
        <p:spPr bwMode="auto">
          <a:xfrm>
            <a:off x="6013450" y="3211513"/>
            <a:ext cx="792163" cy="5048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85000"/>
              <a:buFont typeface="Wingdings 2" panose="05020102010507070707" pitchFamily="18" charset="2"/>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tx2"/>
              </a:buClr>
              <a:buSzPct val="85000"/>
              <a:buFont typeface="Wingdings 2" panose="05020102010507070707" pitchFamily="18" charset="2"/>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folHlink"/>
              </a:buClr>
              <a:buFont typeface="Wingdings 2" panose="05020102010507070707" pitchFamily="18" charset="2"/>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90000"/>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9pPr>
          </a:lstStyle>
          <a:p>
            <a:pPr algn="ctr" eaLnBrk="1" hangingPunct="1">
              <a:spcBef>
                <a:spcPct val="0"/>
              </a:spcBef>
              <a:buClrTx/>
              <a:buSzTx/>
              <a:buFontTx/>
              <a:buNone/>
            </a:pPr>
            <a:r>
              <a:rPr lang="en-US" altLang="zh-TW" sz="1800">
                <a:latin typeface="新細明體" panose="02020500000000000000" pitchFamily="18" charset="-120"/>
              </a:rPr>
              <a:t>Car</a:t>
            </a:r>
          </a:p>
        </p:txBody>
      </p:sp>
      <p:sp>
        <p:nvSpPr>
          <p:cNvPr id="340997" name="Rectangle 5"/>
          <p:cNvSpPr>
            <a:spLocks noChangeArrowheads="1"/>
          </p:cNvSpPr>
          <p:nvPr/>
        </p:nvSpPr>
        <p:spPr bwMode="auto">
          <a:xfrm>
            <a:off x="4932363" y="4219575"/>
            <a:ext cx="792162" cy="5048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85000"/>
              <a:buFont typeface="Wingdings 2" panose="05020102010507070707" pitchFamily="18" charset="2"/>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tx2"/>
              </a:buClr>
              <a:buSzPct val="85000"/>
              <a:buFont typeface="Wingdings 2" panose="05020102010507070707" pitchFamily="18" charset="2"/>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folHlink"/>
              </a:buClr>
              <a:buFont typeface="Wingdings 2" panose="05020102010507070707" pitchFamily="18" charset="2"/>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90000"/>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9pPr>
          </a:lstStyle>
          <a:p>
            <a:pPr algn="ctr" eaLnBrk="1" hangingPunct="1">
              <a:spcBef>
                <a:spcPct val="0"/>
              </a:spcBef>
              <a:buClrTx/>
              <a:buSzTx/>
              <a:buFontTx/>
              <a:buNone/>
            </a:pPr>
            <a:r>
              <a:rPr lang="en-US" altLang="zh-TW" sz="1800">
                <a:latin typeface="新細明體" panose="02020500000000000000" pitchFamily="18" charset="-120"/>
              </a:rPr>
              <a:t>Ferrari</a:t>
            </a:r>
          </a:p>
        </p:txBody>
      </p:sp>
      <p:sp>
        <p:nvSpPr>
          <p:cNvPr id="340998" name="Rectangle 6"/>
          <p:cNvSpPr>
            <a:spLocks noChangeArrowheads="1"/>
          </p:cNvSpPr>
          <p:nvPr/>
        </p:nvSpPr>
        <p:spPr bwMode="auto">
          <a:xfrm>
            <a:off x="6013450" y="4219575"/>
            <a:ext cx="792163" cy="5048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85000"/>
              <a:buFont typeface="Wingdings 2" panose="05020102010507070707" pitchFamily="18" charset="2"/>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tx2"/>
              </a:buClr>
              <a:buSzPct val="85000"/>
              <a:buFont typeface="Wingdings 2" panose="05020102010507070707" pitchFamily="18" charset="2"/>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folHlink"/>
              </a:buClr>
              <a:buFont typeface="Wingdings 2" panose="05020102010507070707" pitchFamily="18" charset="2"/>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90000"/>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9pPr>
          </a:lstStyle>
          <a:p>
            <a:pPr algn="ctr" eaLnBrk="1" hangingPunct="1">
              <a:spcBef>
                <a:spcPct val="0"/>
              </a:spcBef>
              <a:buClrTx/>
              <a:buSzTx/>
              <a:buFontTx/>
              <a:buNone/>
            </a:pPr>
            <a:r>
              <a:rPr lang="en-US" altLang="zh-TW" sz="1800">
                <a:latin typeface="新細明體" panose="02020500000000000000" pitchFamily="18" charset="-120"/>
              </a:rPr>
              <a:t>Porsche</a:t>
            </a:r>
          </a:p>
        </p:txBody>
      </p:sp>
      <p:sp>
        <p:nvSpPr>
          <p:cNvPr id="340999" name="Rectangle 7"/>
          <p:cNvSpPr>
            <a:spLocks noChangeArrowheads="1"/>
          </p:cNvSpPr>
          <p:nvPr/>
        </p:nvSpPr>
        <p:spPr bwMode="auto">
          <a:xfrm>
            <a:off x="7092950" y="4219575"/>
            <a:ext cx="792163" cy="5048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85000"/>
              <a:buFont typeface="Wingdings 2" panose="05020102010507070707" pitchFamily="18" charset="2"/>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tx2"/>
              </a:buClr>
              <a:buSzPct val="85000"/>
              <a:buFont typeface="Wingdings 2" panose="05020102010507070707" pitchFamily="18" charset="2"/>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folHlink"/>
              </a:buClr>
              <a:buFont typeface="Wingdings 2" panose="05020102010507070707" pitchFamily="18" charset="2"/>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90000"/>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9pPr>
          </a:lstStyle>
          <a:p>
            <a:pPr algn="ctr" eaLnBrk="1" hangingPunct="1">
              <a:spcBef>
                <a:spcPct val="0"/>
              </a:spcBef>
              <a:buClrTx/>
              <a:buSzTx/>
              <a:buFontTx/>
              <a:buNone/>
            </a:pPr>
            <a:r>
              <a:rPr lang="en-US" altLang="zh-TW" sz="1800">
                <a:latin typeface="新細明體" panose="02020500000000000000" pitchFamily="18" charset="-120"/>
              </a:rPr>
              <a:t>Toyota</a:t>
            </a:r>
          </a:p>
        </p:txBody>
      </p:sp>
      <p:sp>
        <p:nvSpPr>
          <p:cNvPr id="341003" name="Oval 11"/>
          <p:cNvSpPr>
            <a:spLocks noChangeArrowheads="1"/>
          </p:cNvSpPr>
          <p:nvPr/>
        </p:nvSpPr>
        <p:spPr bwMode="auto">
          <a:xfrm>
            <a:off x="7097713" y="3211513"/>
            <a:ext cx="1219200" cy="504825"/>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85000"/>
              <a:buFont typeface="Wingdings 2" panose="05020102010507070707" pitchFamily="18" charset="2"/>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tx2"/>
              </a:buClr>
              <a:buSzPct val="85000"/>
              <a:buFont typeface="Wingdings 2" panose="05020102010507070707" pitchFamily="18" charset="2"/>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folHlink"/>
              </a:buClr>
              <a:buFont typeface="Wingdings 2" panose="05020102010507070707" pitchFamily="18" charset="2"/>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90000"/>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9pPr>
          </a:lstStyle>
          <a:p>
            <a:pPr algn="ctr" eaLnBrk="1" hangingPunct="1">
              <a:spcBef>
                <a:spcPct val="0"/>
              </a:spcBef>
              <a:buClrTx/>
              <a:buSzTx/>
              <a:buFontTx/>
              <a:buNone/>
            </a:pPr>
            <a:r>
              <a:rPr lang="en-US" altLang="zh-TW" sz="1800">
                <a:latin typeface="新細明體" panose="02020500000000000000" pitchFamily="18" charset="-120"/>
              </a:rPr>
              <a:t>CarSpeed</a:t>
            </a:r>
          </a:p>
        </p:txBody>
      </p:sp>
      <p:cxnSp>
        <p:nvCxnSpPr>
          <p:cNvPr id="341007" name="AutoShape 15"/>
          <p:cNvCxnSpPr>
            <a:cxnSpLocks noChangeShapeType="1"/>
            <a:stCxn id="340997" idx="0"/>
          </p:cNvCxnSpPr>
          <p:nvPr/>
        </p:nvCxnSpPr>
        <p:spPr bwMode="auto">
          <a:xfrm flipV="1">
            <a:off x="5329238" y="3716338"/>
            <a:ext cx="971550" cy="503237"/>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1008" name="AutoShape 16"/>
          <p:cNvCxnSpPr>
            <a:cxnSpLocks noChangeShapeType="1"/>
            <a:stCxn id="340998" idx="0"/>
            <a:endCxn id="340996" idx="2"/>
          </p:cNvCxnSpPr>
          <p:nvPr/>
        </p:nvCxnSpPr>
        <p:spPr bwMode="auto">
          <a:xfrm flipV="1">
            <a:off x="6410325" y="3716338"/>
            <a:ext cx="0" cy="503237"/>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1009" name="AutoShape 17"/>
          <p:cNvCxnSpPr>
            <a:cxnSpLocks noChangeShapeType="1"/>
            <a:stCxn id="340999" idx="0"/>
          </p:cNvCxnSpPr>
          <p:nvPr/>
        </p:nvCxnSpPr>
        <p:spPr bwMode="auto">
          <a:xfrm flipH="1" flipV="1">
            <a:off x="6516688" y="3716338"/>
            <a:ext cx="973137" cy="503237"/>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1011" name="AutoShape 19"/>
          <p:cNvCxnSpPr>
            <a:cxnSpLocks noChangeShapeType="1"/>
            <a:stCxn id="340997" idx="0"/>
            <a:endCxn id="341003" idx="4"/>
          </p:cNvCxnSpPr>
          <p:nvPr/>
        </p:nvCxnSpPr>
        <p:spPr bwMode="auto">
          <a:xfrm flipV="1">
            <a:off x="5329238" y="3716338"/>
            <a:ext cx="2378075" cy="503237"/>
          </a:xfrm>
          <a:prstGeom prst="straightConnector1">
            <a:avLst/>
          </a:prstGeom>
          <a:noFill/>
          <a:ln w="9525">
            <a:solidFill>
              <a:srgbClr val="66FF3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1012" name="AutoShape 20"/>
          <p:cNvCxnSpPr>
            <a:cxnSpLocks noChangeShapeType="1"/>
            <a:stCxn id="340998" idx="0"/>
            <a:endCxn id="341003" idx="4"/>
          </p:cNvCxnSpPr>
          <p:nvPr/>
        </p:nvCxnSpPr>
        <p:spPr bwMode="auto">
          <a:xfrm flipV="1">
            <a:off x="6410325" y="3716338"/>
            <a:ext cx="1296988" cy="503237"/>
          </a:xfrm>
          <a:prstGeom prst="straightConnector1">
            <a:avLst/>
          </a:prstGeom>
          <a:noFill/>
          <a:ln w="9525">
            <a:solidFill>
              <a:srgbClr val="66FF3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1013" name="AutoShape 21"/>
          <p:cNvCxnSpPr>
            <a:cxnSpLocks noChangeShapeType="1"/>
            <a:stCxn id="340999" idx="0"/>
            <a:endCxn id="341003" idx="4"/>
          </p:cNvCxnSpPr>
          <p:nvPr/>
        </p:nvCxnSpPr>
        <p:spPr bwMode="auto">
          <a:xfrm flipV="1">
            <a:off x="7489825" y="3716338"/>
            <a:ext cx="217488" cy="503237"/>
          </a:xfrm>
          <a:prstGeom prst="straightConnector1">
            <a:avLst/>
          </a:prstGeom>
          <a:noFill/>
          <a:ln w="9525">
            <a:solidFill>
              <a:srgbClr val="66FF3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4592" name="Rectangle 22"/>
          <p:cNvSpPr>
            <a:spLocks noChangeArrowheads="1"/>
          </p:cNvSpPr>
          <p:nvPr/>
        </p:nvSpPr>
        <p:spPr bwMode="auto">
          <a:xfrm>
            <a:off x="4787900" y="1196975"/>
            <a:ext cx="3671888" cy="19446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85000"/>
              <a:buFont typeface="Wingdings 2" panose="05020102010507070707" pitchFamily="18" charset="2"/>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tx2"/>
              </a:buClr>
              <a:buSzPct val="85000"/>
              <a:buFont typeface="Wingdings 2" panose="05020102010507070707" pitchFamily="18" charset="2"/>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folHlink"/>
              </a:buClr>
              <a:buFont typeface="Wingdings 2" panose="05020102010507070707" pitchFamily="18" charset="2"/>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90000"/>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spcBef>
                <a:spcPct val="0"/>
              </a:spcBef>
              <a:buClrTx/>
              <a:buSzTx/>
              <a:buFontTx/>
              <a:buNone/>
            </a:pPr>
            <a:r>
              <a:rPr lang="en-US" altLang="zh-TW" sz="1400">
                <a:latin typeface="新細明體" panose="02020500000000000000" pitchFamily="18" charset="-120"/>
              </a:rPr>
              <a:t>public class MyJava8{</a:t>
            </a:r>
          </a:p>
          <a:p>
            <a:pPr eaLnBrk="1" hangingPunct="1">
              <a:spcBef>
                <a:spcPct val="0"/>
              </a:spcBef>
              <a:buClrTx/>
              <a:buSzTx/>
              <a:buFontTx/>
              <a:buNone/>
            </a:pPr>
            <a:r>
              <a:rPr lang="en-US" altLang="zh-TW" sz="1400">
                <a:latin typeface="新細明體" panose="02020500000000000000" pitchFamily="18" charset="-120"/>
              </a:rPr>
              <a:t>    public static void main(String[] args){</a:t>
            </a:r>
          </a:p>
          <a:p>
            <a:pPr eaLnBrk="1" hangingPunct="1">
              <a:spcBef>
                <a:spcPct val="0"/>
              </a:spcBef>
              <a:buClrTx/>
              <a:buSzTx/>
              <a:buFontTx/>
              <a:buNone/>
            </a:pPr>
            <a:r>
              <a:rPr lang="en-US" altLang="zh-TW" sz="1400">
                <a:latin typeface="新細明體" panose="02020500000000000000" pitchFamily="18" charset="-120"/>
              </a:rPr>
              <a:t>        CarSpeed[] c = {new Ferrari(), new Porsche(), </a:t>
            </a:r>
          </a:p>
          <a:p>
            <a:pPr eaLnBrk="1" hangingPunct="1">
              <a:spcBef>
                <a:spcPct val="0"/>
              </a:spcBef>
              <a:buClrTx/>
              <a:buSzTx/>
              <a:buFontTx/>
              <a:buNone/>
            </a:pPr>
            <a:r>
              <a:rPr lang="en-US" altLang="zh-TW" sz="1400">
                <a:latin typeface="新細明體" panose="02020500000000000000" pitchFamily="18" charset="-120"/>
              </a:rPr>
              <a:t>            new Toyota()};</a:t>
            </a:r>
          </a:p>
          <a:p>
            <a:pPr eaLnBrk="1" hangingPunct="1">
              <a:spcBef>
                <a:spcPct val="0"/>
              </a:spcBef>
              <a:buClrTx/>
              <a:buSzTx/>
              <a:buFontTx/>
              <a:buNone/>
            </a:pPr>
            <a:r>
              <a:rPr lang="en-US" altLang="zh-TW" sz="1400">
                <a:latin typeface="新細明體" panose="02020500000000000000" pitchFamily="18" charset="-120"/>
              </a:rPr>
              <a:t>        for(int i=0; i&lt;c.length; i++){</a:t>
            </a:r>
          </a:p>
          <a:p>
            <a:pPr eaLnBrk="1" hangingPunct="1">
              <a:spcBef>
                <a:spcPct val="0"/>
              </a:spcBef>
              <a:buClrTx/>
              <a:buSzTx/>
              <a:buFontTx/>
              <a:buNone/>
            </a:pPr>
            <a:r>
              <a:rPr lang="en-US" altLang="zh-TW" sz="1400">
                <a:latin typeface="新細明體" panose="02020500000000000000" pitchFamily="18" charset="-120"/>
              </a:rPr>
              <a:t>            c[i].maxSpeed();</a:t>
            </a:r>
          </a:p>
          <a:p>
            <a:pPr eaLnBrk="1" hangingPunct="1">
              <a:spcBef>
                <a:spcPct val="0"/>
              </a:spcBef>
              <a:buClrTx/>
              <a:buSzTx/>
              <a:buFontTx/>
              <a:buNone/>
            </a:pPr>
            <a:r>
              <a:rPr lang="en-US" altLang="zh-TW" sz="1400">
                <a:latin typeface="新細明體" panose="02020500000000000000" pitchFamily="18" charset="-120"/>
              </a:rPr>
              <a:t>        }</a:t>
            </a:r>
          </a:p>
          <a:p>
            <a:pPr eaLnBrk="1" hangingPunct="1">
              <a:spcBef>
                <a:spcPct val="0"/>
              </a:spcBef>
              <a:buClrTx/>
              <a:buSzTx/>
              <a:buFontTx/>
              <a:buNone/>
            </a:pPr>
            <a:r>
              <a:rPr lang="en-US" altLang="zh-TW" sz="1400">
                <a:latin typeface="新細明體" panose="02020500000000000000" pitchFamily="18" charset="-120"/>
              </a:rPr>
              <a:t>    }</a:t>
            </a:r>
          </a:p>
          <a:p>
            <a:pPr eaLnBrk="1" hangingPunct="1">
              <a:spcBef>
                <a:spcPct val="0"/>
              </a:spcBef>
              <a:buClrTx/>
              <a:buSzTx/>
              <a:buFontTx/>
              <a:buNone/>
            </a:pPr>
            <a:r>
              <a:rPr lang="en-US" altLang="zh-TW" sz="1400">
                <a:latin typeface="新細明體" panose="02020500000000000000" pitchFamily="18" charset="-120"/>
              </a:rPr>
              <a:t>}</a:t>
            </a:r>
          </a:p>
        </p:txBody>
      </p:sp>
      <p:graphicFrame>
        <p:nvGraphicFramePr>
          <p:cNvPr id="341015" name="Object 23"/>
          <p:cNvGraphicFramePr>
            <a:graphicFrameLocks noChangeAspect="1"/>
          </p:cNvGraphicFramePr>
          <p:nvPr>
            <p:ph sz="half" idx="2"/>
          </p:nvPr>
        </p:nvGraphicFramePr>
        <p:xfrm>
          <a:off x="4716463" y="4872038"/>
          <a:ext cx="4176712" cy="1941512"/>
        </p:xfrm>
        <a:graphic>
          <a:graphicData uri="http://schemas.openxmlformats.org/presentationml/2006/ole">
            <mc:AlternateContent xmlns:mc="http://schemas.openxmlformats.org/markup-compatibility/2006">
              <mc:Choice xmlns:v="urn:schemas-microsoft-com:vml" Requires="v">
                <p:oleObj spid="_x0000_s24595" name="點陣圖影像" r:id="rId3" imgW="3258005" imgH="1876190" progId="Paint.Picture">
                  <p:embed/>
                </p:oleObj>
              </mc:Choice>
              <mc:Fallback>
                <p:oleObj name="點陣圖影像" r:id="rId3" imgW="3258005" imgH="1876190" progId="Paint.Picture">
                  <p:embed/>
                  <p:pic>
                    <p:nvPicPr>
                      <p:cNvPr id="0" name="Object 2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16463" y="4872038"/>
                        <a:ext cx="4176712" cy="1941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41017" name="Rectangle 25"/>
          <p:cNvSpPr>
            <a:spLocks noChangeArrowheads="1"/>
          </p:cNvSpPr>
          <p:nvPr/>
        </p:nvSpPr>
        <p:spPr bwMode="auto">
          <a:xfrm>
            <a:off x="5219700" y="1628775"/>
            <a:ext cx="3168650" cy="431800"/>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85000"/>
              <a:buFont typeface="Wingdings 2" panose="05020102010507070707" pitchFamily="18" charset="2"/>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tx2"/>
              </a:buClr>
              <a:buSzPct val="85000"/>
              <a:buFont typeface="Wingdings 2" panose="05020102010507070707" pitchFamily="18" charset="2"/>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folHlink"/>
              </a:buClr>
              <a:buFont typeface="Wingdings 2" panose="05020102010507070707" pitchFamily="18" charset="2"/>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90000"/>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spcBef>
                <a:spcPct val="0"/>
              </a:spcBef>
              <a:buClrTx/>
              <a:buSzTx/>
              <a:buFontTx/>
              <a:buNone/>
            </a:pPr>
            <a:endParaRPr lang="zh-TW" altLang="en-US" sz="180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mph" presetSubtype="2" fill="hold" nodeType="clickEffect">
                                  <p:stCondLst>
                                    <p:cond delay="0"/>
                                  </p:stCondLst>
                                  <p:childTnLst>
                                    <p:animClr clrSpc="rgb" dir="cw">
                                      <p:cBhvr override="childStyle">
                                        <p:cTn id="6" dur="2000" fill="hold"/>
                                        <p:tgtEl>
                                          <p:spTgt spid="340995">
                                            <p:txEl>
                                              <p:pRg st="4" end="4"/>
                                            </p:txEl>
                                          </p:spTgt>
                                        </p:tgtEl>
                                        <p:attrNameLst>
                                          <p:attrName>style.color</p:attrName>
                                        </p:attrNameLst>
                                      </p:cBhvr>
                                      <p:to>
                                        <a:srgbClr val="FF0000"/>
                                      </p:to>
                                    </p:animClr>
                                  </p:childTnLst>
                                </p:cTn>
                              </p:par>
                              <p:par>
                                <p:cTn id="7" presetID="3" presetClass="emph" presetSubtype="2" fill="hold" nodeType="withEffect">
                                  <p:stCondLst>
                                    <p:cond delay="0"/>
                                  </p:stCondLst>
                                  <p:childTnLst>
                                    <p:animClr clrSpc="rgb" dir="cw">
                                      <p:cBhvr override="childStyle">
                                        <p:cTn id="8" dur="2000" fill="hold"/>
                                        <p:tgtEl>
                                          <p:spTgt spid="340995">
                                            <p:txEl>
                                              <p:pRg st="5" end="5"/>
                                            </p:txEl>
                                          </p:spTgt>
                                        </p:tgtEl>
                                        <p:attrNameLst>
                                          <p:attrName>style.color</p:attrName>
                                        </p:attrNameLst>
                                      </p:cBhvr>
                                      <p:to>
                                        <a:srgbClr val="FF0000"/>
                                      </p:to>
                                    </p:animClr>
                                  </p:childTnLst>
                                </p:cTn>
                              </p:par>
                              <p:par>
                                <p:cTn id="9" presetID="3" presetClass="emph" presetSubtype="2" fill="hold" nodeType="withEffect">
                                  <p:stCondLst>
                                    <p:cond delay="0"/>
                                  </p:stCondLst>
                                  <p:childTnLst>
                                    <p:animClr clrSpc="rgb" dir="cw">
                                      <p:cBhvr override="childStyle">
                                        <p:cTn id="10" dur="2000" fill="hold"/>
                                        <p:tgtEl>
                                          <p:spTgt spid="340995">
                                            <p:txEl>
                                              <p:pRg st="6" end="6"/>
                                            </p:txEl>
                                          </p:spTgt>
                                        </p:tgtEl>
                                        <p:attrNameLst>
                                          <p:attrName>style.color</p:attrName>
                                        </p:attrNameLst>
                                      </p:cBhvr>
                                      <p:to>
                                        <a:srgbClr val="FF0000"/>
                                      </p:to>
                                    </p:animClr>
                                  </p:childTnLst>
                                </p:cTn>
                              </p:par>
                            </p:childTnLst>
                          </p:cTn>
                        </p:par>
                      </p:childTnLst>
                    </p:cTn>
                  </p:par>
                  <p:par>
                    <p:cTn id="11" fill="hold" nodeType="clickPar">
                      <p:stCondLst>
                        <p:cond delay="indefinite"/>
                      </p:stCondLst>
                      <p:childTnLst>
                        <p:par>
                          <p:cTn id="12" fill="hold" nodeType="withGroup">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340997"/>
                                        </p:tgtEl>
                                        <p:attrNameLst>
                                          <p:attrName>style.visibility</p:attrName>
                                        </p:attrNameLst>
                                      </p:cBhvr>
                                      <p:to>
                                        <p:strVal val="visible"/>
                                      </p:to>
                                    </p:set>
                                    <p:animEffect transition="in" filter="dissolve">
                                      <p:cBhvr>
                                        <p:cTn id="15" dur="1000"/>
                                        <p:tgtEl>
                                          <p:spTgt spid="340997"/>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340998"/>
                                        </p:tgtEl>
                                        <p:attrNameLst>
                                          <p:attrName>style.visibility</p:attrName>
                                        </p:attrNameLst>
                                      </p:cBhvr>
                                      <p:to>
                                        <p:strVal val="visible"/>
                                      </p:to>
                                    </p:set>
                                    <p:animEffect transition="in" filter="dissolve">
                                      <p:cBhvr>
                                        <p:cTn id="18" dur="1000"/>
                                        <p:tgtEl>
                                          <p:spTgt spid="340998"/>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340999"/>
                                        </p:tgtEl>
                                        <p:attrNameLst>
                                          <p:attrName>style.visibility</p:attrName>
                                        </p:attrNameLst>
                                      </p:cBhvr>
                                      <p:to>
                                        <p:strVal val="visible"/>
                                      </p:to>
                                    </p:set>
                                    <p:animEffect transition="in" filter="dissolve">
                                      <p:cBhvr>
                                        <p:cTn id="21" dur="1000"/>
                                        <p:tgtEl>
                                          <p:spTgt spid="340999"/>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340996"/>
                                        </p:tgtEl>
                                        <p:attrNameLst>
                                          <p:attrName>style.visibility</p:attrName>
                                        </p:attrNameLst>
                                      </p:cBhvr>
                                      <p:to>
                                        <p:strVal val="visible"/>
                                      </p:to>
                                    </p:set>
                                    <p:animEffect transition="in" filter="dissolve">
                                      <p:cBhvr>
                                        <p:cTn id="24" dur="1000"/>
                                        <p:tgtEl>
                                          <p:spTgt spid="340996"/>
                                        </p:tgtEl>
                                      </p:cBhvr>
                                    </p:animEffect>
                                  </p:childTnLst>
                                </p:cTn>
                              </p:par>
                            </p:childTnLst>
                          </p:cTn>
                        </p:par>
                        <p:par>
                          <p:cTn id="25" fill="hold" nodeType="afterGroup">
                            <p:stCondLst>
                              <p:cond delay="1000"/>
                            </p:stCondLst>
                            <p:childTnLst>
                              <p:par>
                                <p:cTn id="26" presetID="18" presetClass="entr" presetSubtype="12" fill="hold" nodeType="afterEffect">
                                  <p:stCondLst>
                                    <p:cond delay="0"/>
                                  </p:stCondLst>
                                  <p:childTnLst>
                                    <p:set>
                                      <p:cBhvr>
                                        <p:cTn id="27" dur="1" fill="hold">
                                          <p:stCondLst>
                                            <p:cond delay="0"/>
                                          </p:stCondLst>
                                        </p:cTn>
                                        <p:tgtEl>
                                          <p:spTgt spid="341007"/>
                                        </p:tgtEl>
                                        <p:attrNameLst>
                                          <p:attrName>style.visibility</p:attrName>
                                        </p:attrNameLst>
                                      </p:cBhvr>
                                      <p:to>
                                        <p:strVal val="visible"/>
                                      </p:to>
                                    </p:set>
                                    <p:animEffect transition="in" filter="strips(downLeft)">
                                      <p:cBhvr>
                                        <p:cTn id="28" dur="1000"/>
                                        <p:tgtEl>
                                          <p:spTgt spid="341007"/>
                                        </p:tgtEl>
                                      </p:cBhvr>
                                    </p:animEffect>
                                  </p:childTnLst>
                                </p:cTn>
                              </p:par>
                              <p:par>
                                <p:cTn id="29" presetID="18" presetClass="entr" presetSubtype="12" fill="hold" nodeType="withEffect">
                                  <p:stCondLst>
                                    <p:cond delay="0"/>
                                  </p:stCondLst>
                                  <p:childTnLst>
                                    <p:set>
                                      <p:cBhvr>
                                        <p:cTn id="30" dur="1" fill="hold">
                                          <p:stCondLst>
                                            <p:cond delay="0"/>
                                          </p:stCondLst>
                                        </p:cTn>
                                        <p:tgtEl>
                                          <p:spTgt spid="341008"/>
                                        </p:tgtEl>
                                        <p:attrNameLst>
                                          <p:attrName>style.visibility</p:attrName>
                                        </p:attrNameLst>
                                      </p:cBhvr>
                                      <p:to>
                                        <p:strVal val="visible"/>
                                      </p:to>
                                    </p:set>
                                    <p:animEffect transition="in" filter="strips(downLeft)">
                                      <p:cBhvr>
                                        <p:cTn id="31" dur="1000"/>
                                        <p:tgtEl>
                                          <p:spTgt spid="341008"/>
                                        </p:tgtEl>
                                      </p:cBhvr>
                                    </p:animEffect>
                                  </p:childTnLst>
                                </p:cTn>
                              </p:par>
                              <p:par>
                                <p:cTn id="32" presetID="18" presetClass="entr" presetSubtype="6" fill="hold" nodeType="withEffect">
                                  <p:stCondLst>
                                    <p:cond delay="0"/>
                                  </p:stCondLst>
                                  <p:childTnLst>
                                    <p:set>
                                      <p:cBhvr>
                                        <p:cTn id="33" dur="1" fill="hold">
                                          <p:stCondLst>
                                            <p:cond delay="0"/>
                                          </p:stCondLst>
                                        </p:cTn>
                                        <p:tgtEl>
                                          <p:spTgt spid="341009"/>
                                        </p:tgtEl>
                                        <p:attrNameLst>
                                          <p:attrName>style.visibility</p:attrName>
                                        </p:attrNameLst>
                                      </p:cBhvr>
                                      <p:to>
                                        <p:strVal val="visible"/>
                                      </p:to>
                                    </p:set>
                                    <p:animEffect transition="in" filter="strips(downRight)">
                                      <p:cBhvr>
                                        <p:cTn id="34" dur="1000"/>
                                        <p:tgtEl>
                                          <p:spTgt spid="341009"/>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 presetClass="entr" presetSubtype="1" fill="hold" grpId="0" nodeType="clickEffect">
                                  <p:stCondLst>
                                    <p:cond delay="0"/>
                                  </p:stCondLst>
                                  <p:childTnLst>
                                    <p:set>
                                      <p:cBhvr>
                                        <p:cTn id="38" dur="1" fill="hold">
                                          <p:stCondLst>
                                            <p:cond delay="0"/>
                                          </p:stCondLst>
                                        </p:cTn>
                                        <p:tgtEl>
                                          <p:spTgt spid="341003">
                                            <p:bg/>
                                          </p:spTgt>
                                        </p:tgtEl>
                                        <p:attrNameLst>
                                          <p:attrName>style.visibility</p:attrName>
                                        </p:attrNameLst>
                                      </p:cBhvr>
                                      <p:to>
                                        <p:strVal val="visible"/>
                                      </p:to>
                                    </p:set>
                                    <p:anim calcmode="lin" valueType="num">
                                      <p:cBhvr additive="base">
                                        <p:cTn id="39" dur="1000" fill="hold"/>
                                        <p:tgtEl>
                                          <p:spTgt spid="341003">
                                            <p:bg/>
                                          </p:spTgt>
                                        </p:tgtEl>
                                        <p:attrNameLst>
                                          <p:attrName>ppt_x</p:attrName>
                                        </p:attrNameLst>
                                      </p:cBhvr>
                                      <p:tavLst>
                                        <p:tav tm="0">
                                          <p:val>
                                            <p:strVal val="#ppt_x"/>
                                          </p:val>
                                        </p:tav>
                                        <p:tav tm="100000">
                                          <p:val>
                                            <p:strVal val="#ppt_x"/>
                                          </p:val>
                                        </p:tav>
                                      </p:tavLst>
                                    </p:anim>
                                    <p:anim calcmode="lin" valueType="num">
                                      <p:cBhvr additive="base">
                                        <p:cTn id="40" dur="1000" fill="hold"/>
                                        <p:tgtEl>
                                          <p:spTgt spid="341003">
                                            <p:bg/>
                                          </p:spTgt>
                                        </p:tgtEl>
                                        <p:attrNameLst>
                                          <p:attrName>ppt_y</p:attrName>
                                        </p:attrNameLst>
                                      </p:cBhvr>
                                      <p:tavLst>
                                        <p:tav tm="0">
                                          <p:val>
                                            <p:strVal val="0-#ppt_h/2"/>
                                          </p:val>
                                        </p:tav>
                                        <p:tav tm="100000">
                                          <p:val>
                                            <p:strVal val="#ppt_y"/>
                                          </p:val>
                                        </p:tav>
                                      </p:tavLst>
                                    </p:anim>
                                  </p:childTnLst>
                                </p:cTn>
                              </p:par>
                              <p:par>
                                <p:cTn id="41" presetID="2" presetClass="entr" presetSubtype="1" fill="hold" grpId="0" nodeType="withEffect">
                                  <p:stCondLst>
                                    <p:cond delay="0"/>
                                  </p:stCondLst>
                                  <p:childTnLst>
                                    <p:set>
                                      <p:cBhvr>
                                        <p:cTn id="42" dur="1" fill="hold">
                                          <p:stCondLst>
                                            <p:cond delay="0"/>
                                          </p:stCondLst>
                                        </p:cTn>
                                        <p:tgtEl>
                                          <p:spTgt spid="341003">
                                            <p:txEl>
                                              <p:pRg st="0" end="0"/>
                                            </p:txEl>
                                          </p:spTgt>
                                        </p:tgtEl>
                                        <p:attrNameLst>
                                          <p:attrName>style.visibility</p:attrName>
                                        </p:attrNameLst>
                                      </p:cBhvr>
                                      <p:to>
                                        <p:strVal val="visible"/>
                                      </p:to>
                                    </p:set>
                                    <p:anim calcmode="lin" valueType="num">
                                      <p:cBhvr additive="base">
                                        <p:cTn id="43" dur="1000" fill="hold"/>
                                        <p:tgtEl>
                                          <p:spTgt spid="341003">
                                            <p:txEl>
                                              <p:pRg st="0" end="0"/>
                                            </p:txEl>
                                          </p:spTgt>
                                        </p:tgtEl>
                                        <p:attrNameLst>
                                          <p:attrName>ppt_x</p:attrName>
                                        </p:attrNameLst>
                                      </p:cBhvr>
                                      <p:tavLst>
                                        <p:tav tm="0">
                                          <p:val>
                                            <p:strVal val="#ppt_x"/>
                                          </p:val>
                                        </p:tav>
                                        <p:tav tm="100000">
                                          <p:val>
                                            <p:strVal val="#ppt_x"/>
                                          </p:val>
                                        </p:tav>
                                      </p:tavLst>
                                    </p:anim>
                                    <p:anim calcmode="lin" valueType="num">
                                      <p:cBhvr additive="base">
                                        <p:cTn id="44" dur="1000" fill="hold"/>
                                        <p:tgtEl>
                                          <p:spTgt spid="341003">
                                            <p:txEl>
                                              <p:pRg st="0" end="0"/>
                                            </p:txEl>
                                          </p:spTgt>
                                        </p:tgtEl>
                                        <p:attrNameLst>
                                          <p:attrName>ppt_y</p:attrName>
                                        </p:attrNameLst>
                                      </p:cBhvr>
                                      <p:tavLst>
                                        <p:tav tm="0">
                                          <p:val>
                                            <p:strVal val="0-#ppt_h/2"/>
                                          </p:val>
                                        </p:tav>
                                        <p:tav tm="100000">
                                          <p:val>
                                            <p:strVal val="#ppt_y"/>
                                          </p:val>
                                        </p:tav>
                                      </p:tavLst>
                                    </p:anim>
                                  </p:childTnLst>
                                </p:cTn>
                              </p:par>
                            </p:childTnLst>
                          </p:cTn>
                        </p:par>
                        <p:par>
                          <p:cTn id="45" fill="hold" nodeType="afterGroup">
                            <p:stCondLst>
                              <p:cond delay="1000"/>
                            </p:stCondLst>
                            <p:childTnLst>
                              <p:par>
                                <p:cTn id="46" presetID="18" presetClass="entr" presetSubtype="12" fill="hold" nodeType="afterEffect">
                                  <p:stCondLst>
                                    <p:cond delay="0"/>
                                  </p:stCondLst>
                                  <p:childTnLst>
                                    <p:set>
                                      <p:cBhvr>
                                        <p:cTn id="47" dur="1" fill="hold">
                                          <p:stCondLst>
                                            <p:cond delay="0"/>
                                          </p:stCondLst>
                                        </p:cTn>
                                        <p:tgtEl>
                                          <p:spTgt spid="341011"/>
                                        </p:tgtEl>
                                        <p:attrNameLst>
                                          <p:attrName>style.visibility</p:attrName>
                                        </p:attrNameLst>
                                      </p:cBhvr>
                                      <p:to>
                                        <p:strVal val="visible"/>
                                      </p:to>
                                    </p:set>
                                    <p:animEffect transition="in" filter="strips(downLeft)">
                                      <p:cBhvr>
                                        <p:cTn id="48" dur="500"/>
                                        <p:tgtEl>
                                          <p:spTgt spid="341011"/>
                                        </p:tgtEl>
                                      </p:cBhvr>
                                    </p:animEffect>
                                  </p:childTnLst>
                                </p:cTn>
                              </p:par>
                              <p:par>
                                <p:cTn id="49" presetID="18" presetClass="entr" presetSubtype="12" fill="hold" nodeType="withEffect">
                                  <p:stCondLst>
                                    <p:cond delay="0"/>
                                  </p:stCondLst>
                                  <p:childTnLst>
                                    <p:set>
                                      <p:cBhvr>
                                        <p:cTn id="50" dur="1" fill="hold">
                                          <p:stCondLst>
                                            <p:cond delay="0"/>
                                          </p:stCondLst>
                                        </p:cTn>
                                        <p:tgtEl>
                                          <p:spTgt spid="341012"/>
                                        </p:tgtEl>
                                        <p:attrNameLst>
                                          <p:attrName>style.visibility</p:attrName>
                                        </p:attrNameLst>
                                      </p:cBhvr>
                                      <p:to>
                                        <p:strVal val="visible"/>
                                      </p:to>
                                    </p:set>
                                    <p:animEffect transition="in" filter="strips(downLeft)">
                                      <p:cBhvr>
                                        <p:cTn id="51" dur="500"/>
                                        <p:tgtEl>
                                          <p:spTgt spid="341012"/>
                                        </p:tgtEl>
                                      </p:cBhvr>
                                    </p:animEffect>
                                  </p:childTnLst>
                                </p:cTn>
                              </p:par>
                              <p:par>
                                <p:cTn id="52" presetID="18" presetClass="entr" presetSubtype="12" fill="hold" nodeType="withEffect">
                                  <p:stCondLst>
                                    <p:cond delay="0"/>
                                  </p:stCondLst>
                                  <p:childTnLst>
                                    <p:set>
                                      <p:cBhvr>
                                        <p:cTn id="53" dur="1" fill="hold">
                                          <p:stCondLst>
                                            <p:cond delay="0"/>
                                          </p:stCondLst>
                                        </p:cTn>
                                        <p:tgtEl>
                                          <p:spTgt spid="341013"/>
                                        </p:tgtEl>
                                        <p:attrNameLst>
                                          <p:attrName>style.visibility</p:attrName>
                                        </p:attrNameLst>
                                      </p:cBhvr>
                                      <p:to>
                                        <p:strVal val="visible"/>
                                      </p:to>
                                    </p:set>
                                    <p:animEffect transition="in" filter="strips(downLeft)">
                                      <p:cBhvr>
                                        <p:cTn id="54" dur="500"/>
                                        <p:tgtEl>
                                          <p:spTgt spid="341013"/>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2" presetClass="entr" presetSubtype="1" fill="hold" grpId="0" nodeType="clickEffect">
                                  <p:stCondLst>
                                    <p:cond delay="0"/>
                                  </p:stCondLst>
                                  <p:childTnLst>
                                    <p:set>
                                      <p:cBhvr>
                                        <p:cTn id="58" dur="1" fill="hold">
                                          <p:stCondLst>
                                            <p:cond delay="0"/>
                                          </p:stCondLst>
                                        </p:cTn>
                                        <p:tgtEl>
                                          <p:spTgt spid="341017"/>
                                        </p:tgtEl>
                                        <p:attrNameLst>
                                          <p:attrName>style.visibility</p:attrName>
                                        </p:attrNameLst>
                                      </p:cBhvr>
                                      <p:to>
                                        <p:strVal val="visible"/>
                                      </p:to>
                                    </p:set>
                                    <p:anim calcmode="lin" valueType="num">
                                      <p:cBhvr additive="base">
                                        <p:cTn id="59" dur="1000" fill="hold"/>
                                        <p:tgtEl>
                                          <p:spTgt spid="341017"/>
                                        </p:tgtEl>
                                        <p:attrNameLst>
                                          <p:attrName>ppt_x</p:attrName>
                                        </p:attrNameLst>
                                      </p:cBhvr>
                                      <p:tavLst>
                                        <p:tav tm="0">
                                          <p:val>
                                            <p:strVal val="#ppt_x"/>
                                          </p:val>
                                        </p:tav>
                                        <p:tav tm="100000">
                                          <p:val>
                                            <p:strVal val="#ppt_x"/>
                                          </p:val>
                                        </p:tav>
                                      </p:tavLst>
                                    </p:anim>
                                    <p:anim calcmode="lin" valueType="num">
                                      <p:cBhvr additive="base">
                                        <p:cTn id="60" dur="1000" fill="hold"/>
                                        <p:tgtEl>
                                          <p:spTgt spid="341017"/>
                                        </p:tgtEl>
                                        <p:attrNameLst>
                                          <p:attrName>ppt_y</p:attrName>
                                        </p:attrNameLst>
                                      </p:cBhvr>
                                      <p:tavLst>
                                        <p:tav tm="0">
                                          <p:val>
                                            <p:strVal val="0-#ppt_h/2"/>
                                          </p:val>
                                        </p:tav>
                                        <p:tav tm="100000">
                                          <p:val>
                                            <p:strVal val="#ppt_y"/>
                                          </p:val>
                                        </p:tav>
                                      </p:tavLst>
                                    </p:anim>
                                  </p:childTnLst>
                                </p:cTn>
                              </p:par>
                            </p:childTnLst>
                          </p:cTn>
                        </p:par>
                        <p:par>
                          <p:cTn id="61" fill="hold" nodeType="afterGroup">
                            <p:stCondLst>
                              <p:cond delay="1000"/>
                            </p:stCondLst>
                            <p:childTnLst>
                              <p:par>
                                <p:cTn id="62" presetID="3" presetClass="emph" presetSubtype="2" fill="hold" grpId="1" nodeType="afterEffect">
                                  <p:stCondLst>
                                    <p:cond delay="0"/>
                                  </p:stCondLst>
                                  <p:childTnLst>
                                    <p:animClr clrSpc="rgb" dir="cw">
                                      <p:cBhvr override="childStyle">
                                        <p:cTn id="63" dur="2000" fill="hold"/>
                                        <p:tgtEl>
                                          <p:spTgt spid="341003">
                                            <p:txEl>
                                              <p:pRg st="0" end="0"/>
                                            </p:txEl>
                                          </p:spTgt>
                                        </p:tgtEl>
                                        <p:attrNameLst>
                                          <p:attrName>style.color</p:attrName>
                                        </p:attrNameLst>
                                      </p:cBhvr>
                                      <p:to>
                                        <a:srgbClr val="FF0000"/>
                                      </p:to>
                                    </p:animClr>
                                  </p:childTnLst>
                                </p:cTn>
                              </p:par>
                              <p:par>
                                <p:cTn id="64" presetID="7" presetClass="emph" presetSubtype="2" fill="hold" nodeType="withEffect">
                                  <p:stCondLst>
                                    <p:cond delay="0"/>
                                  </p:stCondLst>
                                  <p:childTnLst>
                                    <p:animClr clrSpc="rgb" dir="cw">
                                      <p:cBhvr>
                                        <p:cTn id="65" dur="2000" fill="hold"/>
                                        <p:tgtEl>
                                          <p:spTgt spid="341003"/>
                                        </p:tgtEl>
                                        <p:attrNameLst>
                                          <p:attrName>stroke.color</p:attrName>
                                        </p:attrNameLst>
                                      </p:cBhvr>
                                      <p:to>
                                        <a:srgbClr val="FF0000"/>
                                      </p:to>
                                    </p:animClr>
                                    <p:set>
                                      <p:cBhvr>
                                        <p:cTn id="66" dur="2000" fill="hold"/>
                                        <p:tgtEl>
                                          <p:spTgt spid="341003"/>
                                        </p:tgtEl>
                                        <p:attrNameLst>
                                          <p:attrName>stroke.on</p:attrName>
                                        </p:attrNameLst>
                                      </p:cBhvr>
                                      <p:to>
                                        <p:strVal val="true"/>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9" presetClass="entr" presetSubtype="0" fill="hold" nodeType="clickEffect">
                                  <p:stCondLst>
                                    <p:cond delay="0"/>
                                  </p:stCondLst>
                                  <p:childTnLst>
                                    <p:set>
                                      <p:cBhvr>
                                        <p:cTn id="70" dur="1" fill="hold">
                                          <p:stCondLst>
                                            <p:cond delay="0"/>
                                          </p:stCondLst>
                                        </p:cTn>
                                        <p:tgtEl>
                                          <p:spTgt spid="341015"/>
                                        </p:tgtEl>
                                        <p:attrNameLst>
                                          <p:attrName>style.visibility</p:attrName>
                                        </p:attrNameLst>
                                      </p:cBhvr>
                                      <p:to>
                                        <p:strVal val="visible"/>
                                      </p:to>
                                    </p:set>
                                    <p:animEffect transition="in" filter="dissolve">
                                      <p:cBhvr>
                                        <p:cTn id="71" dur="1000"/>
                                        <p:tgtEl>
                                          <p:spTgt spid="3410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0996" grpId="0" animBg="1"/>
      <p:bldP spid="340997" grpId="0" animBg="1"/>
      <p:bldP spid="340998" grpId="0" animBg="1"/>
      <p:bldP spid="340999" grpId="0" animBg="1"/>
      <p:bldP spid="341003" grpId="0" build="allAtOnce" animBg="1"/>
      <p:bldP spid="341003" grpId="1" build="allAtOnce"/>
      <p:bldP spid="34101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日期版面配置區 4"/>
          <p:cNvSpPr>
            <a:spLocks noGrp="1"/>
          </p:cNvSpPr>
          <p:nvPr>
            <p:ph type="dt" sz="quarter" idx="10"/>
          </p:nvPr>
        </p:nvSpPr>
        <p:spPr>
          <a:noFill/>
        </p:spPr>
        <p:txBody>
          <a:bodyPr/>
          <a:lstStyle>
            <a:lvl1pPr>
              <a:spcBef>
                <a:spcPct val="20000"/>
              </a:spcBef>
              <a:buClr>
                <a:schemeClr val="folHlink"/>
              </a:buClr>
              <a:buSzPct val="85000"/>
              <a:buFont typeface="Wingdings 2" panose="05020102010507070707" pitchFamily="18" charset="2"/>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tx2"/>
              </a:buClr>
              <a:buSzPct val="85000"/>
              <a:buFont typeface="Wingdings 2" panose="05020102010507070707" pitchFamily="18" charset="2"/>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folHlink"/>
              </a:buClr>
              <a:buFont typeface="Wingdings 2" panose="05020102010507070707" pitchFamily="18" charset="2"/>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90000"/>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9pPr>
          </a:lstStyle>
          <a:p>
            <a:pPr>
              <a:spcBef>
                <a:spcPct val="0"/>
              </a:spcBef>
              <a:buClrTx/>
              <a:buSzTx/>
              <a:buFontTx/>
              <a:buNone/>
            </a:pPr>
            <a:fld id="{B480B78C-E1F2-4F99-AFEC-BA6164EEBCA3}" type="datetime1">
              <a:rPr kumimoji="0" lang="zh-TW" altLang="en-US" sz="1400" smtClean="0"/>
              <a:pPr>
                <a:spcBef>
                  <a:spcPct val="0"/>
                </a:spcBef>
                <a:buClrTx/>
                <a:buSzTx/>
                <a:buFontTx/>
                <a:buNone/>
              </a:pPr>
              <a:t>2020/3/3</a:t>
            </a:fld>
            <a:endParaRPr kumimoji="0" lang="en-US" altLang="zh-TW" sz="1400" smtClean="0"/>
          </a:p>
        </p:txBody>
      </p:sp>
      <p:sp>
        <p:nvSpPr>
          <p:cNvPr id="25603" name="Rectangle 2"/>
          <p:cNvSpPr>
            <a:spLocks noGrp="1" noRot="1" noChangeArrowheads="1"/>
          </p:cNvSpPr>
          <p:nvPr>
            <p:ph type="title"/>
          </p:nvPr>
        </p:nvSpPr>
        <p:spPr/>
        <p:txBody>
          <a:bodyPr/>
          <a:lstStyle/>
          <a:p>
            <a:pPr eaLnBrk="1" hangingPunct="1"/>
            <a:r>
              <a:rPr lang="zh-TW" altLang="en-US" smtClean="0"/>
              <a:t>封包</a:t>
            </a:r>
          </a:p>
        </p:txBody>
      </p:sp>
      <p:sp>
        <p:nvSpPr>
          <p:cNvPr id="353283" name="Rectangle 3"/>
          <p:cNvSpPr>
            <a:spLocks noGrp="1" noRot="1" noChangeArrowheads="1"/>
          </p:cNvSpPr>
          <p:nvPr>
            <p:ph type="body" sz="half" idx="1"/>
          </p:nvPr>
        </p:nvSpPr>
        <p:spPr>
          <a:xfrm>
            <a:off x="301625" y="1268413"/>
            <a:ext cx="8591550" cy="5256212"/>
          </a:xfrm>
        </p:spPr>
        <p:txBody>
          <a:bodyPr/>
          <a:lstStyle/>
          <a:p>
            <a:pPr eaLnBrk="1" hangingPunct="1">
              <a:lnSpc>
                <a:spcPct val="90000"/>
              </a:lnSpc>
              <a:buClr>
                <a:srgbClr val="FF9900"/>
              </a:buClr>
              <a:buFont typeface="Wingdings" panose="05000000000000000000" pitchFamily="2" charset="2"/>
              <a:buChar char="n"/>
            </a:pPr>
            <a:r>
              <a:rPr lang="en-US" altLang="zh-TW" smtClean="0">
                <a:latin typeface="新細明體" panose="02020500000000000000" pitchFamily="18" charset="-120"/>
              </a:rPr>
              <a:t>package</a:t>
            </a:r>
            <a:r>
              <a:rPr lang="zh-TW" altLang="en-US" smtClean="0">
                <a:latin typeface="新細明體" panose="02020500000000000000" pitchFamily="18" charset="-120"/>
              </a:rPr>
              <a:t>是什麼？</a:t>
            </a:r>
          </a:p>
          <a:p>
            <a:pPr lvl="1" eaLnBrk="1" hangingPunct="1">
              <a:lnSpc>
                <a:spcPct val="90000"/>
              </a:lnSpc>
              <a:buFont typeface="Wingdings" panose="05000000000000000000" pitchFamily="2" charset="2"/>
              <a:buChar char="l"/>
            </a:pPr>
            <a:r>
              <a:rPr lang="zh-TW" altLang="en-US" smtClean="0">
                <a:latin typeface="新細明體" panose="02020500000000000000" pitchFamily="18" charset="-120"/>
              </a:rPr>
              <a:t>封包是類別的集合名稱</a:t>
            </a:r>
          </a:p>
          <a:p>
            <a:pPr eaLnBrk="1" hangingPunct="1">
              <a:lnSpc>
                <a:spcPct val="90000"/>
              </a:lnSpc>
              <a:buClr>
                <a:srgbClr val="FF9900"/>
              </a:buClr>
              <a:buFont typeface="Wingdings" panose="05000000000000000000" pitchFamily="2" charset="2"/>
              <a:buChar char="n"/>
            </a:pPr>
            <a:r>
              <a:rPr lang="en-US" altLang="zh-TW" smtClean="0">
                <a:latin typeface="新細明體" panose="02020500000000000000" pitchFamily="18" charset="-120"/>
              </a:rPr>
              <a:t>package</a:t>
            </a:r>
            <a:r>
              <a:rPr lang="zh-TW" altLang="en-US" smtClean="0">
                <a:latin typeface="新細明體" panose="02020500000000000000" pitchFamily="18" charset="-120"/>
              </a:rPr>
              <a:t>的使用</a:t>
            </a:r>
          </a:p>
          <a:p>
            <a:pPr lvl="1" eaLnBrk="1" hangingPunct="1">
              <a:lnSpc>
                <a:spcPct val="90000"/>
              </a:lnSpc>
              <a:buFont typeface="Wingdings" panose="05000000000000000000" pitchFamily="2" charset="2"/>
              <a:buChar char="l"/>
            </a:pPr>
            <a:r>
              <a:rPr lang="zh-TW" altLang="en-US" smtClean="0">
                <a:latin typeface="新細明體" panose="02020500000000000000" pitchFamily="18" charset="-120"/>
              </a:rPr>
              <a:t>每個類別都包含在封包中，若無定義封包則使用預設封包</a:t>
            </a:r>
            <a:r>
              <a:rPr lang="en-US" altLang="zh-TW" smtClean="0">
                <a:latin typeface="新細明體" panose="02020500000000000000" pitchFamily="18" charset="-120"/>
              </a:rPr>
              <a:t>(default package)</a:t>
            </a:r>
            <a:r>
              <a:rPr lang="zh-TW" altLang="en-US" smtClean="0">
                <a:latin typeface="新細明體" panose="02020500000000000000" pitchFamily="18" charset="-120"/>
              </a:rPr>
              <a:t>來處理該類別</a:t>
            </a:r>
          </a:p>
          <a:p>
            <a:pPr lvl="1" eaLnBrk="1" hangingPunct="1">
              <a:lnSpc>
                <a:spcPct val="90000"/>
              </a:lnSpc>
              <a:buFont typeface="Wingdings" panose="05000000000000000000" pitchFamily="2" charset="2"/>
              <a:buChar char="l"/>
            </a:pPr>
            <a:r>
              <a:rPr lang="zh-TW" altLang="en-US" smtClean="0">
                <a:latin typeface="新細明體" panose="02020500000000000000" pitchFamily="18" charset="-120"/>
              </a:rPr>
              <a:t>將類別加入封包：在*</a:t>
            </a:r>
            <a:r>
              <a:rPr lang="en-US" altLang="zh-TW" smtClean="0">
                <a:latin typeface="新細明體" panose="02020500000000000000" pitchFamily="18" charset="-120"/>
              </a:rPr>
              <a:t>.java</a:t>
            </a:r>
            <a:r>
              <a:rPr lang="zh-TW" altLang="en-US" smtClean="0">
                <a:latin typeface="新細明體" panose="02020500000000000000" pitchFamily="18" charset="-120"/>
              </a:rPr>
              <a:t>檔中的第一行定義封包敘述；並將檔案存在與封包名稱相同的資料夾下</a:t>
            </a:r>
            <a:r>
              <a:rPr lang="en-US" altLang="zh-TW" smtClean="0">
                <a:latin typeface="新細明體" panose="02020500000000000000" pitchFamily="18" charset="-120"/>
              </a:rPr>
              <a:t>(</a:t>
            </a:r>
            <a:r>
              <a:rPr lang="zh-TW" altLang="en-US" smtClean="0">
                <a:latin typeface="新細明體" panose="02020500000000000000" pitchFamily="18" charset="-120"/>
              </a:rPr>
              <a:t>請預先將資料夾開好才有效</a:t>
            </a:r>
            <a:r>
              <a:rPr lang="en-US" altLang="zh-TW" smtClean="0">
                <a:latin typeface="新細明體" panose="02020500000000000000" pitchFamily="18" charset="-120"/>
              </a:rPr>
              <a:t>)</a:t>
            </a:r>
          </a:p>
          <a:p>
            <a:pPr lvl="1" eaLnBrk="1" hangingPunct="1">
              <a:lnSpc>
                <a:spcPct val="90000"/>
              </a:lnSpc>
              <a:buFont typeface="Wingdings" panose="05000000000000000000" pitchFamily="2" charset="2"/>
              <a:buNone/>
            </a:pPr>
            <a:r>
              <a:rPr lang="en-US" altLang="zh-TW" sz="2000" smtClean="0">
                <a:latin typeface="新細明體" panose="02020500000000000000" pitchFamily="18" charset="-120"/>
              </a:rPr>
              <a:t>EX</a:t>
            </a:r>
            <a:r>
              <a:rPr lang="zh-TW" altLang="en-US" sz="2000" smtClean="0">
                <a:latin typeface="新細明體" panose="02020500000000000000" pitchFamily="18" charset="-120"/>
              </a:rPr>
              <a:t>：</a:t>
            </a:r>
          </a:p>
          <a:p>
            <a:pPr lvl="1" eaLnBrk="1" hangingPunct="1">
              <a:lnSpc>
                <a:spcPct val="90000"/>
              </a:lnSpc>
              <a:buFont typeface="Wingdings" panose="05000000000000000000" pitchFamily="2" charset="2"/>
              <a:buNone/>
            </a:pPr>
            <a:r>
              <a:rPr lang="en-US" altLang="zh-TW" sz="2000" smtClean="0">
                <a:solidFill>
                  <a:srgbClr val="FF0000"/>
                </a:solidFill>
                <a:latin typeface="新細明體" panose="02020500000000000000" pitchFamily="18" charset="-120"/>
              </a:rPr>
              <a:t>package</a:t>
            </a:r>
            <a:r>
              <a:rPr lang="en-US" altLang="zh-TW" sz="2000" smtClean="0">
                <a:latin typeface="新細明體" panose="02020500000000000000" pitchFamily="18" charset="-120"/>
              </a:rPr>
              <a:t> JavaCode.MyPackage;</a:t>
            </a:r>
          </a:p>
          <a:p>
            <a:pPr lvl="1" eaLnBrk="1" hangingPunct="1">
              <a:lnSpc>
                <a:spcPct val="90000"/>
              </a:lnSpc>
              <a:buFont typeface="Wingdings" panose="05000000000000000000" pitchFamily="2" charset="2"/>
              <a:buNone/>
            </a:pPr>
            <a:r>
              <a:rPr lang="en-US" altLang="zh-TW" sz="2000" smtClean="0">
                <a:latin typeface="新細明體" panose="02020500000000000000" pitchFamily="18" charset="-120"/>
              </a:rPr>
              <a:t>public class Pack1{</a:t>
            </a:r>
          </a:p>
          <a:p>
            <a:pPr lvl="1" eaLnBrk="1" hangingPunct="1">
              <a:lnSpc>
                <a:spcPct val="90000"/>
              </a:lnSpc>
              <a:buFont typeface="Wingdings" panose="05000000000000000000" pitchFamily="2" charset="2"/>
              <a:buNone/>
            </a:pPr>
            <a:r>
              <a:rPr lang="en-US" altLang="zh-TW" sz="2000" smtClean="0">
                <a:latin typeface="新細明體" panose="02020500000000000000" pitchFamily="18" charset="-120"/>
              </a:rPr>
              <a:t>}</a:t>
            </a:r>
          </a:p>
        </p:txBody>
      </p:sp>
      <p:graphicFrame>
        <p:nvGraphicFramePr>
          <p:cNvPr id="353284" name="Object 4"/>
          <p:cNvGraphicFramePr>
            <a:graphicFrameLocks noChangeAspect="1"/>
          </p:cNvGraphicFramePr>
          <p:nvPr>
            <p:ph sz="half" idx="2"/>
          </p:nvPr>
        </p:nvGraphicFramePr>
        <p:xfrm>
          <a:off x="4427538" y="4868863"/>
          <a:ext cx="4032250" cy="1800225"/>
        </p:xfrm>
        <a:graphic>
          <a:graphicData uri="http://schemas.openxmlformats.org/presentationml/2006/ole">
            <mc:AlternateContent xmlns:mc="http://schemas.openxmlformats.org/markup-compatibility/2006">
              <mc:Choice xmlns:v="urn:schemas-microsoft-com:vml" Requires="v">
                <p:oleObj spid="_x0000_s25609" name="點陣圖影像" r:id="rId3" imgW="2943636" imgH="2190476" progId="Paint.Picture">
                  <p:embed/>
                </p:oleObj>
              </mc:Choice>
              <mc:Fallback>
                <p:oleObj name="點陣圖影像" r:id="rId3" imgW="2943636" imgH="2190476" progId="Paint.Picture">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27538" y="4868863"/>
                        <a:ext cx="403225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53286" name="Line 6"/>
          <p:cNvSpPr>
            <a:spLocks noChangeShapeType="1"/>
          </p:cNvSpPr>
          <p:nvPr/>
        </p:nvSpPr>
        <p:spPr bwMode="auto">
          <a:xfrm>
            <a:off x="3995738" y="5445125"/>
            <a:ext cx="215900" cy="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353287" name="Line 7"/>
          <p:cNvSpPr>
            <a:spLocks noChangeShapeType="1"/>
          </p:cNvSpPr>
          <p:nvPr/>
        </p:nvSpPr>
        <p:spPr bwMode="auto">
          <a:xfrm>
            <a:off x="4211638" y="5445125"/>
            <a:ext cx="0" cy="576263"/>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353288" name="Line 8"/>
          <p:cNvSpPr>
            <a:spLocks noChangeShapeType="1"/>
          </p:cNvSpPr>
          <p:nvPr/>
        </p:nvSpPr>
        <p:spPr bwMode="auto">
          <a:xfrm>
            <a:off x="4211638" y="6021388"/>
            <a:ext cx="1079500" cy="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353283">
                                            <p:txEl>
                                              <p:pRg st="1" end="1"/>
                                            </p:txEl>
                                          </p:spTgt>
                                        </p:tgtEl>
                                        <p:attrNameLst>
                                          <p:attrName>style.visibility</p:attrName>
                                        </p:attrNameLst>
                                      </p:cBhvr>
                                      <p:to>
                                        <p:strVal val="visible"/>
                                      </p:to>
                                    </p:set>
                                    <p:animEffect transition="in" filter="dissolve">
                                      <p:cBhvr>
                                        <p:cTn id="7" dur="500"/>
                                        <p:tgtEl>
                                          <p:spTgt spid="35328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353283">
                                            <p:txEl>
                                              <p:pRg st="3" end="3"/>
                                            </p:txEl>
                                          </p:spTgt>
                                        </p:tgtEl>
                                        <p:attrNameLst>
                                          <p:attrName>style.visibility</p:attrName>
                                        </p:attrNameLst>
                                      </p:cBhvr>
                                      <p:to>
                                        <p:strVal val="visible"/>
                                      </p:to>
                                    </p:set>
                                    <p:animEffect transition="in" filter="dissolve">
                                      <p:cBhvr>
                                        <p:cTn id="12" dur="500"/>
                                        <p:tgtEl>
                                          <p:spTgt spid="353283">
                                            <p:txEl>
                                              <p:pRg st="3" end="3"/>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353283">
                                            <p:txEl>
                                              <p:pRg st="4" end="4"/>
                                            </p:txEl>
                                          </p:spTgt>
                                        </p:tgtEl>
                                        <p:attrNameLst>
                                          <p:attrName>style.visibility</p:attrName>
                                        </p:attrNameLst>
                                      </p:cBhvr>
                                      <p:to>
                                        <p:strVal val="visible"/>
                                      </p:to>
                                    </p:set>
                                    <p:animEffect transition="in" filter="dissolve">
                                      <p:cBhvr>
                                        <p:cTn id="17" dur="500"/>
                                        <p:tgtEl>
                                          <p:spTgt spid="353283">
                                            <p:txEl>
                                              <p:pRg st="4" end="4"/>
                                            </p:txEl>
                                          </p:spTgt>
                                        </p:tgtEl>
                                      </p:cBhvr>
                                    </p:animEffect>
                                  </p:childTnLst>
                                </p:cTn>
                              </p:par>
                            </p:childTnLst>
                          </p:cTn>
                        </p:par>
                        <p:par>
                          <p:cTn id="18" fill="hold" nodeType="afterGroup">
                            <p:stCondLst>
                              <p:cond delay="500"/>
                            </p:stCondLst>
                            <p:childTnLst>
                              <p:par>
                                <p:cTn id="19" presetID="9" presetClass="entr" presetSubtype="0" fill="hold" nodeType="afterEffect">
                                  <p:stCondLst>
                                    <p:cond delay="0"/>
                                  </p:stCondLst>
                                  <p:childTnLst>
                                    <p:set>
                                      <p:cBhvr>
                                        <p:cTn id="20" dur="1" fill="hold">
                                          <p:stCondLst>
                                            <p:cond delay="0"/>
                                          </p:stCondLst>
                                        </p:cTn>
                                        <p:tgtEl>
                                          <p:spTgt spid="353283">
                                            <p:txEl>
                                              <p:pRg st="5" end="5"/>
                                            </p:txEl>
                                          </p:spTgt>
                                        </p:tgtEl>
                                        <p:attrNameLst>
                                          <p:attrName>style.visibility</p:attrName>
                                        </p:attrNameLst>
                                      </p:cBhvr>
                                      <p:to>
                                        <p:strVal val="visible"/>
                                      </p:to>
                                    </p:set>
                                    <p:animEffect transition="in" filter="dissolve">
                                      <p:cBhvr>
                                        <p:cTn id="21" dur="500"/>
                                        <p:tgtEl>
                                          <p:spTgt spid="353283">
                                            <p:txEl>
                                              <p:pRg st="5" end="5"/>
                                            </p:txEl>
                                          </p:spTgt>
                                        </p:tgtEl>
                                      </p:cBhvr>
                                    </p:animEffect>
                                  </p:childTnLst>
                                </p:cTn>
                              </p:par>
                              <p:par>
                                <p:cTn id="22" presetID="9" presetClass="entr" presetSubtype="0" fill="hold" nodeType="withEffect">
                                  <p:stCondLst>
                                    <p:cond delay="0"/>
                                  </p:stCondLst>
                                  <p:childTnLst>
                                    <p:set>
                                      <p:cBhvr>
                                        <p:cTn id="23" dur="1" fill="hold">
                                          <p:stCondLst>
                                            <p:cond delay="0"/>
                                          </p:stCondLst>
                                        </p:cTn>
                                        <p:tgtEl>
                                          <p:spTgt spid="353283">
                                            <p:txEl>
                                              <p:pRg st="6" end="6"/>
                                            </p:txEl>
                                          </p:spTgt>
                                        </p:tgtEl>
                                        <p:attrNameLst>
                                          <p:attrName>style.visibility</p:attrName>
                                        </p:attrNameLst>
                                      </p:cBhvr>
                                      <p:to>
                                        <p:strVal val="visible"/>
                                      </p:to>
                                    </p:set>
                                    <p:animEffect transition="in" filter="dissolve">
                                      <p:cBhvr>
                                        <p:cTn id="24" dur="500"/>
                                        <p:tgtEl>
                                          <p:spTgt spid="353283">
                                            <p:txEl>
                                              <p:pRg st="6" end="6"/>
                                            </p:txEl>
                                          </p:spTgt>
                                        </p:tgtEl>
                                      </p:cBhvr>
                                    </p:animEffect>
                                  </p:childTnLst>
                                </p:cTn>
                              </p:par>
                              <p:par>
                                <p:cTn id="25" presetID="9" presetClass="entr" presetSubtype="0" fill="hold" nodeType="withEffect">
                                  <p:stCondLst>
                                    <p:cond delay="0"/>
                                  </p:stCondLst>
                                  <p:childTnLst>
                                    <p:set>
                                      <p:cBhvr>
                                        <p:cTn id="26" dur="1" fill="hold">
                                          <p:stCondLst>
                                            <p:cond delay="0"/>
                                          </p:stCondLst>
                                        </p:cTn>
                                        <p:tgtEl>
                                          <p:spTgt spid="353283">
                                            <p:txEl>
                                              <p:pRg st="7" end="7"/>
                                            </p:txEl>
                                          </p:spTgt>
                                        </p:tgtEl>
                                        <p:attrNameLst>
                                          <p:attrName>style.visibility</p:attrName>
                                        </p:attrNameLst>
                                      </p:cBhvr>
                                      <p:to>
                                        <p:strVal val="visible"/>
                                      </p:to>
                                    </p:set>
                                    <p:animEffect transition="in" filter="dissolve">
                                      <p:cBhvr>
                                        <p:cTn id="27" dur="500"/>
                                        <p:tgtEl>
                                          <p:spTgt spid="353283">
                                            <p:txEl>
                                              <p:pRg st="7" end="7"/>
                                            </p:txEl>
                                          </p:spTgt>
                                        </p:tgtEl>
                                      </p:cBhvr>
                                    </p:animEffect>
                                  </p:childTnLst>
                                </p:cTn>
                              </p:par>
                              <p:par>
                                <p:cTn id="28" presetID="9" presetClass="entr" presetSubtype="0" fill="hold" nodeType="withEffect">
                                  <p:stCondLst>
                                    <p:cond delay="0"/>
                                  </p:stCondLst>
                                  <p:childTnLst>
                                    <p:set>
                                      <p:cBhvr>
                                        <p:cTn id="29" dur="1" fill="hold">
                                          <p:stCondLst>
                                            <p:cond delay="0"/>
                                          </p:stCondLst>
                                        </p:cTn>
                                        <p:tgtEl>
                                          <p:spTgt spid="353283">
                                            <p:txEl>
                                              <p:pRg st="8" end="8"/>
                                            </p:txEl>
                                          </p:spTgt>
                                        </p:tgtEl>
                                        <p:attrNameLst>
                                          <p:attrName>style.visibility</p:attrName>
                                        </p:attrNameLst>
                                      </p:cBhvr>
                                      <p:to>
                                        <p:strVal val="visible"/>
                                      </p:to>
                                    </p:set>
                                    <p:animEffect transition="in" filter="dissolve">
                                      <p:cBhvr>
                                        <p:cTn id="30" dur="500"/>
                                        <p:tgtEl>
                                          <p:spTgt spid="353283">
                                            <p:txEl>
                                              <p:pRg st="8" end="8"/>
                                            </p:txEl>
                                          </p:spTgt>
                                        </p:tgtEl>
                                      </p:cBhvr>
                                    </p:animEffect>
                                  </p:childTnLst>
                                </p:cTn>
                              </p:par>
                            </p:childTnLst>
                          </p:cTn>
                        </p:par>
                        <p:par>
                          <p:cTn id="31" fill="hold" nodeType="afterGroup">
                            <p:stCondLst>
                              <p:cond delay="1000"/>
                            </p:stCondLst>
                            <p:childTnLst>
                              <p:par>
                                <p:cTn id="32" presetID="2" presetClass="entr" presetSubtype="4" fill="hold" nodeType="afterEffect">
                                  <p:stCondLst>
                                    <p:cond delay="0"/>
                                  </p:stCondLst>
                                  <p:childTnLst>
                                    <p:set>
                                      <p:cBhvr>
                                        <p:cTn id="33" dur="1" fill="hold">
                                          <p:stCondLst>
                                            <p:cond delay="0"/>
                                          </p:stCondLst>
                                        </p:cTn>
                                        <p:tgtEl>
                                          <p:spTgt spid="353284"/>
                                        </p:tgtEl>
                                        <p:attrNameLst>
                                          <p:attrName>style.visibility</p:attrName>
                                        </p:attrNameLst>
                                      </p:cBhvr>
                                      <p:to>
                                        <p:strVal val="visible"/>
                                      </p:to>
                                    </p:set>
                                    <p:anim calcmode="lin" valueType="num">
                                      <p:cBhvr additive="base">
                                        <p:cTn id="34" dur="500" fill="hold"/>
                                        <p:tgtEl>
                                          <p:spTgt spid="353284"/>
                                        </p:tgtEl>
                                        <p:attrNameLst>
                                          <p:attrName>ppt_x</p:attrName>
                                        </p:attrNameLst>
                                      </p:cBhvr>
                                      <p:tavLst>
                                        <p:tav tm="0">
                                          <p:val>
                                            <p:strVal val="#ppt_x"/>
                                          </p:val>
                                        </p:tav>
                                        <p:tav tm="100000">
                                          <p:val>
                                            <p:strVal val="#ppt_x"/>
                                          </p:val>
                                        </p:tav>
                                      </p:tavLst>
                                    </p:anim>
                                    <p:anim calcmode="lin" valueType="num">
                                      <p:cBhvr additive="base">
                                        <p:cTn id="35" dur="500" fill="hold"/>
                                        <p:tgtEl>
                                          <p:spTgt spid="353284"/>
                                        </p:tgtEl>
                                        <p:attrNameLst>
                                          <p:attrName>ppt_y</p:attrName>
                                        </p:attrNameLst>
                                      </p:cBhvr>
                                      <p:tavLst>
                                        <p:tav tm="0">
                                          <p:val>
                                            <p:strVal val="1+#ppt_h/2"/>
                                          </p:val>
                                        </p:tav>
                                        <p:tav tm="100000">
                                          <p:val>
                                            <p:strVal val="#ppt_y"/>
                                          </p:val>
                                        </p:tav>
                                      </p:tavLst>
                                    </p:anim>
                                  </p:childTnLst>
                                </p:cTn>
                              </p:par>
                            </p:childTnLst>
                          </p:cTn>
                        </p:par>
                      </p:childTnLst>
                    </p:cTn>
                  </p:par>
                  <p:par>
                    <p:cTn id="36" fill="hold" nodeType="clickPar">
                      <p:stCondLst>
                        <p:cond delay="indefinite"/>
                      </p:stCondLst>
                      <p:childTnLst>
                        <p:par>
                          <p:cTn id="37" fill="hold" nodeType="withGroup">
                            <p:stCondLst>
                              <p:cond delay="0"/>
                            </p:stCondLst>
                            <p:childTnLst>
                              <p:par>
                                <p:cTn id="38" presetID="18" presetClass="entr" presetSubtype="3" fill="hold" grpId="0" nodeType="clickEffect">
                                  <p:stCondLst>
                                    <p:cond delay="0"/>
                                  </p:stCondLst>
                                  <p:childTnLst>
                                    <p:set>
                                      <p:cBhvr>
                                        <p:cTn id="39" dur="1" fill="hold">
                                          <p:stCondLst>
                                            <p:cond delay="0"/>
                                          </p:stCondLst>
                                        </p:cTn>
                                        <p:tgtEl>
                                          <p:spTgt spid="353286"/>
                                        </p:tgtEl>
                                        <p:attrNameLst>
                                          <p:attrName>style.visibility</p:attrName>
                                        </p:attrNameLst>
                                      </p:cBhvr>
                                      <p:to>
                                        <p:strVal val="visible"/>
                                      </p:to>
                                    </p:set>
                                    <p:animEffect transition="in" filter="strips(upRight)">
                                      <p:cBhvr>
                                        <p:cTn id="40" dur="500"/>
                                        <p:tgtEl>
                                          <p:spTgt spid="353286"/>
                                        </p:tgtEl>
                                      </p:cBhvr>
                                    </p:animEffect>
                                  </p:childTnLst>
                                </p:cTn>
                              </p:par>
                            </p:childTnLst>
                          </p:cTn>
                        </p:par>
                        <p:par>
                          <p:cTn id="41" fill="hold" nodeType="afterGroup">
                            <p:stCondLst>
                              <p:cond delay="500"/>
                            </p:stCondLst>
                            <p:childTnLst>
                              <p:par>
                                <p:cTn id="42" presetID="18" presetClass="entr" presetSubtype="12" fill="hold" grpId="0" nodeType="afterEffect">
                                  <p:stCondLst>
                                    <p:cond delay="0"/>
                                  </p:stCondLst>
                                  <p:childTnLst>
                                    <p:set>
                                      <p:cBhvr>
                                        <p:cTn id="43" dur="1" fill="hold">
                                          <p:stCondLst>
                                            <p:cond delay="0"/>
                                          </p:stCondLst>
                                        </p:cTn>
                                        <p:tgtEl>
                                          <p:spTgt spid="353287"/>
                                        </p:tgtEl>
                                        <p:attrNameLst>
                                          <p:attrName>style.visibility</p:attrName>
                                        </p:attrNameLst>
                                      </p:cBhvr>
                                      <p:to>
                                        <p:strVal val="visible"/>
                                      </p:to>
                                    </p:set>
                                    <p:animEffect transition="in" filter="strips(downLeft)">
                                      <p:cBhvr>
                                        <p:cTn id="44" dur="500"/>
                                        <p:tgtEl>
                                          <p:spTgt spid="353287"/>
                                        </p:tgtEl>
                                      </p:cBhvr>
                                    </p:animEffect>
                                  </p:childTnLst>
                                </p:cTn>
                              </p:par>
                            </p:childTnLst>
                          </p:cTn>
                        </p:par>
                        <p:par>
                          <p:cTn id="45" fill="hold" nodeType="afterGroup">
                            <p:stCondLst>
                              <p:cond delay="1000"/>
                            </p:stCondLst>
                            <p:childTnLst>
                              <p:par>
                                <p:cTn id="46" presetID="18" presetClass="entr" presetSubtype="3" fill="hold" grpId="0" nodeType="afterEffect">
                                  <p:stCondLst>
                                    <p:cond delay="0"/>
                                  </p:stCondLst>
                                  <p:childTnLst>
                                    <p:set>
                                      <p:cBhvr>
                                        <p:cTn id="47" dur="1" fill="hold">
                                          <p:stCondLst>
                                            <p:cond delay="0"/>
                                          </p:stCondLst>
                                        </p:cTn>
                                        <p:tgtEl>
                                          <p:spTgt spid="353288"/>
                                        </p:tgtEl>
                                        <p:attrNameLst>
                                          <p:attrName>style.visibility</p:attrName>
                                        </p:attrNameLst>
                                      </p:cBhvr>
                                      <p:to>
                                        <p:strVal val="visible"/>
                                      </p:to>
                                    </p:set>
                                    <p:animEffect transition="in" filter="strips(upRight)">
                                      <p:cBhvr>
                                        <p:cTn id="48" dur="500"/>
                                        <p:tgtEl>
                                          <p:spTgt spid="3532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3286" grpId="0" animBg="1"/>
      <p:bldP spid="353287" grpId="0" animBg="1"/>
      <p:bldP spid="353288"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日期版面配置區 5"/>
          <p:cNvSpPr>
            <a:spLocks noGrp="1"/>
          </p:cNvSpPr>
          <p:nvPr>
            <p:ph type="dt" sz="quarter" idx="10"/>
          </p:nvPr>
        </p:nvSpPr>
        <p:spPr>
          <a:noFill/>
        </p:spPr>
        <p:txBody>
          <a:bodyPr/>
          <a:lstStyle>
            <a:lvl1pPr>
              <a:spcBef>
                <a:spcPct val="20000"/>
              </a:spcBef>
              <a:buClr>
                <a:schemeClr val="folHlink"/>
              </a:buClr>
              <a:buSzPct val="85000"/>
              <a:buFont typeface="Wingdings 2" panose="05020102010507070707" pitchFamily="18" charset="2"/>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tx2"/>
              </a:buClr>
              <a:buSzPct val="85000"/>
              <a:buFont typeface="Wingdings 2" panose="05020102010507070707" pitchFamily="18" charset="2"/>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folHlink"/>
              </a:buClr>
              <a:buFont typeface="Wingdings 2" panose="05020102010507070707" pitchFamily="18" charset="2"/>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90000"/>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9pPr>
          </a:lstStyle>
          <a:p>
            <a:pPr>
              <a:spcBef>
                <a:spcPct val="0"/>
              </a:spcBef>
              <a:buClrTx/>
              <a:buSzTx/>
              <a:buFontTx/>
              <a:buNone/>
            </a:pPr>
            <a:fld id="{1EB429F4-84AB-4588-B5F9-91DA5B15AF22}" type="datetime1">
              <a:rPr kumimoji="0" lang="zh-TW" altLang="en-US" sz="1400" smtClean="0"/>
              <a:pPr>
                <a:spcBef>
                  <a:spcPct val="0"/>
                </a:spcBef>
                <a:buClrTx/>
                <a:buSzTx/>
                <a:buFontTx/>
                <a:buNone/>
              </a:pPr>
              <a:t>2020/3/3</a:t>
            </a:fld>
            <a:endParaRPr kumimoji="0" lang="en-US" altLang="zh-TW" sz="1400" smtClean="0"/>
          </a:p>
        </p:txBody>
      </p:sp>
      <p:sp>
        <p:nvSpPr>
          <p:cNvPr id="26627" name="Rectangle 2"/>
          <p:cNvSpPr>
            <a:spLocks noGrp="1" noRot="1" noChangeArrowheads="1"/>
          </p:cNvSpPr>
          <p:nvPr>
            <p:ph type="title"/>
          </p:nvPr>
        </p:nvSpPr>
        <p:spPr/>
        <p:txBody>
          <a:bodyPr/>
          <a:lstStyle/>
          <a:p>
            <a:pPr eaLnBrk="1" hangingPunct="1"/>
            <a:r>
              <a:rPr lang="zh-TW" altLang="en-US" smtClean="0"/>
              <a:t>封包</a:t>
            </a:r>
          </a:p>
        </p:txBody>
      </p:sp>
      <p:sp>
        <p:nvSpPr>
          <p:cNvPr id="354307" name="Rectangle 3"/>
          <p:cNvSpPr>
            <a:spLocks noGrp="1" noRot="1" noChangeArrowheads="1"/>
          </p:cNvSpPr>
          <p:nvPr>
            <p:ph type="body" sz="half" idx="1"/>
          </p:nvPr>
        </p:nvSpPr>
        <p:spPr>
          <a:xfrm>
            <a:off x="301625" y="1600200"/>
            <a:ext cx="8518525" cy="4924425"/>
          </a:xfrm>
        </p:spPr>
        <p:txBody>
          <a:bodyPr/>
          <a:lstStyle/>
          <a:p>
            <a:pPr eaLnBrk="1" hangingPunct="1">
              <a:lnSpc>
                <a:spcPct val="90000"/>
              </a:lnSpc>
              <a:buClr>
                <a:srgbClr val="FF9900"/>
              </a:buClr>
              <a:buFont typeface="Wingdings" panose="05000000000000000000" pitchFamily="2" charset="2"/>
              <a:buChar char="n"/>
            </a:pPr>
            <a:r>
              <a:rPr lang="en-US" altLang="zh-TW" smtClean="0">
                <a:latin typeface="新細明體" panose="02020500000000000000" pitchFamily="18" charset="-120"/>
              </a:rPr>
              <a:t>package</a:t>
            </a:r>
            <a:r>
              <a:rPr lang="zh-TW" altLang="en-US" smtClean="0">
                <a:latin typeface="新細明體" panose="02020500000000000000" pitchFamily="18" charset="-120"/>
              </a:rPr>
              <a:t>的使用</a:t>
            </a:r>
          </a:p>
          <a:p>
            <a:pPr lvl="1" eaLnBrk="1" hangingPunct="1">
              <a:lnSpc>
                <a:spcPct val="90000"/>
              </a:lnSpc>
              <a:buFont typeface="Wingdings" panose="05000000000000000000" pitchFamily="2" charset="2"/>
              <a:buChar char="l"/>
            </a:pPr>
            <a:r>
              <a:rPr lang="zh-TW" altLang="en-US" smtClean="0">
                <a:latin typeface="新細明體" panose="02020500000000000000" pitchFamily="18" charset="-120"/>
              </a:rPr>
              <a:t>需要配合</a:t>
            </a:r>
            <a:r>
              <a:rPr lang="en-US" altLang="zh-TW" smtClean="0">
                <a:latin typeface="新細明體" panose="02020500000000000000" pitchFamily="18" charset="-120"/>
              </a:rPr>
              <a:t>classpath</a:t>
            </a:r>
          </a:p>
          <a:p>
            <a:pPr lvl="1" eaLnBrk="1" hangingPunct="1">
              <a:lnSpc>
                <a:spcPct val="90000"/>
              </a:lnSpc>
              <a:buFont typeface="Wingdings" panose="05000000000000000000" pitchFamily="2" charset="2"/>
              <a:buChar char="l"/>
            </a:pPr>
            <a:r>
              <a:rPr lang="zh-TW" altLang="en-US" smtClean="0">
                <a:latin typeface="新細明體" panose="02020500000000000000" pitchFamily="18" charset="-120"/>
              </a:rPr>
              <a:t>封包與資料夾的關係</a:t>
            </a:r>
          </a:p>
          <a:p>
            <a:pPr lvl="1" eaLnBrk="1" hangingPunct="1">
              <a:lnSpc>
                <a:spcPct val="90000"/>
              </a:lnSpc>
              <a:buFont typeface="Wingdings" panose="05000000000000000000" pitchFamily="2" charset="2"/>
              <a:buNone/>
            </a:pPr>
            <a:r>
              <a:rPr lang="en-US" altLang="zh-TW" sz="2000" smtClean="0">
                <a:latin typeface="新細明體" panose="02020500000000000000" pitchFamily="18" charset="-120"/>
              </a:rPr>
              <a:t>EX</a:t>
            </a:r>
            <a:r>
              <a:rPr lang="zh-TW" altLang="en-US" sz="2000" smtClean="0">
                <a:latin typeface="新細明體" panose="02020500000000000000" pitchFamily="18" charset="-120"/>
              </a:rPr>
              <a:t>：</a:t>
            </a:r>
          </a:p>
          <a:p>
            <a:pPr lvl="1" eaLnBrk="1" hangingPunct="1">
              <a:lnSpc>
                <a:spcPct val="90000"/>
              </a:lnSpc>
              <a:buFont typeface="Wingdings 2" panose="05020102010507070707" pitchFamily="18" charset="2"/>
              <a:buNone/>
            </a:pPr>
            <a:r>
              <a:rPr lang="en-US" altLang="zh-TW" sz="2000" smtClean="0">
                <a:latin typeface="新細明體" panose="02020500000000000000" pitchFamily="18" charset="-120"/>
              </a:rPr>
              <a:t>package </a:t>
            </a:r>
            <a:r>
              <a:rPr lang="en-US" altLang="zh-TW" sz="1800" smtClean="0">
                <a:latin typeface="新細明體" panose="02020500000000000000" pitchFamily="18" charset="-120"/>
              </a:rPr>
              <a:t>JavaCode.</a:t>
            </a:r>
            <a:r>
              <a:rPr lang="en-US" altLang="zh-TW" sz="2000" smtClean="0">
                <a:latin typeface="新細明體" panose="02020500000000000000" pitchFamily="18" charset="-120"/>
              </a:rPr>
              <a:t>MyPackage;</a:t>
            </a:r>
          </a:p>
          <a:p>
            <a:pPr lvl="1" eaLnBrk="1" hangingPunct="1">
              <a:lnSpc>
                <a:spcPct val="90000"/>
              </a:lnSpc>
              <a:buFont typeface="Wingdings 2" panose="05020102010507070707" pitchFamily="18" charset="2"/>
              <a:buNone/>
            </a:pPr>
            <a:r>
              <a:rPr lang="en-US" altLang="zh-TW" sz="2000" smtClean="0">
                <a:solidFill>
                  <a:srgbClr val="FF0000"/>
                </a:solidFill>
                <a:latin typeface="新細明體" panose="02020500000000000000" pitchFamily="18" charset="-120"/>
              </a:rPr>
              <a:t>import </a:t>
            </a:r>
            <a:r>
              <a:rPr lang="en-US" altLang="zh-TW" sz="1800" smtClean="0">
                <a:solidFill>
                  <a:srgbClr val="FF0000"/>
                </a:solidFill>
                <a:latin typeface="新細明體" panose="02020500000000000000" pitchFamily="18" charset="-120"/>
              </a:rPr>
              <a:t>JavaCode.</a:t>
            </a:r>
            <a:r>
              <a:rPr lang="en-US" altLang="zh-TW" sz="2000" smtClean="0">
                <a:solidFill>
                  <a:srgbClr val="FF0000"/>
                </a:solidFill>
                <a:latin typeface="新細明體" panose="02020500000000000000" pitchFamily="18" charset="-120"/>
              </a:rPr>
              <a:t>MyPackage.Package1.Pack2;</a:t>
            </a:r>
          </a:p>
          <a:p>
            <a:pPr lvl="1" eaLnBrk="1" hangingPunct="1">
              <a:lnSpc>
                <a:spcPct val="90000"/>
              </a:lnSpc>
              <a:buFont typeface="Wingdings 2" panose="05020102010507070707" pitchFamily="18" charset="2"/>
              <a:buNone/>
            </a:pPr>
            <a:r>
              <a:rPr lang="en-US" altLang="zh-TW" sz="2000" smtClean="0">
                <a:latin typeface="新細明體" panose="02020500000000000000" pitchFamily="18" charset="-120"/>
              </a:rPr>
              <a:t>public class Pack1{</a:t>
            </a:r>
          </a:p>
          <a:p>
            <a:pPr lvl="1" eaLnBrk="1" hangingPunct="1">
              <a:lnSpc>
                <a:spcPct val="90000"/>
              </a:lnSpc>
              <a:buFont typeface="Wingdings 2" panose="05020102010507070707" pitchFamily="18" charset="2"/>
              <a:buNone/>
            </a:pPr>
            <a:r>
              <a:rPr lang="en-US" altLang="zh-TW" sz="2000" smtClean="0">
                <a:latin typeface="新細明體" panose="02020500000000000000" pitchFamily="18" charset="-120"/>
              </a:rPr>
              <a:t>}</a:t>
            </a:r>
          </a:p>
          <a:p>
            <a:pPr lvl="1" eaLnBrk="1" hangingPunct="1">
              <a:lnSpc>
                <a:spcPct val="90000"/>
              </a:lnSpc>
              <a:buFont typeface="Wingdings 2" panose="05020102010507070707" pitchFamily="18" charset="2"/>
              <a:buNone/>
            </a:pPr>
            <a:endParaRPr lang="en-US" altLang="zh-TW" sz="2000" smtClean="0">
              <a:latin typeface="新細明體" panose="02020500000000000000" pitchFamily="18" charset="-120"/>
            </a:endParaRPr>
          </a:p>
          <a:p>
            <a:pPr lvl="1" eaLnBrk="1" hangingPunct="1">
              <a:lnSpc>
                <a:spcPct val="90000"/>
              </a:lnSpc>
              <a:buFont typeface="Wingdings 2" panose="05020102010507070707" pitchFamily="18" charset="2"/>
              <a:buNone/>
            </a:pPr>
            <a:endParaRPr lang="en-US" altLang="zh-TW" sz="2000" smtClean="0">
              <a:latin typeface="新細明體" panose="02020500000000000000" pitchFamily="18" charset="-120"/>
            </a:endParaRPr>
          </a:p>
          <a:p>
            <a:pPr lvl="1" eaLnBrk="1" hangingPunct="1">
              <a:lnSpc>
                <a:spcPct val="90000"/>
              </a:lnSpc>
              <a:buFont typeface="Wingdings 2" panose="05020102010507070707" pitchFamily="18" charset="2"/>
              <a:buNone/>
            </a:pPr>
            <a:r>
              <a:rPr lang="en-US" altLang="zh-TW" sz="2000" smtClean="0">
                <a:latin typeface="新細明體" panose="02020500000000000000" pitchFamily="18" charset="-120"/>
              </a:rPr>
              <a:t>package </a:t>
            </a:r>
            <a:r>
              <a:rPr lang="en-US" altLang="zh-TW" sz="1800" smtClean="0">
                <a:latin typeface="新細明體" panose="02020500000000000000" pitchFamily="18" charset="-120"/>
              </a:rPr>
              <a:t>JavaCode.</a:t>
            </a:r>
            <a:r>
              <a:rPr lang="en-US" altLang="zh-TW" sz="2000" smtClean="0">
                <a:latin typeface="新細明體" panose="02020500000000000000" pitchFamily="18" charset="-120"/>
              </a:rPr>
              <a:t>MyPackage.Package1;</a:t>
            </a:r>
          </a:p>
          <a:p>
            <a:pPr lvl="1" eaLnBrk="1" hangingPunct="1">
              <a:lnSpc>
                <a:spcPct val="90000"/>
              </a:lnSpc>
              <a:buFont typeface="Wingdings 2" panose="05020102010507070707" pitchFamily="18" charset="2"/>
              <a:buNone/>
            </a:pPr>
            <a:r>
              <a:rPr lang="en-US" altLang="zh-TW" sz="2000" smtClean="0">
                <a:latin typeface="新細明體" panose="02020500000000000000" pitchFamily="18" charset="-120"/>
              </a:rPr>
              <a:t>public class Pack2{</a:t>
            </a:r>
          </a:p>
          <a:p>
            <a:pPr lvl="1" eaLnBrk="1" hangingPunct="1">
              <a:lnSpc>
                <a:spcPct val="90000"/>
              </a:lnSpc>
              <a:buFont typeface="Wingdings 2" panose="05020102010507070707" pitchFamily="18" charset="2"/>
              <a:buNone/>
            </a:pPr>
            <a:r>
              <a:rPr lang="en-US" altLang="zh-TW" sz="2000" smtClean="0">
                <a:latin typeface="新細明體" panose="02020500000000000000" pitchFamily="18" charset="-120"/>
              </a:rPr>
              <a:t>}</a:t>
            </a:r>
          </a:p>
        </p:txBody>
      </p:sp>
      <p:graphicFrame>
        <p:nvGraphicFramePr>
          <p:cNvPr id="354310" name="Object 6"/>
          <p:cNvGraphicFramePr>
            <a:graphicFrameLocks noChangeAspect="1"/>
          </p:cNvGraphicFramePr>
          <p:nvPr>
            <p:ph sz="quarter" idx="2"/>
          </p:nvPr>
        </p:nvGraphicFramePr>
        <p:xfrm>
          <a:off x="4787900" y="1628775"/>
          <a:ext cx="4176713" cy="2173288"/>
        </p:xfrm>
        <a:graphic>
          <a:graphicData uri="http://schemas.openxmlformats.org/presentationml/2006/ole">
            <mc:AlternateContent xmlns:mc="http://schemas.openxmlformats.org/markup-compatibility/2006">
              <mc:Choice xmlns:v="urn:schemas-microsoft-com:vml" Requires="v">
                <p:oleObj spid="_x0000_s26645" name="點陣圖影像" r:id="rId3" imgW="2943636" imgH="2190476" progId="Paint.Picture">
                  <p:embed/>
                </p:oleObj>
              </mc:Choice>
              <mc:Fallback>
                <p:oleObj name="點陣圖影像" r:id="rId3" imgW="2943636" imgH="2190476" progId="Paint.Picture">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87900" y="1628775"/>
                        <a:ext cx="4176713" cy="2173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6630" name="Rectangle 4"/>
          <p:cNvSpPr>
            <a:spLocks noChangeArrowheads="1"/>
          </p:cNvSpPr>
          <p:nvPr/>
        </p:nvSpPr>
        <p:spPr bwMode="auto">
          <a:xfrm>
            <a:off x="755650" y="3429000"/>
            <a:ext cx="3671888" cy="1295400"/>
          </a:xfrm>
          <a:prstGeom prst="rect">
            <a:avLst/>
          </a:prstGeom>
          <a:noFill/>
          <a:ln w="9525">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85000"/>
              <a:buFont typeface="Wingdings 2" panose="05020102010507070707" pitchFamily="18" charset="2"/>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tx2"/>
              </a:buClr>
              <a:buSzPct val="85000"/>
              <a:buFont typeface="Wingdings 2" panose="05020102010507070707" pitchFamily="18" charset="2"/>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folHlink"/>
              </a:buClr>
              <a:buFont typeface="Wingdings 2" panose="05020102010507070707" pitchFamily="18" charset="2"/>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90000"/>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spcBef>
                <a:spcPct val="0"/>
              </a:spcBef>
              <a:buClrTx/>
              <a:buSzTx/>
              <a:buFontTx/>
              <a:buNone/>
            </a:pPr>
            <a:endParaRPr lang="zh-TW" altLang="en-US" sz="1800"/>
          </a:p>
        </p:txBody>
      </p:sp>
      <p:sp>
        <p:nvSpPr>
          <p:cNvPr id="26631" name="Rectangle 5"/>
          <p:cNvSpPr>
            <a:spLocks noChangeArrowheads="1"/>
          </p:cNvSpPr>
          <p:nvPr/>
        </p:nvSpPr>
        <p:spPr bwMode="auto">
          <a:xfrm>
            <a:off x="755650" y="5453063"/>
            <a:ext cx="3671888" cy="1008062"/>
          </a:xfrm>
          <a:prstGeom prst="rect">
            <a:avLst/>
          </a:prstGeom>
          <a:noFill/>
          <a:ln w="9525">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85000"/>
              <a:buFont typeface="Wingdings 2" panose="05020102010507070707" pitchFamily="18" charset="2"/>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tx2"/>
              </a:buClr>
              <a:buSzPct val="85000"/>
              <a:buFont typeface="Wingdings 2" panose="05020102010507070707" pitchFamily="18" charset="2"/>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folHlink"/>
              </a:buClr>
              <a:buFont typeface="Wingdings 2" panose="05020102010507070707" pitchFamily="18" charset="2"/>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90000"/>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spcBef>
                <a:spcPct val="0"/>
              </a:spcBef>
              <a:buClrTx/>
              <a:buSzTx/>
              <a:buFontTx/>
              <a:buNone/>
            </a:pPr>
            <a:endParaRPr lang="zh-TW" altLang="en-US" sz="1800"/>
          </a:p>
        </p:txBody>
      </p:sp>
      <p:graphicFrame>
        <p:nvGraphicFramePr>
          <p:cNvPr id="354312" name="Object 8"/>
          <p:cNvGraphicFramePr>
            <a:graphicFrameLocks noChangeAspect="1"/>
          </p:cNvGraphicFramePr>
          <p:nvPr>
            <p:ph sz="quarter" idx="3"/>
          </p:nvPr>
        </p:nvGraphicFramePr>
        <p:xfrm>
          <a:off x="4721225" y="4581525"/>
          <a:ext cx="4171950" cy="2173288"/>
        </p:xfrm>
        <a:graphic>
          <a:graphicData uri="http://schemas.openxmlformats.org/presentationml/2006/ole">
            <mc:AlternateContent xmlns:mc="http://schemas.openxmlformats.org/markup-compatibility/2006">
              <mc:Choice xmlns:v="urn:schemas-microsoft-com:vml" Requires="v">
                <p:oleObj spid="_x0000_s26646" name="點陣圖影像" r:id="rId5" imgW="3209524" imgH="2190476" progId="Paint.Picture">
                  <p:embed/>
                </p:oleObj>
              </mc:Choice>
              <mc:Fallback>
                <p:oleObj name="點陣圖影像" r:id="rId5" imgW="3209524" imgH="2190476" progId="Paint.Picture">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21225" y="4581525"/>
                        <a:ext cx="4171950" cy="2173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54314" name="Line 10"/>
          <p:cNvSpPr>
            <a:spLocks noChangeShapeType="1"/>
          </p:cNvSpPr>
          <p:nvPr/>
        </p:nvSpPr>
        <p:spPr bwMode="auto">
          <a:xfrm>
            <a:off x="3779838" y="3573463"/>
            <a:ext cx="792162" cy="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354315" name="Line 11"/>
          <p:cNvSpPr>
            <a:spLocks noChangeShapeType="1"/>
          </p:cNvSpPr>
          <p:nvPr/>
        </p:nvSpPr>
        <p:spPr bwMode="auto">
          <a:xfrm flipV="1">
            <a:off x="4572000" y="2997200"/>
            <a:ext cx="0" cy="576263"/>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354316" name="Line 12"/>
          <p:cNvSpPr>
            <a:spLocks noChangeShapeType="1"/>
          </p:cNvSpPr>
          <p:nvPr/>
        </p:nvSpPr>
        <p:spPr bwMode="auto">
          <a:xfrm>
            <a:off x="4572000" y="2997200"/>
            <a:ext cx="1223963" cy="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354317" name="Line 13"/>
          <p:cNvSpPr>
            <a:spLocks noChangeShapeType="1"/>
          </p:cNvSpPr>
          <p:nvPr/>
        </p:nvSpPr>
        <p:spPr bwMode="auto">
          <a:xfrm>
            <a:off x="3924300" y="5524500"/>
            <a:ext cx="647700" cy="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354318" name="Line 14"/>
          <p:cNvSpPr>
            <a:spLocks noChangeShapeType="1"/>
          </p:cNvSpPr>
          <p:nvPr/>
        </p:nvSpPr>
        <p:spPr bwMode="auto">
          <a:xfrm flipV="1">
            <a:off x="4572000" y="5524500"/>
            <a:ext cx="0" cy="64770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354319" name="Line 15"/>
          <p:cNvSpPr>
            <a:spLocks noChangeShapeType="1"/>
          </p:cNvSpPr>
          <p:nvPr/>
        </p:nvSpPr>
        <p:spPr bwMode="auto">
          <a:xfrm>
            <a:off x="4572000" y="6172200"/>
            <a:ext cx="1368425" cy="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354320" name="Text Box 16"/>
          <p:cNvSpPr txBox="1">
            <a:spLocks noChangeArrowheads="1"/>
          </p:cNvSpPr>
          <p:nvPr/>
        </p:nvSpPr>
        <p:spPr bwMode="auto">
          <a:xfrm>
            <a:off x="2195513" y="3068638"/>
            <a:ext cx="3097212"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85000"/>
              <a:buFont typeface="Wingdings 2" panose="05020102010507070707" pitchFamily="18" charset="2"/>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tx2"/>
              </a:buClr>
              <a:buSzPct val="85000"/>
              <a:buFont typeface="Wingdings 2" panose="05020102010507070707" pitchFamily="18" charset="2"/>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folHlink"/>
              </a:buClr>
              <a:buFont typeface="Wingdings 2" panose="05020102010507070707" pitchFamily="18" charset="2"/>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90000"/>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spcBef>
                <a:spcPct val="0"/>
              </a:spcBef>
              <a:buClrTx/>
              <a:buSzTx/>
              <a:buFontTx/>
              <a:buNone/>
            </a:pPr>
            <a:r>
              <a:rPr lang="zh-TW" altLang="en-US" sz="1800">
                <a:solidFill>
                  <a:srgbClr val="FF9900"/>
                </a:solidFill>
                <a:latin typeface="新細明體" panose="02020500000000000000" pitchFamily="18" charset="-120"/>
              </a:rPr>
              <a:t>將</a:t>
            </a:r>
            <a:r>
              <a:rPr lang="en-US" altLang="zh-TW" sz="1800">
                <a:solidFill>
                  <a:srgbClr val="FF9900"/>
                </a:solidFill>
                <a:latin typeface="新細明體" panose="02020500000000000000" pitchFamily="18" charset="-120"/>
              </a:rPr>
              <a:t>Pack1</a:t>
            </a:r>
            <a:r>
              <a:rPr lang="zh-TW" altLang="en-US" sz="1800">
                <a:solidFill>
                  <a:srgbClr val="FF9900"/>
                </a:solidFill>
                <a:latin typeface="新細明體" panose="02020500000000000000" pitchFamily="18" charset="-120"/>
              </a:rPr>
              <a:t>包進</a:t>
            </a:r>
            <a:r>
              <a:rPr lang="en-US" altLang="zh-TW" sz="1800">
                <a:solidFill>
                  <a:srgbClr val="FF9900"/>
                </a:solidFill>
                <a:latin typeface="新細明體" panose="02020500000000000000" pitchFamily="18" charset="-120"/>
              </a:rPr>
              <a:t>MyPackage</a:t>
            </a:r>
            <a:r>
              <a:rPr lang="zh-TW" altLang="en-US" sz="1800">
                <a:solidFill>
                  <a:srgbClr val="FF9900"/>
                </a:solidFill>
                <a:latin typeface="新細明體" panose="02020500000000000000" pitchFamily="18" charset="-120"/>
              </a:rPr>
              <a:t>封包裡</a:t>
            </a:r>
          </a:p>
        </p:txBody>
      </p:sp>
      <p:sp>
        <p:nvSpPr>
          <p:cNvPr id="354321" name="Text Box 17"/>
          <p:cNvSpPr txBox="1">
            <a:spLocks noChangeArrowheads="1"/>
          </p:cNvSpPr>
          <p:nvPr/>
        </p:nvSpPr>
        <p:spPr bwMode="auto">
          <a:xfrm>
            <a:off x="1692275" y="6021388"/>
            <a:ext cx="3097213"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85000"/>
              <a:buFont typeface="Wingdings 2" panose="05020102010507070707" pitchFamily="18" charset="2"/>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tx2"/>
              </a:buClr>
              <a:buSzPct val="85000"/>
              <a:buFont typeface="Wingdings 2" panose="05020102010507070707" pitchFamily="18" charset="2"/>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folHlink"/>
              </a:buClr>
              <a:buFont typeface="Wingdings 2" panose="05020102010507070707" pitchFamily="18" charset="2"/>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90000"/>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spcBef>
                <a:spcPct val="0"/>
              </a:spcBef>
              <a:buClrTx/>
              <a:buSzTx/>
              <a:buFontTx/>
              <a:buNone/>
            </a:pPr>
            <a:r>
              <a:rPr lang="zh-TW" altLang="en-US" sz="1800">
                <a:solidFill>
                  <a:srgbClr val="FF9900"/>
                </a:solidFill>
                <a:latin typeface="新細明體" panose="02020500000000000000" pitchFamily="18" charset="-120"/>
              </a:rPr>
              <a:t>將</a:t>
            </a:r>
            <a:r>
              <a:rPr lang="en-US" altLang="zh-TW" sz="1800">
                <a:solidFill>
                  <a:srgbClr val="FF9900"/>
                </a:solidFill>
                <a:latin typeface="新細明體" panose="02020500000000000000" pitchFamily="18" charset="-120"/>
              </a:rPr>
              <a:t>Pack2</a:t>
            </a:r>
            <a:r>
              <a:rPr lang="zh-TW" altLang="en-US" sz="1800">
                <a:solidFill>
                  <a:srgbClr val="FF9900"/>
                </a:solidFill>
                <a:latin typeface="新細明體" panose="02020500000000000000" pitchFamily="18" charset="-120"/>
              </a:rPr>
              <a:t>包進</a:t>
            </a:r>
            <a:r>
              <a:rPr lang="en-US" altLang="zh-TW" sz="1800">
                <a:solidFill>
                  <a:srgbClr val="FF9900"/>
                </a:solidFill>
                <a:latin typeface="新細明體" panose="02020500000000000000" pitchFamily="18" charset="-120"/>
              </a:rPr>
              <a:t>MyPackage</a:t>
            </a:r>
            <a:r>
              <a:rPr lang="zh-TW" altLang="en-US" sz="1800">
                <a:solidFill>
                  <a:srgbClr val="FF9900"/>
                </a:solidFill>
                <a:latin typeface="新細明體" panose="02020500000000000000" pitchFamily="18" charset="-120"/>
              </a:rPr>
              <a:t>封包下的</a:t>
            </a:r>
            <a:r>
              <a:rPr lang="en-US" altLang="zh-TW" sz="1800">
                <a:solidFill>
                  <a:srgbClr val="FF9900"/>
                </a:solidFill>
                <a:latin typeface="新細明體" panose="02020500000000000000" pitchFamily="18" charset="-120"/>
              </a:rPr>
              <a:t>Package1</a:t>
            </a:r>
            <a:r>
              <a:rPr lang="zh-TW" altLang="en-US" sz="1800">
                <a:solidFill>
                  <a:srgbClr val="FF9900"/>
                </a:solidFill>
                <a:latin typeface="新細明體" panose="02020500000000000000" pitchFamily="18" charset="-120"/>
              </a:rPr>
              <a:t>封包裡</a:t>
            </a:r>
          </a:p>
        </p:txBody>
      </p:sp>
      <p:sp>
        <p:nvSpPr>
          <p:cNvPr id="354322" name="Text Box 18"/>
          <p:cNvSpPr txBox="1">
            <a:spLocks noChangeArrowheads="1"/>
          </p:cNvSpPr>
          <p:nvPr/>
        </p:nvSpPr>
        <p:spPr bwMode="auto">
          <a:xfrm>
            <a:off x="5219700" y="3716338"/>
            <a:ext cx="410368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85000"/>
              <a:buFont typeface="Wingdings 2" panose="05020102010507070707" pitchFamily="18" charset="2"/>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tx2"/>
              </a:buClr>
              <a:buSzPct val="85000"/>
              <a:buFont typeface="Wingdings 2" panose="05020102010507070707" pitchFamily="18" charset="2"/>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folHlink"/>
              </a:buClr>
              <a:buFont typeface="Wingdings 2" panose="05020102010507070707" pitchFamily="18" charset="2"/>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90000"/>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spcBef>
                <a:spcPct val="0"/>
              </a:spcBef>
              <a:buClrTx/>
              <a:buSzTx/>
              <a:buFontTx/>
              <a:buNone/>
            </a:pPr>
            <a:r>
              <a:rPr lang="zh-TW" altLang="en-US" sz="1800">
                <a:solidFill>
                  <a:srgbClr val="FF9900"/>
                </a:solidFill>
                <a:latin typeface="新細明體" panose="02020500000000000000" pitchFamily="18" charset="-120"/>
              </a:rPr>
              <a:t>要如何在</a:t>
            </a:r>
            <a:r>
              <a:rPr lang="en-US" altLang="zh-TW" sz="1800">
                <a:solidFill>
                  <a:srgbClr val="FF9900"/>
                </a:solidFill>
                <a:latin typeface="新細明體" panose="02020500000000000000" pitchFamily="18" charset="-120"/>
              </a:rPr>
              <a:t>Pack1</a:t>
            </a:r>
            <a:r>
              <a:rPr lang="zh-TW" altLang="en-US" sz="1800">
                <a:solidFill>
                  <a:srgbClr val="FF9900"/>
                </a:solidFill>
                <a:latin typeface="新細明體" panose="02020500000000000000" pitchFamily="18" charset="-120"/>
              </a:rPr>
              <a:t>類別中使用</a:t>
            </a:r>
            <a:r>
              <a:rPr lang="en-US" altLang="zh-TW" sz="1800">
                <a:solidFill>
                  <a:srgbClr val="FF9900"/>
                </a:solidFill>
                <a:latin typeface="新細明體" panose="02020500000000000000" pitchFamily="18" charset="-120"/>
              </a:rPr>
              <a:t>Pack2</a:t>
            </a:r>
            <a:r>
              <a:rPr lang="zh-TW" altLang="en-US" sz="1800">
                <a:solidFill>
                  <a:srgbClr val="FF9900"/>
                </a:solidFill>
                <a:latin typeface="新細明體" panose="02020500000000000000" pitchFamily="18" charset="-120"/>
              </a:rPr>
              <a:t>類別？</a:t>
            </a:r>
          </a:p>
        </p:txBody>
      </p:sp>
      <p:sp>
        <p:nvSpPr>
          <p:cNvPr id="354323" name="Text Box 19"/>
          <p:cNvSpPr txBox="1">
            <a:spLocks noChangeArrowheads="1"/>
          </p:cNvSpPr>
          <p:nvPr/>
        </p:nvSpPr>
        <p:spPr bwMode="auto">
          <a:xfrm>
            <a:off x="3419475" y="4149725"/>
            <a:ext cx="460851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85000"/>
              <a:buFont typeface="Wingdings 2" panose="05020102010507070707" pitchFamily="18" charset="2"/>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tx2"/>
              </a:buClr>
              <a:buSzPct val="85000"/>
              <a:buFont typeface="Wingdings 2" panose="05020102010507070707" pitchFamily="18" charset="2"/>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folHlink"/>
              </a:buClr>
              <a:buFont typeface="Wingdings 2" panose="05020102010507070707" pitchFamily="18" charset="2"/>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90000"/>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spcBef>
                <a:spcPct val="0"/>
              </a:spcBef>
              <a:buClrTx/>
              <a:buSzTx/>
              <a:buFontTx/>
              <a:buNone/>
            </a:pPr>
            <a:r>
              <a:rPr lang="zh-TW" altLang="en-US" sz="1800">
                <a:solidFill>
                  <a:srgbClr val="FF9900"/>
                </a:solidFill>
                <a:latin typeface="新細明體" panose="02020500000000000000" pitchFamily="18" charset="-120"/>
              </a:rPr>
              <a:t>在</a:t>
            </a:r>
            <a:r>
              <a:rPr lang="en-US" altLang="zh-TW" sz="1800">
                <a:solidFill>
                  <a:srgbClr val="FF9900"/>
                </a:solidFill>
                <a:latin typeface="新細明體" panose="02020500000000000000" pitchFamily="18" charset="-120"/>
              </a:rPr>
              <a:t>Pack1</a:t>
            </a:r>
            <a:r>
              <a:rPr lang="zh-TW" altLang="en-US" sz="1800">
                <a:solidFill>
                  <a:srgbClr val="FF9900"/>
                </a:solidFill>
                <a:latin typeface="新細明體" panose="02020500000000000000" pitchFamily="18" charset="-120"/>
              </a:rPr>
              <a:t>中加入此行敘述即可引入</a:t>
            </a:r>
            <a:r>
              <a:rPr lang="en-US" altLang="zh-TW" sz="1800">
                <a:solidFill>
                  <a:srgbClr val="FF9900"/>
                </a:solidFill>
                <a:latin typeface="新細明體" panose="02020500000000000000" pitchFamily="18" charset="-120"/>
              </a:rPr>
              <a:t>Pack2</a:t>
            </a:r>
            <a:r>
              <a:rPr lang="zh-TW" altLang="en-US" sz="1800">
                <a:solidFill>
                  <a:srgbClr val="FF9900"/>
                </a:solidFill>
                <a:latin typeface="新細明體" panose="02020500000000000000" pitchFamily="18" charset="-120"/>
              </a:rPr>
              <a:t>類別</a:t>
            </a:r>
          </a:p>
        </p:txBody>
      </p:sp>
      <p:sp>
        <p:nvSpPr>
          <p:cNvPr id="354324" name="Line 20"/>
          <p:cNvSpPr>
            <a:spLocks noChangeShapeType="1"/>
          </p:cNvSpPr>
          <p:nvPr/>
        </p:nvSpPr>
        <p:spPr bwMode="auto">
          <a:xfrm flipH="1">
            <a:off x="3132138" y="4365625"/>
            <a:ext cx="287337" cy="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354325" name="Line 21"/>
          <p:cNvSpPr>
            <a:spLocks noChangeShapeType="1"/>
          </p:cNvSpPr>
          <p:nvPr/>
        </p:nvSpPr>
        <p:spPr bwMode="auto">
          <a:xfrm flipV="1">
            <a:off x="3132138" y="4076700"/>
            <a:ext cx="0" cy="288925"/>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54310"/>
                                        </p:tgtEl>
                                        <p:attrNameLst>
                                          <p:attrName>style.visibility</p:attrName>
                                        </p:attrNameLst>
                                      </p:cBhvr>
                                      <p:to>
                                        <p:strVal val="visible"/>
                                      </p:to>
                                    </p:set>
                                    <p:anim calcmode="lin" valueType="num">
                                      <p:cBhvr additive="base">
                                        <p:cTn id="7" dur="1000" fill="hold"/>
                                        <p:tgtEl>
                                          <p:spTgt spid="354310"/>
                                        </p:tgtEl>
                                        <p:attrNameLst>
                                          <p:attrName>ppt_x</p:attrName>
                                        </p:attrNameLst>
                                      </p:cBhvr>
                                      <p:tavLst>
                                        <p:tav tm="0">
                                          <p:val>
                                            <p:strVal val="#ppt_x"/>
                                          </p:val>
                                        </p:tav>
                                        <p:tav tm="100000">
                                          <p:val>
                                            <p:strVal val="#ppt_x"/>
                                          </p:val>
                                        </p:tav>
                                      </p:tavLst>
                                    </p:anim>
                                    <p:anim calcmode="lin" valueType="num">
                                      <p:cBhvr additive="base">
                                        <p:cTn id="8" dur="1000" fill="hold"/>
                                        <p:tgtEl>
                                          <p:spTgt spid="354310"/>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1000"/>
                            </p:stCondLst>
                            <p:childTnLst>
                              <p:par>
                                <p:cTn id="10" presetID="18" presetClass="entr" presetSubtype="3" fill="hold" grpId="0" nodeType="afterEffect">
                                  <p:stCondLst>
                                    <p:cond delay="0"/>
                                  </p:stCondLst>
                                  <p:childTnLst>
                                    <p:set>
                                      <p:cBhvr>
                                        <p:cTn id="11" dur="1" fill="hold">
                                          <p:stCondLst>
                                            <p:cond delay="0"/>
                                          </p:stCondLst>
                                        </p:cTn>
                                        <p:tgtEl>
                                          <p:spTgt spid="354314"/>
                                        </p:tgtEl>
                                        <p:attrNameLst>
                                          <p:attrName>style.visibility</p:attrName>
                                        </p:attrNameLst>
                                      </p:cBhvr>
                                      <p:to>
                                        <p:strVal val="visible"/>
                                      </p:to>
                                    </p:set>
                                    <p:animEffect transition="in" filter="strips(upRight)">
                                      <p:cBhvr>
                                        <p:cTn id="12" dur="500"/>
                                        <p:tgtEl>
                                          <p:spTgt spid="354314"/>
                                        </p:tgtEl>
                                      </p:cBhvr>
                                    </p:animEffect>
                                  </p:childTnLst>
                                </p:cTn>
                              </p:par>
                            </p:childTnLst>
                          </p:cTn>
                        </p:par>
                        <p:par>
                          <p:cTn id="13" fill="hold" nodeType="afterGroup">
                            <p:stCondLst>
                              <p:cond delay="1500"/>
                            </p:stCondLst>
                            <p:childTnLst>
                              <p:par>
                                <p:cTn id="14" presetID="18" presetClass="entr" presetSubtype="3" fill="hold" grpId="0" nodeType="afterEffect">
                                  <p:stCondLst>
                                    <p:cond delay="0"/>
                                  </p:stCondLst>
                                  <p:childTnLst>
                                    <p:set>
                                      <p:cBhvr>
                                        <p:cTn id="15" dur="1" fill="hold">
                                          <p:stCondLst>
                                            <p:cond delay="0"/>
                                          </p:stCondLst>
                                        </p:cTn>
                                        <p:tgtEl>
                                          <p:spTgt spid="354315"/>
                                        </p:tgtEl>
                                        <p:attrNameLst>
                                          <p:attrName>style.visibility</p:attrName>
                                        </p:attrNameLst>
                                      </p:cBhvr>
                                      <p:to>
                                        <p:strVal val="visible"/>
                                      </p:to>
                                    </p:set>
                                    <p:animEffect transition="in" filter="strips(upRight)">
                                      <p:cBhvr>
                                        <p:cTn id="16" dur="500"/>
                                        <p:tgtEl>
                                          <p:spTgt spid="354315"/>
                                        </p:tgtEl>
                                      </p:cBhvr>
                                    </p:animEffect>
                                  </p:childTnLst>
                                </p:cTn>
                              </p:par>
                            </p:childTnLst>
                          </p:cTn>
                        </p:par>
                        <p:par>
                          <p:cTn id="17" fill="hold" nodeType="afterGroup">
                            <p:stCondLst>
                              <p:cond delay="2000"/>
                            </p:stCondLst>
                            <p:childTnLst>
                              <p:par>
                                <p:cTn id="18" presetID="18" presetClass="entr" presetSubtype="6" fill="hold" grpId="0" nodeType="afterEffect">
                                  <p:stCondLst>
                                    <p:cond delay="0"/>
                                  </p:stCondLst>
                                  <p:childTnLst>
                                    <p:set>
                                      <p:cBhvr>
                                        <p:cTn id="19" dur="1" fill="hold">
                                          <p:stCondLst>
                                            <p:cond delay="0"/>
                                          </p:stCondLst>
                                        </p:cTn>
                                        <p:tgtEl>
                                          <p:spTgt spid="354316"/>
                                        </p:tgtEl>
                                        <p:attrNameLst>
                                          <p:attrName>style.visibility</p:attrName>
                                        </p:attrNameLst>
                                      </p:cBhvr>
                                      <p:to>
                                        <p:strVal val="visible"/>
                                      </p:to>
                                    </p:set>
                                    <p:animEffect transition="in" filter="strips(downRight)">
                                      <p:cBhvr>
                                        <p:cTn id="20" dur="500"/>
                                        <p:tgtEl>
                                          <p:spTgt spid="354316"/>
                                        </p:tgtEl>
                                      </p:cBhvr>
                                    </p:animEffect>
                                  </p:childTnLst>
                                </p:cTn>
                              </p:par>
                            </p:childTnLst>
                          </p:cTn>
                        </p:par>
                        <p:par>
                          <p:cTn id="21" fill="hold" nodeType="afterGroup">
                            <p:stCondLst>
                              <p:cond delay="2500"/>
                            </p:stCondLst>
                            <p:childTnLst>
                              <p:par>
                                <p:cTn id="22" presetID="9" presetClass="entr" presetSubtype="0" fill="hold" grpId="0" nodeType="afterEffect">
                                  <p:stCondLst>
                                    <p:cond delay="0"/>
                                  </p:stCondLst>
                                  <p:childTnLst>
                                    <p:set>
                                      <p:cBhvr>
                                        <p:cTn id="23" dur="1" fill="hold">
                                          <p:stCondLst>
                                            <p:cond delay="0"/>
                                          </p:stCondLst>
                                        </p:cTn>
                                        <p:tgtEl>
                                          <p:spTgt spid="354320"/>
                                        </p:tgtEl>
                                        <p:attrNameLst>
                                          <p:attrName>style.visibility</p:attrName>
                                        </p:attrNameLst>
                                      </p:cBhvr>
                                      <p:to>
                                        <p:strVal val="visible"/>
                                      </p:to>
                                    </p:set>
                                    <p:animEffect transition="in" filter="dissolve">
                                      <p:cBhvr>
                                        <p:cTn id="24" dur="500"/>
                                        <p:tgtEl>
                                          <p:spTgt spid="354320"/>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4" fill="hold" nodeType="clickEffect">
                                  <p:stCondLst>
                                    <p:cond delay="0"/>
                                  </p:stCondLst>
                                  <p:childTnLst>
                                    <p:set>
                                      <p:cBhvr>
                                        <p:cTn id="28" dur="1" fill="hold">
                                          <p:stCondLst>
                                            <p:cond delay="0"/>
                                          </p:stCondLst>
                                        </p:cTn>
                                        <p:tgtEl>
                                          <p:spTgt spid="354312"/>
                                        </p:tgtEl>
                                        <p:attrNameLst>
                                          <p:attrName>style.visibility</p:attrName>
                                        </p:attrNameLst>
                                      </p:cBhvr>
                                      <p:to>
                                        <p:strVal val="visible"/>
                                      </p:to>
                                    </p:set>
                                    <p:anim calcmode="lin" valueType="num">
                                      <p:cBhvr additive="base">
                                        <p:cTn id="29" dur="500" fill="hold"/>
                                        <p:tgtEl>
                                          <p:spTgt spid="354312"/>
                                        </p:tgtEl>
                                        <p:attrNameLst>
                                          <p:attrName>ppt_x</p:attrName>
                                        </p:attrNameLst>
                                      </p:cBhvr>
                                      <p:tavLst>
                                        <p:tav tm="0">
                                          <p:val>
                                            <p:strVal val="#ppt_x"/>
                                          </p:val>
                                        </p:tav>
                                        <p:tav tm="100000">
                                          <p:val>
                                            <p:strVal val="#ppt_x"/>
                                          </p:val>
                                        </p:tav>
                                      </p:tavLst>
                                    </p:anim>
                                    <p:anim calcmode="lin" valueType="num">
                                      <p:cBhvr additive="base">
                                        <p:cTn id="30" dur="500" fill="hold"/>
                                        <p:tgtEl>
                                          <p:spTgt spid="354312"/>
                                        </p:tgtEl>
                                        <p:attrNameLst>
                                          <p:attrName>ppt_y</p:attrName>
                                        </p:attrNameLst>
                                      </p:cBhvr>
                                      <p:tavLst>
                                        <p:tav tm="0">
                                          <p:val>
                                            <p:strVal val="1+#ppt_h/2"/>
                                          </p:val>
                                        </p:tav>
                                        <p:tav tm="100000">
                                          <p:val>
                                            <p:strVal val="#ppt_y"/>
                                          </p:val>
                                        </p:tav>
                                      </p:tavLst>
                                    </p:anim>
                                  </p:childTnLst>
                                </p:cTn>
                              </p:par>
                            </p:childTnLst>
                          </p:cTn>
                        </p:par>
                        <p:par>
                          <p:cTn id="31" fill="hold" nodeType="afterGroup">
                            <p:stCondLst>
                              <p:cond delay="500"/>
                            </p:stCondLst>
                            <p:childTnLst>
                              <p:par>
                                <p:cTn id="32" presetID="18" presetClass="entr" presetSubtype="3" fill="hold" grpId="0" nodeType="afterEffect">
                                  <p:stCondLst>
                                    <p:cond delay="0"/>
                                  </p:stCondLst>
                                  <p:childTnLst>
                                    <p:set>
                                      <p:cBhvr>
                                        <p:cTn id="33" dur="1" fill="hold">
                                          <p:stCondLst>
                                            <p:cond delay="0"/>
                                          </p:stCondLst>
                                        </p:cTn>
                                        <p:tgtEl>
                                          <p:spTgt spid="354317"/>
                                        </p:tgtEl>
                                        <p:attrNameLst>
                                          <p:attrName>style.visibility</p:attrName>
                                        </p:attrNameLst>
                                      </p:cBhvr>
                                      <p:to>
                                        <p:strVal val="visible"/>
                                      </p:to>
                                    </p:set>
                                    <p:animEffect transition="in" filter="strips(upRight)">
                                      <p:cBhvr>
                                        <p:cTn id="34" dur="500"/>
                                        <p:tgtEl>
                                          <p:spTgt spid="354317"/>
                                        </p:tgtEl>
                                      </p:cBhvr>
                                    </p:animEffect>
                                  </p:childTnLst>
                                </p:cTn>
                              </p:par>
                            </p:childTnLst>
                          </p:cTn>
                        </p:par>
                        <p:par>
                          <p:cTn id="35" fill="hold" nodeType="afterGroup">
                            <p:stCondLst>
                              <p:cond delay="1000"/>
                            </p:stCondLst>
                            <p:childTnLst>
                              <p:par>
                                <p:cTn id="36" presetID="18" presetClass="entr" presetSubtype="12" fill="hold" grpId="0" nodeType="afterEffect">
                                  <p:stCondLst>
                                    <p:cond delay="0"/>
                                  </p:stCondLst>
                                  <p:childTnLst>
                                    <p:set>
                                      <p:cBhvr>
                                        <p:cTn id="37" dur="1" fill="hold">
                                          <p:stCondLst>
                                            <p:cond delay="0"/>
                                          </p:stCondLst>
                                        </p:cTn>
                                        <p:tgtEl>
                                          <p:spTgt spid="354318"/>
                                        </p:tgtEl>
                                        <p:attrNameLst>
                                          <p:attrName>style.visibility</p:attrName>
                                        </p:attrNameLst>
                                      </p:cBhvr>
                                      <p:to>
                                        <p:strVal val="visible"/>
                                      </p:to>
                                    </p:set>
                                    <p:animEffect transition="in" filter="strips(downLeft)">
                                      <p:cBhvr>
                                        <p:cTn id="38" dur="500"/>
                                        <p:tgtEl>
                                          <p:spTgt spid="354318"/>
                                        </p:tgtEl>
                                      </p:cBhvr>
                                    </p:animEffect>
                                  </p:childTnLst>
                                </p:cTn>
                              </p:par>
                            </p:childTnLst>
                          </p:cTn>
                        </p:par>
                        <p:par>
                          <p:cTn id="39" fill="hold" nodeType="afterGroup">
                            <p:stCondLst>
                              <p:cond delay="1500"/>
                            </p:stCondLst>
                            <p:childTnLst>
                              <p:par>
                                <p:cTn id="40" presetID="18" presetClass="entr" presetSubtype="3" fill="hold" grpId="0" nodeType="afterEffect">
                                  <p:stCondLst>
                                    <p:cond delay="0"/>
                                  </p:stCondLst>
                                  <p:childTnLst>
                                    <p:set>
                                      <p:cBhvr>
                                        <p:cTn id="41" dur="1" fill="hold">
                                          <p:stCondLst>
                                            <p:cond delay="0"/>
                                          </p:stCondLst>
                                        </p:cTn>
                                        <p:tgtEl>
                                          <p:spTgt spid="354319"/>
                                        </p:tgtEl>
                                        <p:attrNameLst>
                                          <p:attrName>style.visibility</p:attrName>
                                        </p:attrNameLst>
                                      </p:cBhvr>
                                      <p:to>
                                        <p:strVal val="visible"/>
                                      </p:to>
                                    </p:set>
                                    <p:animEffect transition="in" filter="strips(upRight)">
                                      <p:cBhvr>
                                        <p:cTn id="42" dur="500"/>
                                        <p:tgtEl>
                                          <p:spTgt spid="354319"/>
                                        </p:tgtEl>
                                      </p:cBhvr>
                                    </p:animEffect>
                                  </p:childTnLst>
                                </p:cTn>
                              </p:par>
                            </p:childTnLst>
                          </p:cTn>
                        </p:par>
                        <p:par>
                          <p:cTn id="43" fill="hold" nodeType="afterGroup">
                            <p:stCondLst>
                              <p:cond delay="2000"/>
                            </p:stCondLst>
                            <p:childTnLst>
                              <p:par>
                                <p:cTn id="44" presetID="9" presetClass="entr" presetSubtype="0" fill="hold" grpId="0" nodeType="afterEffect">
                                  <p:stCondLst>
                                    <p:cond delay="0"/>
                                  </p:stCondLst>
                                  <p:childTnLst>
                                    <p:set>
                                      <p:cBhvr>
                                        <p:cTn id="45" dur="1" fill="hold">
                                          <p:stCondLst>
                                            <p:cond delay="0"/>
                                          </p:stCondLst>
                                        </p:cTn>
                                        <p:tgtEl>
                                          <p:spTgt spid="354321"/>
                                        </p:tgtEl>
                                        <p:attrNameLst>
                                          <p:attrName>style.visibility</p:attrName>
                                        </p:attrNameLst>
                                      </p:cBhvr>
                                      <p:to>
                                        <p:strVal val="visible"/>
                                      </p:to>
                                    </p:set>
                                    <p:animEffect transition="in" filter="dissolve">
                                      <p:cBhvr>
                                        <p:cTn id="46" dur="500"/>
                                        <p:tgtEl>
                                          <p:spTgt spid="354321"/>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9" presetClass="entr" presetSubtype="0" fill="hold" grpId="0" nodeType="clickEffect">
                                  <p:stCondLst>
                                    <p:cond delay="0"/>
                                  </p:stCondLst>
                                  <p:childTnLst>
                                    <p:set>
                                      <p:cBhvr>
                                        <p:cTn id="50" dur="1" fill="hold">
                                          <p:stCondLst>
                                            <p:cond delay="0"/>
                                          </p:stCondLst>
                                        </p:cTn>
                                        <p:tgtEl>
                                          <p:spTgt spid="354322"/>
                                        </p:tgtEl>
                                        <p:attrNameLst>
                                          <p:attrName>style.visibility</p:attrName>
                                        </p:attrNameLst>
                                      </p:cBhvr>
                                      <p:to>
                                        <p:strVal val="visible"/>
                                      </p:to>
                                    </p:set>
                                    <p:animEffect transition="in" filter="dissolve">
                                      <p:cBhvr>
                                        <p:cTn id="51" dur="500"/>
                                        <p:tgtEl>
                                          <p:spTgt spid="354322"/>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9" presetClass="entr" presetSubtype="0" fill="hold" nodeType="clickEffect">
                                  <p:stCondLst>
                                    <p:cond delay="0"/>
                                  </p:stCondLst>
                                  <p:childTnLst>
                                    <p:set>
                                      <p:cBhvr>
                                        <p:cTn id="55" dur="1" fill="hold">
                                          <p:stCondLst>
                                            <p:cond delay="0"/>
                                          </p:stCondLst>
                                        </p:cTn>
                                        <p:tgtEl>
                                          <p:spTgt spid="354307">
                                            <p:txEl>
                                              <p:pRg st="5" end="5"/>
                                            </p:txEl>
                                          </p:spTgt>
                                        </p:tgtEl>
                                        <p:attrNameLst>
                                          <p:attrName>style.visibility</p:attrName>
                                        </p:attrNameLst>
                                      </p:cBhvr>
                                      <p:to>
                                        <p:strVal val="visible"/>
                                      </p:to>
                                    </p:set>
                                    <p:animEffect transition="in" filter="dissolve">
                                      <p:cBhvr>
                                        <p:cTn id="56" dur="500"/>
                                        <p:tgtEl>
                                          <p:spTgt spid="354307">
                                            <p:txEl>
                                              <p:pRg st="5" end="5"/>
                                            </p:txEl>
                                          </p:spTgt>
                                        </p:tgtEl>
                                      </p:cBhvr>
                                    </p:animEffect>
                                  </p:childTnLst>
                                </p:cTn>
                              </p:par>
                            </p:childTnLst>
                          </p:cTn>
                        </p:par>
                        <p:par>
                          <p:cTn id="57" fill="hold" nodeType="afterGroup">
                            <p:stCondLst>
                              <p:cond delay="500"/>
                            </p:stCondLst>
                            <p:childTnLst>
                              <p:par>
                                <p:cTn id="58" presetID="9" presetClass="entr" presetSubtype="0" fill="hold" grpId="0" nodeType="afterEffect">
                                  <p:stCondLst>
                                    <p:cond delay="0"/>
                                  </p:stCondLst>
                                  <p:childTnLst>
                                    <p:set>
                                      <p:cBhvr>
                                        <p:cTn id="59" dur="1" fill="hold">
                                          <p:stCondLst>
                                            <p:cond delay="0"/>
                                          </p:stCondLst>
                                        </p:cTn>
                                        <p:tgtEl>
                                          <p:spTgt spid="354323"/>
                                        </p:tgtEl>
                                        <p:attrNameLst>
                                          <p:attrName>style.visibility</p:attrName>
                                        </p:attrNameLst>
                                      </p:cBhvr>
                                      <p:to>
                                        <p:strVal val="visible"/>
                                      </p:to>
                                    </p:set>
                                    <p:animEffect transition="in" filter="dissolve">
                                      <p:cBhvr>
                                        <p:cTn id="60" dur="500"/>
                                        <p:tgtEl>
                                          <p:spTgt spid="354323"/>
                                        </p:tgtEl>
                                      </p:cBhvr>
                                    </p:animEffect>
                                  </p:childTnLst>
                                </p:cTn>
                              </p:par>
                            </p:childTnLst>
                          </p:cTn>
                        </p:par>
                        <p:par>
                          <p:cTn id="61" fill="hold" nodeType="afterGroup">
                            <p:stCondLst>
                              <p:cond delay="1000"/>
                            </p:stCondLst>
                            <p:childTnLst>
                              <p:par>
                                <p:cTn id="62" presetID="18" presetClass="entr" presetSubtype="12" fill="hold" grpId="0" nodeType="afterEffect">
                                  <p:stCondLst>
                                    <p:cond delay="0"/>
                                  </p:stCondLst>
                                  <p:childTnLst>
                                    <p:set>
                                      <p:cBhvr>
                                        <p:cTn id="63" dur="1" fill="hold">
                                          <p:stCondLst>
                                            <p:cond delay="0"/>
                                          </p:stCondLst>
                                        </p:cTn>
                                        <p:tgtEl>
                                          <p:spTgt spid="354324"/>
                                        </p:tgtEl>
                                        <p:attrNameLst>
                                          <p:attrName>style.visibility</p:attrName>
                                        </p:attrNameLst>
                                      </p:cBhvr>
                                      <p:to>
                                        <p:strVal val="visible"/>
                                      </p:to>
                                    </p:set>
                                    <p:animEffect transition="in" filter="strips(downLeft)">
                                      <p:cBhvr>
                                        <p:cTn id="64" dur="500"/>
                                        <p:tgtEl>
                                          <p:spTgt spid="354324"/>
                                        </p:tgtEl>
                                      </p:cBhvr>
                                    </p:animEffect>
                                  </p:childTnLst>
                                </p:cTn>
                              </p:par>
                            </p:childTnLst>
                          </p:cTn>
                        </p:par>
                        <p:par>
                          <p:cTn id="65" fill="hold" nodeType="afterGroup">
                            <p:stCondLst>
                              <p:cond delay="1500"/>
                            </p:stCondLst>
                            <p:childTnLst>
                              <p:par>
                                <p:cTn id="66" presetID="18" presetClass="entr" presetSubtype="3" fill="hold" grpId="0" nodeType="afterEffect">
                                  <p:stCondLst>
                                    <p:cond delay="0"/>
                                  </p:stCondLst>
                                  <p:childTnLst>
                                    <p:set>
                                      <p:cBhvr>
                                        <p:cTn id="67" dur="1" fill="hold">
                                          <p:stCondLst>
                                            <p:cond delay="0"/>
                                          </p:stCondLst>
                                        </p:cTn>
                                        <p:tgtEl>
                                          <p:spTgt spid="354325"/>
                                        </p:tgtEl>
                                        <p:attrNameLst>
                                          <p:attrName>style.visibility</p:attrName>
                                        </p:attrNameLst>
                                      </p:cBhvr>
                                      <p:to>
                                        <p:strVal val="visible"/>
                                      </p:to>
                                    </p:set>
                                    <p:animEffect transition="in" filter="strips(upRight)">
                                      <p:cBhvr>
                                        <p:cTn id="68" dur="500"/>
                                        <p:tgtEl>
                                          <p:spTgt spid="3543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4314" grpId="0" animBg="1"/>
      <p:bldP spid="354315" grpId="0" animBg="1"/>
      <p:bldP spid="354316" grpId="0" animBg="1"/>
      <p:bldP spid="354317" grpId="0" animBg="1"/>
      <p:bldP spid="354318" grpId="0" animBg="1"/>
      <p:bldP spid="354319" grpId="0" animBg="1"/>
      <p:bldP spid="354320" grpId="0"/>
      <p:bldP spid="354321" grpId="0"/>
      <p:bldP spid="354322" grpId="0"/>
      <p:bldP spid="354323" grpId="0"/>
      <p:bldP spid="354324" grpId="0" animBg="1"/>
      <p:bldP spid="354325"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日期版面配置區 3"/>
          <p:cNvSpPr>
            <a:spLocks noGrp="1"/>
          </p:cNvSpPr>
          <p:nvPr>
            <p:ph type="dt" sz="quarter" idx="10"/>
          </p:nvPr>
        </p:nvSpPr>
        <p:spPr>
          <a:noFill/>
        </p:spPr>
        <p:txBody>
          <a:bodyPr/>
          <a:lstStyle>
            <a:lvl1pPr>
              <a:spcBef>
                <a:spcPct val="20000"/>
              </a:spcBef>
              <a:buClr>
                <a:schemeClr val="folHlink"/>
              </a:buClr>
              <a:buSzPct val="85000"/>
              <a:buFont typeface="Wingdings 2" panose="05020102010507070707" pitchFamily="18" charset="2"/>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tx2"/>
              </a:buClr>
              <a:buSzPct val="85000"/>
              <a:buFont typeface="Wingdings 2" panose="05020102010507070707" pitchFamily="18" charset="2"/>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folHlink"/>
              </a:buClr>
              <a:buFont typeface="Wingdings 2" panose="05020102010507070707" pitchFamily="18" charset="2"/>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90000"/>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9pPr>
          </a:lstStyle>
          <a:p>
            <a:pPr>
              <a:spcBef>
                <a:spcPct val="0"/>
              </a:spcBef>
              <a:buClrTx/>
              <a:buSzTx/>
              <a:buFontTx/>
              <a:buNone/>
            </a:pPr>
            <a:fld id="{EC8A0227-B1F2-4948-A53B-9B33AB054BAC}" type="datetime1">
              <a:rPr kumimoji="0" lang="zh-TW" altLang="en-US" sz="1400" smtClean="0"/>
              <a:pPr>
                <a:spcBef>
                  <a:spcPct val="0"/>
                </a:spcBef>
                <a:buClrTx/>
                <a:buSzTx/>
                <a:buFontTx/>
                <a:buNone/>
              </a:pPr>
              <a:t>2020/3/3</a:t>
            </a:fld>
            <a:endParaRPr kumimoji="0" lang="en-US" altLang="zh-TW" sz="1400" smtClean="0"/>
          </a:p>
        </p:txBody>
      </p:sp>
      <p:sp>
        <p:nvSpPr>
          <p:cNvPr id="27651" name="Rectangle 2"/>
          <p:cNvSpPr>
            <a:spLocks noGrp="1" noRot="1" noChangeArrowheads="1"/>
          </p:cNvSpPr>
          <p:nvPr>
            <p:ph type="title"/>
          </p:nvPr>
        </p:nvSpPr>
        <p:spPr/>
        <p:txBody>
          <a:bodyPr/>
          <a:lstStyle/>
          <a:p>
            <a:pPr eaLnBrk="1" hangingPunct="1"/>
            <a:r>
              <a:rPr lang="zh-TW" altLang="en-US" smtClean="0"/>
              <a:t>封包</a:t>
            </a:r>
          </a:p>
        </p:txBody>
      </p:sp>
      <p:sp>
        <p:nvSpPr>
          <p:cNvPr id="27652" name="Rectangle 3"/>
          <p:cNvSpPr>
            <a:spLocks noGrp="1" noRot="1" noChangeArrowheads="1"/>
          </p:cNvSpPr>
          <p:nvPr>
            <p:ph type="body" idx="1"/>
          </p:nvPr>
        </p:nvSpPr>
        <p:spPr>
          <a:xfrm>
            <a:off x="301625" y="1600200"/>
            <a:ext cx="8662988" cy="4498975"/>
          </a:xfrm>
        </p:spPr>
        <p:txBody>
          <a:bodyPr/>
          <a:lstStyle/>
          <a:p>
            <a:pPr eaLnBrk="1" hangingPunct="1">
              <a:lnSpc>
                <a:spcPct val="80000"/>
              </a:lnSpc>
              <a:buClr>
                <a:srgbClr val="FF9900"/>
              </a:buClr>
              <a:buFont typeface="Wingdings" panose="05000000000000000000" pitchFamily="2" charset="2"/>
              <a:buChar char="n"/>
            </a:pPr>
            <a:r>
              <a:rPr lang="en-US" altLang="zh-TW" sz="2800" smtClean="0">
                <a:latin typeface="新細明體" panose="02020500000000000000" pitchFamily="18" charset="-120"/>
              </a:rPr>
              <a:t>package</a:t>
            </a:r>
            <a:r>
              <a:rPr lang="zh-TW" altLang="en-US" sz="2800" smtClean="0">
                <a:latin typeface="新細明體" panose="02020500000000000000" pitchFamily="18" charset="-120"/>
              </a:rPr>
              <a:t>的使用</a:t>
            </a:r>
          </a:p>
          <a:p>
            <a:pPr lvl="1" eaLnBrk="1" hangingPunct="1">
              <a:lnSpc>
                <a:spcPct val="80000"/>
              </a:lnSpc>
              <a:buFont typeface="Wingdings" panose="05000000000000000000" pitchFamily="2" charset="2"/>
              <a:buChar char="l"/>
            </a:pPr>
            <a:r>
              <a:rPr lang="zh-TW" altLang="en-US" sz="2400" smtClean="0">
                <a:latin typeface="新細明體" panose="02020500000000000000" pitchFamily="18" charset="-120"/>
              </a:rPr>
              <a:t>將封包加入程式：在程式中定義輸入敘述，把封包中要加入的所有類別或其中一個類別加入程式</a:t>
            </a:r>
          </a:p>
          <a:p>
            <a:pPr lvl="1" eaLnBrk="1" hangingPunct="1">
              <a:lnSpc>
                <a:spcPct val="80000"/>
              </a:lnSpc>
              <a:buFont typeface="Wingdings" panose="05000000000000000000" pitchFamily="2" charset="2"/>
              <a:buNone/>
            </a:pPr>
            <a:r>
              <a:rPr lang="en-US" altLang="zh-TW" sz="2000" smtClean="0">
                <a:latin typeface="新細明體" panose="02020500000000000000" pitchFamily="18" charset="-120"/>
              </a:rPr>
              <a:t>EX</a:t>
            </a:r>
            <a:r>
              <a:rPr lang="zh-TW" altLang="en-US" sz="2000" smtClean="0">
                <a:latin typeface="新細明體" panose="02020500000000000000" pitchFamily="18" charset="-120"/>
              </a:rPr>
              <a:t>：</a:t>
            </a:r>
          </a:p>
          <a:p>
            <a:pPr lvl="1" eaLnBrk="1" hangingPunct="1">
              <a:lnSpc>
                <a:spcPct val="80000"/>
              </a:lnSpc>
              <a:buFont typeface="Wingdings 2" panose="05020102010507070707" pitchFamily="18" charset="2"/>
              <a:buNone/>
            </a:pPr>
            <a:endParaRPr lang="zh-TW" altLang="en-US" sz="1800" smtClean="0">
              <a:latin typeface="新細明體" panose="02020500000000000000" pitchFamily="18" charset="-120"/>
            </a:endParaRPr>
          </a:p>
          <a:p>
            <a:pPr lvl="1" eaLnBrk="1" hangingPunct="1">
              <a:lnSpc>
                <a:spcPct val="80000"/>
              </a:lnSpc>
              <a:buFont typeface="Wingdings 2" panose="05020102010507070707" pitchFamily="18" charset="2"/>
              <a:buNone/>
            </a:pPr>
            <a:endParaRPr lang="zh-TW" altLang="en-US" sz="1800" smtClean="0">
              <a:latin typeface="新細明體" panose="02020500000000000000" pitchFamily="18" charset="-120"/>
            </a:endParaRPr>
          </a:p>
          <a:p>
            <a:pPr lvl="1" eaLnBrk="1" hangingPunct="1">
              <a:lnSpc>
                <a:spcPct val="80000"/>
              </a:lnSpc>
              <a:buFont typeface="Wingdings 2" panose="05020102010507070707" pitchFamily="18" charset="2"/>
              <a:buNone/>
            </a:pPr>
            <a:r>
              <a:rPr lang="en-US" altLang="zh-TW" sz="1800" smtClean="0">
                <a:latin typeface="新細明體" panose="02020500000000000000" pitchFamily="18" charset="-120"/>
              </a:rPr>
              <a:t>package </a:t>
            </a:r>
            <a:r>
              <a:rPr lang="en-US" altLang="zh-TW" sz="1600" smtClean="0">
                <a:latin typeface="新細明體" panose="02020500000000000000" pitchFamily="18" charset="-120"/>
              </a:rPr>
              <a:t>JavaCode.</a:t>
            </a:r>
            <a:r>
              <a:rPr lang="en-US" altLang="zh-TW" sz="1800" smtClean="0">
                <a:latin typeface="新細明體" panose="02020500000000000000" pitchFamily="18" charset="-120"/>
              </a:rPr>
              <a:t>MyPackage;</a:t>
            </a:r>
          </a:p>
          <a:p>
            <a:pPr lvl="1" eaLnBrk="1" hangingPunct="1">
              <a:lnSpc>
                <a:spcPct val="80000"/>
              </a:lnSpc>
              <a:buFont typeface="Wingdings 2" panose="05020102010507070707" pitchFamily="18" charset="2"/>
              <a:buNone/>
            </a:pPr>
            <a:r>
              <a:rPr lang="en-US" altLang="zh-TW" sz="1800" smtClean="0">
                <a:solidFill>
                  <a:srgbClr val="FF0000"/>
                </a:solidFill>
                <a:latin typeface="新細明體" panose="02020500000000000000" pitchFamily="18" charset="-120"/>
              </a:rPr>
              <a:t>import </a:t>
            </a:r>
            <a:r>
              <a:rPr lang="en-US" altLang="zh-TW" sz="1600" smtClean="0">
                <a:latin typeface="新細明體" panose="02020500000000000000" pitchFamily="18" charset="-120"/>
              </a:rPr>
              <a:t>JavaCode.</a:t>
            </a:r>
            <a:r>
              <a:rPr lang="en-US" altLang="zh-TW" sz="1800" smtClean="0">
                <a:latin typeface="新細明體" panose="02020500000000000000" pitchFamily="18" charset="-120"/>
              </a:rPr>
              <a:t>MyPackage.Package1.Pack2;</a:t>
            </a:r>
            <a:r>
              <a:rPr lang="en-US" altLang="zh-TW" sz="1800" smtClean="0">
                <a:solidFill>
                  <a:srgbClr val="FF0000"/>
                </a:solidFill>
                <a:latin typeface="新細明體" panose="02020500000000000000" pitchFamily="18" charset="-120"/>
              </a:rPr>
              <a:t>  </a:t>
            </a:r>
            <a:r>
              <a:rPr lang="en-US" altLang="zh-TW" sz="1800" smtClean="0">
                <a:latin typeface="新細明體" panose="02020500000000000000" pitchFamily="18" charset="-120"/>
              </a:rPr>
              <a:t>//</a:t>
            </a:r>
            <a:r>
              <a:rPr lang="zh-TW" altLang="en-US" sz="1800" smtClean="0">
                <a:latin typeface="新細明體" panose="02020500000000000000" pitchFamily="18" charset="-120"/>
              </a:rPr>
              <a:t>輸入</a:t>
            </a:r>
            <a:r>
              <a:rPr lang="en-US" altLang="zh-TW" sz="1800" smtClean="0">
                <a:latin typeface="新細明體" panose="02020500000000000000" pitchFamily="18" charset="-120"/>
              </a:rPr>
              <a:t>MyPackage.Package1</a:t>
            </a:r>
            <a:r>
              <a:rPr lang="zh-TW" altLang="en-US" sz="1800" smtClean="0">
                <a:latin typeface="新細明體" panose="02020500000000000000" pitchFamily="18" charset="-120"/>
              </a:rPr>
              <a:t>中的</a:t>
            </a:r>
            <a:r>
              <a:rPr lang="en-US" altLang="zh-TW" sz="1800" smtClean="0">
                <a:latin typeface="新細明體" panose="02020500000000000000" pitchFamily="18" charset="-120"/>
              </a:rPr>
              <a:t>Pack2</a:t>
            </a:r>
            <a:r>
              <a:rPr lang="zh-TW" altLang="en-US" sz="1800" smtClean="0">
                <a:latin typeface="新細明體" panose="02020500000000000000" pitchFamily="18" charset="-120"/>
              </a:rPr>
              <a:t>類別</a:t>
            </a:r>
          </a:p>
          <a:p>
            <a:pPr lvl="1" eaLnBrk="1" hangingPunct="1">
              <a:lnSpc>
                <a:spcPct val="80000"/>
              </a:lnSpc>
              <a:buFont typeface="Wingdings 2" panose="05020102010507070707" pitchFamily="18" charset="2"/>
              <a:buNone/>
            </a:pPr>
            <a:r>
              <a:rPr lang="en-US" altLang="zh-TW" sz="1800" smtClean="0">
                <a:latin typeface="新細明體" panose="02020500000000000000" pitchFamily="18" charset="-120"/>
              </a:rPr>
              <a:t>public class Pack1{</a:t>
            </a:r>
          </a:p>
          <a:p>
            <a:pPr lvl="1" eaLnBrk="1" hangingPunct="1">
              <a:lnSpc>
                <a:spcPct val="80000"/>
              </a:lnSpc>
              <a:buFont typeface="Wingdings 2" panose="05020102010507070707" pitchFamily="18" charset="2"/>
              <a:buNone/>
            </a:pPr>
            <a:r>
              <a:rPr lang="en-US" altLang="zh-TW" sz="1800" smtClean="0">
                <a:latin typeface="新細明體" panose="02020500000000000000" pitchFamily="18" charset="-120"/>
              </a:rPr>
              <a:t>}</a:t>
            </a:r>
          </a:p>
          <a:p>
            <a:pPr lvl="1" eaLnBrk="1" hangingPunct="1">
              <a:lnSpc>
                <a:spcPct val="80000"/>
              </a:lnSpc>
              <a:buFont typeface="Wingdings 2" panose="05020102010507070707" pitchFamily="18" charset="2"/>
              <a:buNone/>
            </a:pPr>
            <a:endParaRPr lang="en-US" altLang="zh-TW" sz="1800" smtClean="0">
              <a:latin typeface="新細明體" panose="02020500000000000000" pitchFamily="18" charset="-120"/>
            </a:endParaRPr>
          </a:p>
          <a:p>
            <a:pPr lvl="1" eaLnBrk="1" hangingPunct="1">
              <a:lnSpc>
                <a:spcPct val="80000"/>
              </a:lnSpc>
              <a:buFont typeface="Wingdings 2" panose="05020102010507070707" pitchFamily="18" charset="2"/>
              <a:buNone/>
            </a:pPr>
            <a:r>
              <a:rPr lang="en-US" altLang="zh-TW" sz="1800" smtClean="0">
                <a:latin typeface="新細明體" panose="02020500000000000000" pitchFamily="18" charset="-120"/>
              </a:rPr>
              <a:t>package </a:t>
            </a:r>
            <a:r>
              <a:rPr lang="en-US" altLang="zh-TW" sz="1600" smtClean="0">
                <a:latin typeface="新細明體" panose="02020500000000000000" pitchFamily="18" charset="-120"/>
              </a:rPr>
              <a:t>JavaCode.</a:t>
            </a:r>
            <a:r>
              <a:rPr lang="en-US" altLang="zh-TW" sz="1800" smtClean="0">
                <a:latin typeface="新細明體" panose="02020500000000000000" pitchFamily="18" charset="-120"/>
              </a:rPr>
              <a:t>MyPackage;</a:t>
            </a:r>
          </a:p>
          <a:p>
            <a:pPr lvl="1" eaLnBrk="1" hangingPunct="1">
              <a:lnSpc>
                <a:spcPct val="80000"/>
              </a:lnSpc>
              <a:buFont typeface="Wingdings 2" panose="05020102010507070707" pitchFamily="18" charset="2"/>
              <a:buNone/>
            </a:pPr>
            <a:r>
              <a:rPr lang="en-US" altLang="zh-TW" sz="1800" smtClean="0">
                <a:solidFill>
                  <a:srgbClr val="FF0000"/>
                </a:solidFill>
                <a:latin typeface="新細明體" panose="02020500000000000000" pitchFamily="18" charset="-120"/>
              </a:rPr>
              <a:t>import </a:t>
            </a:r>
            <a:r>
              <a:rPr lang="en-US" altLang="zh-TW" sz="1600" smtClean="0">
                <a:latin typeface="新細明體" panose="02020500000000000000" pitchFamily="18" charset="-120"/>
              </a:rPr>
              <a:t>JavaCode.</a:t>
            </a:r>
            <a:r>
              <a:rPr lang="en-US" altLang="zh-TW" sz="1800" smtClean="0">
                <a:latin typeface="新細明體" panose="02020500000000000000" pitchFamily="18" charset="-120"/>
              </a:rPr>
              <a:t>MyPackage.Package1.*;</a:t>
            </a:r>
            <a:r>
              <a:rPr lang="en-US" altLang="zh-TW" sz="1800" smtClean="0">
                <a:solidFill>
                  <a:srgbClr val="FF0000"/>
                </a:solidFill>
                <a:latin typeface="新細明體" panose="02020500000000000000" pitchFamily="18" charset="-120"/>
              </a:rPr>
              <a:t>         </a:t>
            </a:r>
            <a:r>
              <a:rPr lang="en-US" altLang="zh-TW" sz="1800" smtClean="0">
                <a:latin typeface="新細明體" panose="02020500000000000000" pitchFamily="18" charset="-120"/>
              </a:rPr>
              <a:t>//</a:t>
            </a:r>
            <a:r>
              <a:rPr lang="zh-TW" altLang="en-US" sz="1800" smtClean="0">
                <a:latin typeface="新細明體" panose="02020500000000000000" pitchFamily="18" charset="-120"/>
              </a:rPr>
              <a:t>輸入</a:t>
            </a:r>
            <a:r>
              <a:rPr lang="en-US" altLang="zh-TW" sz="1800" smtClean="0">
                <a:latin typeface="新細明體" panose="02020500000000000000" pitchFamily="18" charset="-120"/>
              </a:rPr>
              <a:t>MyPackage.Package1</a:t>
            </a:r>
            <a:r>
              <a:rPr lang="zh-TW" altLang="en-US" sz="1800" smtClean="0">
                <a:latin typeface="新細明體" panose="02020500000000000000" pitchFamily="18" charset="-120"/>
              </a:rPr>
              <a:t>中的所有類別</a:t>
            </a:r>
          </a:p>
          <a:p>
            <a:pPr lvl="1" eaLnBrk="1" hangingPunct="1">
              <a:lnSpc>
                <a:spcPct val="80000"/>
              </a:lnSpc>
              <a:buFont typeface="Wingdings 2" panose="05020102010507070707" pitchFamily="18" charset="2"/>
              <a:buNone/>
            </a:pPr>
            <a:r>
              <a:rPr lang="en-US" altLang="zh-TW" sz="1800" smtClean="0">
                <a:latin typeface="新細明體" panose="02020500000000000000" pitchFamily="18" charset="-120"/>
              </a:rPr>
              <a:t>public class Pack1{</a:t>
            </a:r>
          </a:p>
          <a:p>
            <a:pPr lvl="1" eaLnBrk="1" hangingPunct="1">
              <a:lnSpc>
                <a:spcPct val="80000"/>
              </a:lnSpc>
              <a:buFont typeface="Wingdings 2" panose="05020102010507070707" pitchFamily="18" charset="2"/>
              <a:buNone/>
            </a:pPr>
            <a:r>
              <a:rPr lang="en-US" altLang="zh-TW" sz="1800" smtClean="0">
                <a:latin typeface="新細明體" panose="02020500000000000000" pitchFamily="18" charset="-120"/>
              </a:rPr>
              <a:t>}</a:t>
            </a:r>
          </a:p>
        </p:txBody>
      </p:sp>
      <p:sp>
        <p:nvSpPr>
          <p:cNvPr id="27653" name="Rectangle 4"/>
          <p:cNvSpPr>
            <a:spLocks noChangeArrowheads="1"/>
          </p:cNvSpPr>
          <p:nvPr/>
        </p:nvSpPr>
        <p:spPr bwMode="auto">
          <a:xfrm>
            <a:off x="755650" y="3213100"/>
            <a:ext cx="3671888" cy="1511300"/>
          </a:xfrm>
          <a:prstGeom prst="rect">
            <a:avLst/>
          </a:prstGeom>
          <a:noFill/>
          <a:ln w="9525">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85000"/>
              <a:buFont typeface="Wingdings 2" panose="05020102010507070707" pitchFamily="18" charset="2"/>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tx2"/>
              </a:buClr>
              <a:buSzPct val="85000"/>
              <a:buFont typeface="Wingdings 2" panose="05020102010507070707" pitchFamily="18" charset="2"/>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folHlink"/>
              </a:buClr>
              <a:buFont typeface="Wingdings 2" panose="05020102010507070707" pitchFamily="18" charset="2"/>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90000"/>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spcBef>
                <a:spcPct val="0"/>
              </a:spcBef>
              <a:buClrTx/>
              <a:buSzTx/>
              <a:buFontTx/>
              <a:buNone/>
            </a:pPr>
            <a:endParaRPr lang="zh-TW" altLang="en-US" sz="1800"/>
          </a:p>
        </p:txBody>
      </p:sp>
      <p:sp>
        <p:nvSpPr>
          <p:cNvPr id="27654" name="Rectangle 5"/>
          <p:cNvSpPr>
            <a:spLocks noChangeArrowheads="1"/>
          </p:cNvSpPr>
          <p:nvPr/>
        </p:nvSpPr>
        <p:spPr bwMode="auto">
          <a:xfrm>
            <a:off x="755650" y="4724400"/>
            <a:ext cx="3671888" cy="1366838"/>
          </a:xfrm>
          <a:prstGeom prst="rect">
            <a:avLst/>
          </a:prstGeom>
          <a:noFill/>
          <a:ln w="9525">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85000"/>
              <a:buFont typeface="Wingdings 2" panose="05020102010507070707" pitchFamily="18" charset="2"/>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tx2"/>
              </a:buClr>
              <a:buSzPct val="85000"/>
              <a:buFont typeface="Wingdings 2" panose="05020102010507070707" pitchFamily="18" charset="2"/>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folHlink"/>
              </a:buClr>
              <a:buFont typeface="Wingdings 2" panose="05020102010507070707" pitchFamily="18" charset="2"/>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90000"/>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spcBef>
                <a:spcPct val="0"/>
              </a:spcBef>
              <a:buClrTx/>
              <a:buSzTx/>
              <a:buFontTx/>
              <a:buNone/>
            </a:pPr>
            <a:endParaRPr lang="zh-TW" altLang="en-US" sz="1800"/>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標題 1"/>
          <p:cNvSpPr>
            <a:spLocks noGrp="1"/>
          </p:cNvSpPr>
          <p:nvPr>
            <p:ph type="title"/>
          </p:nvPr>
        </p:nvSpPr>
        <p:spPr/>
        <p:txBody>
          <a:bodyPr/>
          <a:lstStyle/>
          <a:p>
            <a:r>
              <a:rPr lang="zh-TW" altLang="en-US" smtClean="0"/>
              <a:t>設定</a:t>
            </a:r>
            <a:r>
              <a:rPr lang="en-US" altLang="zh-TW" smtClean="0"/>
              <a:t>Classpath</a:t>
            </a:r>
            <a:endParaRPr lang="zh-TW" altLang="en-US" smtClean="0"/>
          </a:p>
        </p:txBody>
      </p:sp>
      <p:sp>
        <p:nvSpPr>
          <p:cNvPr id="28675" name="日期版面配置區 3"/>
          <p:cNvSpPr>
            <a:spLocks noGrp="1"/>
          </p:cNvSpPr>
          <p:nvPr>
            <p:ph type="dt" sz="quarter" idx="10"/>
          </p:nvPr>
        </p:nvSpPr>
        <p:spPr>
          <a:noFill/>
        </p:spPr>
        <p:txBody>
          <a:bodyPr/>
          <a:lstStyle>
            <a:lvl1pPr>
              <a:spcBef>
                <a:spcPct val="20000"/>
              </a:spcBef>
              <a:buClr>
                <a:schemeClr val="folHlink"/>
              </a:buClr>
              <a:buSzPct val="85000"/>
              <a:buFont typeface="Wingdings 2" panose="05020102010507070707" pitchFamily="18" charset="2"/>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tx2"/>
              </a:buClr>
              <a:buSzPct val="85000"/>
              <a:buFont typeface="Wingdings 2" panose="05020102010507070707" pitchFamily="18" charset="2"/>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folHlink"/>
              </a:buClr>
              <a:buFont typeface="Wingdings 2" panose="05020102010507070707" pitchFamily="18" charset="2"/>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90000"/>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9pPr>
          </a:lstStyle>
          <a:p>
            <a:pPr>
              <a:spcBef>
                <a:spcPct val="0"/>
              </a:spcBef>
              <a:buClrTx/>
              <a:buSzTx/>
              <a:buFontTx/>
              <a:buNone/>
            </a:pPr>
            <a:fld id="{CD6D80CC-85C8-4DD8-8075-4FC2286EA8FB}" type="datetime1">
              <a:rPr kumimoji="0" lang="zh-TW" altLang="en-US" sz="1400" smtClean="0"/>
              <a:pPr>
                <a:spcBef>
                  <a:spcPct val="0"/>
                </a:spcBef>
                <a:buClrTx/>
                <a:buSzTx/>
                <a:buFontTx/>
                <a:buNone/>
              </a:pPr>
              <a:t>2020/3/3</a:t>
            </a:fld>
            <a:endParaRPr kumimoji="0" lang="en-US" altLang="zh-TW" sz="1400" smtClean="0"/>
          </a:p>
        </p:txBody>
      </p:sp>
      <p:pic>
        <p:nvPicPr>
          <p:cNvPr id="28676" name="內容版面配置區 6"/>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66675" y="1146175"/>
            <a:ext cx="9010650" cy="5597525"/>
          </a:xfrm>
        </p:spPr>
      </p:pic>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日期版面配置區 5"/>
          <p:cNvSpPr>
            <a:spLocks noGrp="1"/>
          </p:cNvSpPr>
          <p:nvPr>
            <p:ph type="dt" sz="quarter" idx="10"/>
          </p:nvPr>
        </p:nvSpPr>
        <p:spPr>
          <a:noFill/>
        </p:spPr>
        <p:txBody>
          <a:bodyPr/>
          <a:lstStyle>
            <a:lvl1pPr>
              <a:spcBef>
                <a:spcPct val="20000"/>
              </a:spcBef>
              <a:buClr>
                <a:schemeClr val="folHlink"/>
              </a:buClr>
              <a:buSzPct val="85000"/>
              <a:buFont typeface="Wingdings 2" panose="05020102010507070707" pitchFamily="18" charset="2"/>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tx2"/>
              </a:buClr>
              <a:buSzPct val="85000"/>
              <a:buFont typeface="Wingdings 2" panose="05020102010507070707" pitchFamily="18" charset="2"/>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folHlink"/>
              </a:buClr>
              <a:buFont typeface="Wingdings 2" panose="05020102010507070707" pitchFamily="18" charset="2"/>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90000"/>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9pPr>
          </a:lstStyle>
          <a:p>
            <a:pPr>
              <a:spcBef>
                <a:spcPct val="0"/>
              </a:spcBef>
              <a:buClrTx/>
              <a:buSzTx/>
              <a:buFontTx/>
              <a:buNone/>
            </a:pPr>
            <a:fld id="{07E17A22-F643-415A-8C64-0A252BD1FE1B}" type="datetime1">
              <a:rPr kumimoji="0" lang="zh-TW" altLang="en-US" sz="1400" smtClean="0"/>
              <a:pPr>
                <a:spcBef>
                  <a:spcPct val="0"/>
                </a:spcBef>
                <a:buClrTx/>
                <a:buSzTx/>
                <a:buFontTx/>
                <a:buNone/>
              </a:pPr>
              <a:t>2020/3/3</a:t>
            </a:fld>
            <a:endParaRPr kumimoji="0" lang="en-US" altLang="zh-TW" sz="1400" smtClean="0"/>
          </a:p>
        </p:txBody>
      </p:sp>
      <p:sp>
        <p:nvSpPr>
          <p:cNvPr id="29699" name="Rectangle 2"/>
          <p:cNvSpPr>
            <a:spLocks noGrp="1" noRot="1" noChangeArrowheads="1"/>
          </p:cNvSpPr>
          <p:nvPr>
            <p:ph type="title"/>
          </p:nvPr>
        </p:nvSpPr>
        <p:spPr/>
        <p:txBody>
          <a:bodyPr/>
          <a:lstStyle/>
          <a:p>
            <a:pPr eaLnBrk="1" hangingPunct="1"/>
            <a:r>
              <a:rPr lang="zh-TW" altLang="en-US" smtClean="0"/>
              <a:t>封包</a:t>
            </a:r>
          </a:p>
        </p:txBody>
      </p:sp>
      <p:sp>
        <p:nvSpPr>
          <p:cNvPr id="429059" name="Rectangle 3"/>
          <p:cNvSpPr>
            <a:spLocks noGrp="1" noRot="1" noChangeArrowheads="1"/>
          </p:cNvSpPr>
          <p:nvPr>
            <p:ph type="body" sz="half" idx="1"/>
          </p:nvPr>
        </p:nvSpPr>
        <p:spPr>
          <a:xfrm>
            <a:off x="301625" y="1268413"/>
            <a:ext cx="8662988" cy="5400675"/>
          </a:xfrm>
        </p:spPr>
        <p:txBody>
          <a:bodyPr/>
          <a:lstStyle/>
          <a:p>
            <a:pPr eaLnBrk="1" hangingPunct="1">
              <a:buClr>
                <a:srgbClr val="FF9900"/>
              </a:buClr>
              <a:buFont typeface="Wingdings" panose="05000000000000000000" pitchFamily="2" charset="2"/>
              <a:buChar char="n"/>
            </a:pPr>
            <a:r>
              <a:rPr lang="en-US" altLang="zh-TW" sz="2800" smtClean="0">
                <a:latin typeface="新細明體" panose="02020500000000000000" pitchFamily="18" charset="-120"/>
              </a:rPr>
              <a:t>EX</a:t>
            </a:r>
            <a:r>
              <a:rPr lang="zh-TW" altLang="en-US" sz="2800" smtClean="0">
                <a:latin typeface="新細明體" panose="02020500000000000000" pitchFamily="18" charset="-120"/>
              </a:rPr>
              <a:t>：</a:t>
            </a:r>
          </a:p>
          <a:p>
            <a:pPr eaLnBrk="1" hangingPunct="1">
              <a:buFont typeface="Wingdings 2" panose="05020102010507070707" pitchFamily="18" charset="2"/>
              <a:buNone/>
            </a:pPr>
            <a:r>
              <a:rPr lang="en-US" altLang="zh-TW" sz="1400" smtClean="0">
                <a:latin typeface="新細明體" panose="02020500000000000000" pitchFamily="18" charset="-120"/>
              </a:rPr>
              <a:t>package </a:t>
            </a:r>
            <a:r>
              <a:rPr lang="en-US" altLang="zh-TW" sz="1200" smtClean="0">
                <a:latin typeface="新細明體" panose="02020500000000000000" pitchFamily="18" charset="-120"/>
              </a:rPr>
              <a:t>JavaCode.</a:t>
            </a:r>
            <a:r>
              <a:rPr lang="en-US" altLang="zh-TW" sz="1400" smtClean="0">
                <a:latin typeface="新細明體" panose="02020500000000000000" pitchFamily="18" charset="-120"/>
              </a:rPr>
              <a:t>MyPackage.Package1;</a:t>
            </a:r>
          </a:p>
          <a:p>
            <a:pPr eaLnBrk="1" hangingPunct="1">
              <a:buFont typeface="Wingdings 2" panose="05020102010507070707" pitchFamily="18" charset="2"/>
              <a:buNone/>
            </a:pPr>
            <a:r>
              <a:rPr lang="en-US" altLang="zh-TW" sz="1400" smtClean="0">
                <a:latin typeface="新細明體" panose="02020500000000000000" pitchFamily="18" charset="-120"/>
              </a:rPr>
              <a:t>public class Pack2{</a:t>
            </a:r>
          </a:p>
          <a:p>
            <a:pPr eaLnBrk="1" hangingPunct="1">
              <a:buFont typeface="Wingdings 2" panose="05020102010507070707" pitchFamily="18" charset="2"/>
              <a:buNone/>
            </a:pPr>
            <a:r>
              <a:rPr lang="en-US" altLang="zh-TW" sz="1400" smtClean="0">
                <a:latin typeface="新細明體" panose="02020500000000000000" pitchFamily="18" charset="-120"/>
              </a:rPr>
              <a:t>	public static String Where(){</a:t>
            </a:r>
          </a:p>
          <a:p>
            <a:pPr eaLnBrk="1" hangingPunct="1">
              <a:buFont typeface="Wingdings 2" panose="05020102010507070707" pitchFamily="18" charset="2"/>
              <a:buNone/>
            </a:pPr>
            <a:r>
              <a:rPr lang="en-US" altLang="zh-TW" sz="1400" smtClean="0">
                <a:latin typeface="新細明體" panose="02020500000000000000" pitchFamily="18" charset="-120"/>
              </a:rPr>
              <a:t>	    return "</a:t>
            </a:r>
            <a:r>
              <a:rPr lang="zh-TW" altLang="en-US" sz="1400" smtClean="0">
                <a:latin typeface="新細明體" panose="02020500000000000000" pitchFamily="18" charset="-120"/>
              </a:rPr>
              <a:t>這裡是</a:t>
            </a:r>
            <a:r>
              <a:rPr lang="en-US" altLang="zh-TW" sz="1400" smtClean="0">
                <a:latin typeface="新細明體" panose="02020500000000000000" pitchFamily="18" charset="-120"/>
              </a:rPr>
              <a:t>MyPackage.Package1.Pack2!";</a:t>
            </a:r>
          </a:p>
          <a:p>
            <a:pPr eaLnBrk="1" hangingPunct="1">
              <a:buFont typeface="Wingdings 2" panose="05020102010507070707" pitchFamily="18" charset="2"/>
              <a:buNone/>
            </a:pPr>
            <a:r>
              <a:rPr lang="en-US" altLang="zh-TW" sz="1400" smtClean="0">
                <a:latin typeface="新細明體" panose="02020500000000000000" pitchFamily="18" charset="-120"/>
              </a:rPr>
              <a:t>	}</a:t>
            </a:r>
          </a:p>
          <a:p>
            <a:pPr eaLnBrk="1" hangingPunct="1">
              <a:buFont typeface="Wingdings 2" panose="05020102010507070707" pitchFamily="18" charset="2"/>
              <a:buNone/>
            </a:pPr>
            <a:r>
              <a:rPr lang="en-US" altLang="zh-TW" sz="1400" smtClean="0">
                <a:latin typeface="新細明體" panose="02020500000000000000" pitchFamily="18" charset="-120"/>
              </a:rPr>
              <a:t>}</a:t>
            </a:r>
          </a:p>
          <a:p>
            <a:pPr eaLnBrk="1" hangingPunct="1">
              <a:buFont typeface="Wingdings 2" panose="05020102010507070707" pitchFamily="18" charset="2"/>
              <a:buNone/>
            </a:pPr>
            <a:r>
              <a:rPr lang="en-US" altLang="zh-TW" sz="1400" smtClean="0">
                <a:latin typeface="新細明體" panose="02020500000000000000" pitchFamily="18" charset="-120"/>
              </a:rPr>
              <a:t>package </a:t>
            </a:r>
            <a:r>
              <a:rPr lang="en-US" altLang="zh-TW" sz="1200" smtClean="0">
                <a:latin typeface="新細明體" panose="02020500000000000000" pitchFamily="18" charset="-120"/>
              </a:rPr>
              <a:t>JavaCode.</a:t>
            </a:r>
            <a:r>
              <a:rPr lang="en-US" altLang="zh-TW" sz="1400" smtClean="0">
                <a:latin typeface="新細明體" panose="02020500000000000000" pitchFamily="18" charset="-120"/>
              </a:rPr>
              <a:t>MyPackage.Package1;</a:t>
            </a:r>
          </a:p>
          <a:p>
            <a:pPr eaLnBrk="1" hangingPunct="1">
              <a:buFont typeface="Wingdings 2" panose="05020102010507070707" pitchFamily="18" charset="2"/>
              <a:buNone/>
            </a:pPr>
            <a:r>
              <a:rPr lang="en-US" altLang="zh-TW" sz="1400" smtClean="0">
                <a:latin typeface="新細明體" panose="02020500000000000000" pitchFamily="18" charset="-120"/>
              </a:rPr>
              <a:t>public class Pack3{</a:t>
            </a:r>
          </a:p>
          <a:p>
            <a:pPr eaLnBrk="1" hangingPunct="1">
              <a:buFont typeface="Wingdings 2" panose="05020102010507070707" pitchFamily="18" charset="2"/>
              <a:buNone/>
            </a:pPr>
            <a:r>
              <a:rPr lang="en-US" altLang="zh-TW" sz="1400" smtClean="0">
                <a:latin typeface="新細明體" panose="02020500000000000000" pitchFamily="18" charset="-120"/>
              </a:rPr>
              <a:t>	public static String Where(){</a:t>
            </a:r>
          </a:p>
          <a:p>
            <a:pPr eaLnBrk="1" hangingPunct="1">
              <a:buFont typeface="Wingdings 2" panose="05020102010507070707" pitchFamily="18" charset="2"/>
              <a:buNone/>
            </a:pPr>
            <a:r>
              <a:rPr lang="en-US" altLang="zh-TW" sz="1400" smtClean="0">
                <a:latin typeface="新細明體" panose="02020500000000000000" pitchFamily="18" charset="-120"/>
              </a:rPr>
              <a:t>	    return "</a:t>
            </a:r>
            <a:r>
              <a:rPr lang="zh-TW" altLang="en-US" sz="1400" smtClean="0">
                <a:latin typeface="新細明體" panose="02020500000000000000" pitchFamily="18" charset="-120"/>
              </a:rPr>
              <a:t>這裡是</a:t>
            </a:r>
            <a:r>
              <a:rPr lang="en-US" altLang="zh-TW" sz="1400" smtClean="0">
                <a:latin typeface="新細明體" panose="02020500000000000000" pitchFamily="18" charset="-120"/>
              </a:rPr>
              <a:t>MyPackage.Package1.Pack3!";</a:t>
            </a:r>
          </a:p>
          <a:p>
            <a:pPr eaLnBrk="1" hangingPunct="1">
              <a:buFont typeface="Wingdings 2" panose="05020102010507070707" pitchFamily="18" charset="2"/>
              <a:buNone/>
            </a:pPr>
            <a:r>
              <a:rPr lang="en-US" altLang="zh-TW" sz="1400" smtClean="0">
                <a:latin typeface="新細明體" panose="02020500000000000000" pitchFamily="18" charset="-120"/>
              </a:rPr>
              <a:t>	}</a:t>
            </a:r>
          </a:p>
          <a:p>
            <a:pPr eaLnBrk="1" hangingPunct="1">
              <a:buFont typeface="Wingdings 2" panose="05020102010507070707" pitchFamily="18" charset="2"/>
              <a:buNone/>
            </a:pPr>
            <a:r>
              <a:rPr lang="en-US" altLang="zh-TW" sz="1400" smtClean="0">
                <a:latin typeface="新細明體" panose="02020500000000000000" pitchFamily="18" charset="-120"/>
              </a:rPr>
              <a:t>}</a:t>
            </a:r>
          </a:p>
          <a:p>
            <a:pPr eaLnBrk="1" hangingPunct="1">
              <a:buFont typeface="Wingdings 2" panose="05020102010507070707" pitchFamily="18" charset="2"/>
              <a:buNone/>
            </a:pPr>
            <a:r>
              <a:rPr lang="en-US" altLang="zh-TW" sz="1400" smtClean="0">
                <a:latin typeface="新細明體" panose="02020500000000000000" pitchFamily="18" charset="-120"/>
              </a:rPr>
              <a:t>import </a:t>
            </a:r>
            <a:r>
              <a:rPr lang="en-US" altLang="zh-TW" sz="1200" smtClean="0">
                <a:latin typeface="新細明體" panose="02020500000000000000" pitchFamily="18" charset="-120"/>
              </a:rPr>
              <a:t>JavaCode.</a:t>
            </a:r>
            <a:r>
              <a:rPr lang="en-US" altLang="zh-TW" sz="1400" smtClean="0">
                <a:latin typeface="新細明體" panose="02020500000000000000" pitchFamily="18" charset="-120"/>
              </a:rPr>
              <a:t>MyPackage.Package1.*;</a:t>
            </a:r>
          </a:p>
          <a:p>
            <a:pPr eaLnBrk="1" hangingPunct="1">
              <a:buFont typeface="Wingdings 2" panose="05020102010507070707" pitchFamily="18" charset="2"/>
              <a:buNone/>
            </a:pPr>
            <a:r>
              <a:rPr lang="en-US" altLang="zh-TW" sz="1400" smtClean="0">
                <a:latin typeface="新細明體" panose="02020500000000000000" pitchFamily="18" charset="-120"/>
              </a:rPr>
              <a:t>public class ExamplePackage{</a:t>
            </a:r>
          </a:p>
          <a:p>
            <a:pPr eaLnBrk="1" hangingPunct="1">
              <a:buFont typeface="Wingdings 2" panose="05020102010507070707" pitchFamily="18" charset="2"/>
              <a:buNone/>
            </a:pPr>
            <a:r>
              <a:rPr lang="en-US" altLang="zh-TW" sz="1400" smtClean="0">
                <a:latin typeface="新細明體" panose="02020500000000000000" pitchFamily="18" charset="-120"/>
              </a:rPr>
              <a:t>	public static void main(String[] args){</a:t>
            </a:r>
          </a:p>
          <a:p>
            <a:pPr eaLnBrk="1" hangingPunct="1">
              <a:buFont typeface="Wingdings 2" panose="05020102010507070707" pitchFamily="18" charset="2"/>
              <a:buNone/>
            </a:pPr>
            <a:r>
              <a:rPr lang="en-US" altLang="zh-TW" sz="1400" smtClean="0">
                <a:latin typeface="新細明體" panose="02020500000000000000" pitchFamily="18" charset="-120"/>
              </a:rPr>
              <a:t>		System.out.println(Pack2.Where());</a:t>
            </a:r>
          </a:p>
          <a:p>
            <a:pPr eaLnBrk="1" hangingPunct="1">
              <a:buFont typeface="Wingdings 2" panose="05020102010507070707" pitchFamily="18" charset="2"/>
              <a:buNone/>
            </a:pPr>
            <a:r>
              <a:rPr lang="en-US" altLang="zh-TW" sz="1400" smtClean="0">
                <a:latin typeface="新細明體" panose="02020500000000000000" pitchFamily="18" charset="-120"/>
              </a:rPr>
              <a:t>		System.out.println(Pack3.Where());</a:t>
            </a:r>
          </a:p>
          <a:p>
            <a:pPr eaLnBrk="1" hangingPunct="1">
              <a:buFont typeface="Wingdings 2" panose="05020102010507070707" pitchFamily="18" charset="2"/>
              <a:buNone/>
            </a:pPr>
            <a:r>
              <a:rPr lang="en-US" altLang="zh-TW" sz="1400" smtClean="0">
                <a:latin typeface="新細明體" panose="02020500000000000000" pitchFamily="18" charset="-120"/>
              </a:rPr>
              <a:t>	}</a:t>
            </a:r>
          </a:p>
          <a:p>
            <a:pPr eaLnBrk="1" hangingPunct="1">
              <a:buFont typeface="Wingdings 2" panose="05020102010507070707" pitchFamily="18" charset="2"/>
              <a:buNone/>
            </a:pPr>
            <a:r>
              <a:rPr lang="en-US" altLang="zh-TW" sz="1400" smtClean="0">
                <a:latin typeface="新細明體" panose="02020500000000000000" pitchFamily="18" charset="-120"/>
              </a:rPr>
              <a:t>}</a:t>
            </a:r>
          </a:p>
        </p:txBody>
      </p:sp>
      <p:pic>
        <p:nvPicPr>
          <p:cNvPr id="429062" name="Picture 6"/>
          <p:cNvPicPr>
            <a:picLocks noChangeAspect="1" noChangeArrowheads="1"/>
          </p:cNvPicPr>
          <p:nvPr>
            <p:ph sz="quarter" idx="2"/>
          </p:nvPr>
        </p:nvPicPr>
        <p:blipFill>
          <a:blip r:embed="rId2">
            <a:extLst>
              <a:ext uri="{28A0092B-C50C-407E-A947-70E740481C1C}">
                <a14:useLocalDpi xmlns:a14="http://schemas.microsoft.com/office/drawing/2010/main" val="0"/>
              </a:ext>
            </a:extLst>
          </a:blip>
          <a:srcRect/>
          <a:stretch>
            <a:fillRect/>
          </a:stretch>
        </p:blipFill>
        <p:spPr>
          <a:xfrm>
            <a:off x="4405313" y="1773238"/>
            <a:ext cx="4559300" cy="2049462"/>
          </a:xfrm>
          <a:noFill/>
        </p:spPr>
      </p:pic>
      <p:sp>
        <p:nvSpPr>
          <p:cNvPr id="429064" name="Line 8"/>
          <p:cNvSpPr>
            <a:spLocks noChangeShapeType="1"/>
          </p:cNvSpPr>
          <p:nvPr/>
        </p:nvSpPr>
        <p:spPr bwMode="auto">
          <a:xfrm>
            <a:off x="3203575" y="3429000"/>
            <a:ext cx="1152525" cy="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429065" name="Line 9"/>
          <p:cNvSpPr>
            <a:spLocks noChangeShapeType="1"/>
          </p:cNvSpPr>
          <p:nvPr/>
        </p:nvSpPr>
        <p:spPr bwMode="auto">
          <a:xfrm>
            <a:off x="3132138" y="1916113"/>
            <a:ext cx="1223962" cy="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429066" name="Line 10"/>
          <p:cNvSpPr>
            <a:spLocks noChangeShapeType="1"/>
          </p:cNvSpPr>
          <p:nvPr/>
        </p:nvSpPr>
        <p:spPr bwMode="auto">
          <a:xfrm>
            <a:off x="4356100" y="1916113"/>
            <a:ext cx="0" cy="1512887"/>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429067" name="Line 11"/>
          <p:cNvSpPr>
            <a:spLocks noChangeShapeType="1"/>
          </p:cNvSpPr>
          <p:nvPr/>
        </p:nvSpPr>
        <p:spPr bwMode="auto">
          <a:xfrm>
            <a:off x="4356100" y="3429000"/>
            <a:ext cx="936625" cy="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pic>
        <p:nvPicPr>
          <p:cNvPr id="429072" name="Picture 16"/>
          <p:cNvPicPr>
            <a:picLocks noChangeAspect="1" noChangeArrowheads="1"/>
          </p:cNvPicPr>
          <p:nvPr>
            <p:ph sz="quarter" idx="3"/>
          </p:nvPr>
        </p:nvPicPr>
        <p:blipFill>
          <a:blip r:embed="rId3">
            <a:extLst>
              <a:ext uri="{28A0092B-C50C-407E-A947-70E740481C1C}">
                <a14:useLocalDpi xmlns:a14="http://schemas.microsoft.com/office/drawing/2010/main" val="0"/>
              </a:ext>
            </a:extLst>
          </a:blip>
          <a:srcRect/>
          <a:stretch>
            <a:fillRect/>
          </a:stretch>
        </p:blipFill>
        <p:spPr>
          <a:xfrm>
            <a:off x="4427538" y="3860800"/>
            <a:ext cx="4537075" cy="2032000"/>
          </a:xfrm>
          <a:noFill/>
        </p:spPr>
      </p:pic>
      <p:sp>
        <p:nvSpPr>
          <p:cNvPr id="429076" name="Line 20"/>
          <p:cNvSpPr>
            <a:spLocks noChangeShapeType="1"/>
          </p:cNvSpPr>
          <p:nvPr/>
        </p:nvSpPr>
        <p:spPr bwMode="auto">
          <a:xfrm>
            <a:off x="2484438" y="5229225"/>
            <a:ext cx="1871662" cy="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429077" name="Line 21"/>
          <p:cNvSpPr>
            <a:spLocks noChangeShapeType="1"/>
          </p:cNvSpPr>
          <p:nvPr/>
        </p:nvSpPr>
        <p:spPr bwMode="auto">
          <a:xfrm>
            <a:off x="4356100" y="5229225"/>
            <a:ext cx="0" cy="71438"/>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429078" name="Line 22"/>
          <p:cNvSpPr>
            <a:spLocks noChangeShapeType="1"/>
          </p:cNvSpPr>
          <p:nvPr/>
        </p:nvSpPr>
        <p:spPr bwMode="auto">
          <a:xfrm>
            <a:off x="4356100" y="5300663"/>
            <a:ext cx="720725" cy="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pic>
        <p:nvPicPr>
          <p:cNvPr id="429080" name="Picture 2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27538" y="2852738"/>
            <a:ext cx="4537075" cy="2163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9711" name="Rectangle 25"/>
          <p:cNvSpPr>
            <a:spLocks noChangeArrowheads="1"/>
          </p:cNvSpPr>
          <p:nvPr/>
        </p:nvSpPr>
        <p:spPr bwMode="auto">
          <a:xfrm>
            <a:off x="323850" y="1773238"/>
            <a:ext cx="3816350" cy="1584325"/>
          </a:xfrm>
          <a:prstGeom prst="rect">
            <a:avLst/>
          </a:prstGeom>
          <a:noFill/>
          <a:ln w="9525">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85000"/>
              <a:buFont typeface="Wingdings 2" panose="05020102010507070707" pitchFamily="18" charset="2"/>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tx2"/>
              </a:buClr>
              <a:buSzPct val="85000"/>
              <a:buFont typeface="Wingdings 2" panose="05020102010507070707" pitchFamily="18" charset="2"/>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folHlink"/>
              </a:buClr>
              <a:buFont typeface="Wingdings 2" panose="05020102010507070707" pitchFamily="18" charset="2"/>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90000"/>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spcBef>
                <a:spcPct val="0"/>
              </a:spcBef>
              <a:buClrTx/>
              <a:buSzTx/>
              <a:buFontTx/>
              <a:buNone/>
            </a:pPr>
            <a:endParaRPr lang="zh-TW" altLang="en-US" sz="1800"/>
          </a:p>
        </p:txBody>
      </p:sp>
      <p:sp>
        <p:nvSpPr>
          <p:cNvPr id="29712" name="Rectangle 26"/>
          <p:cNvSpPr>
            <a:spLocks noChangeArrowheads="1"/>
          </p:cNvSpPr>
          <p:nvPr/>
        </p:nvSpPr>
        <p:spPr bwMode="auto">
          <a:xfrm>
            <a:off x="323850" y="3357563"/>
            <a:ext cx="3816350" cy="1511300"/>
          </a:xfrm>
          <a:prstGeom prst="rect">
            <a:avLst/>
          </a:prstGeom>
          <a:noFill/>
          <a:ln w="9525">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85000"/>
              <a:buFont typeface="Wingdings 2" panose="05020102010507070707" pitchFamily="18" charset="2"/>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tx2"/>
              </a:buClr>
              <a:buSzPct val="85000"/>
              <a:buFont typeface="Wingdings 2" panose="05020102010507070707" pitchFamily="18" charset="2"/>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folHlink"/>
              </a:buClr>
              <a:buFont typeface="Wingdings 2" panose="05020102010507070707" pitchFamily="18" charset="2"/>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90000"/>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spcBef>
                <a:spcPct val="0"/>
              </a:spcBef>
              <a:buClrTx/>
              <a:buSzTx/>
              <a:buFontTx/>
              <a:buNone/>
            </a:pPr>
            <a:endParaRPr lang="zh-TW" altLang="en-US" sz="1800"/>
          </a:p>
        </p:txBody>
      </p:sp>
      <p:sp>
        <p:nvSpPr>
          <p:cNvPr id="29713" name="Rectangle 27"/>
          <p:cNvSpPr>
            <a:spLocks noChangeArrowheads="1"/>
          </p:cNvSpPr>
          <p:nvPr/>
        </p:nvSpPr>
        <p:spPr bwMode="auto">
          <a:xfrm>
            <a:off x="323850" y="4868863"/>
            <a:ext cx="3816350" cy="1800225"/>
          </a:xfrm>
          <a:prstGeom prst="rect">
            <a:avLst/>
          </a:prstGeom>
          <a:noFill/>
          <a:ln w="9525">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85000"/>
              <a:buFont typeface="Wingdings 2" panose="05020102010507070707" pitchFamily="18" charset="2"/>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tx2"/>
              </a:buClr>
              <a:buSzPct val="85000"/>
              <a:buFont typeface="Wingdings 2" panose="05020102010507070707" pitchFamily="18" charset="2"/>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folHlink"/>
              </a:buClr>
              <a:buFont typeface="Wingdings 2" panose="05020102010507070707" pitchFamily="18" charset="2"/>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90000"/>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spcBef>
                <a:spcPct val="0"/>
              </a:spcBef>
              <a:buClrTx/>
              <a:buSzTx/>
              <a:buFontTx/>
              <a:buNone/>
            </a:pPr>
            <a:endParaRPr lang="zh-TW" altLang="en-US" sz="1800"/>
          </a:p>
        </p:txBody>
      </p:sp>
      <p:sp>
        <p:nvSpPr>
          <p:cNvPr id="429084" name="Text Box 28"/>
          <p:cNvSpPr txBox="1">
            <a:spLocks noChangeArrowheads="1"/>
          </p:cNvSpPr>
          <p:nvPr/>
        </p:nvSpPr>
        <p:spPr bwMode="auto">
          <a:xfrm>
            <a:off x="1068388" y="4424363"/>
            <a:ext cx="2782887"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85000"/>
              <a:buFont typeface="Wingdings 2" panose="05020102010507070707" pitchFamily="18" charset="2"/>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tx2"/>
              </a:buClr>
              <a:buSzPct val="85000"/>
              <a:buFont typeface="Wingdings 2" panose="05020102010507070707" pitchFamily="18" charset="2"/>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folHlink"/>
              </a:buClr>
              <a:buFont typeface="Wingdings 2" panose="05020102010507070707" pitchFamily="18" charset="2"/>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90000"/>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spcBef>
                <a:spcPct val="0"/>
              </a:spcBef>
              <a:buClrTx/>
              <a:buSzTx/>
              <a:buFontTx/>
              <a:buNone/>
            </a:pPr>
            <a:r>
              <a:rPr lang="zh-TW" altLang="en-US" sz="1400">
                <a:solidFill>
                  <a:srgbClr val="FF9900"/>
                </a:solidFill>
                <a:latin typeface="新細明體" panose="02020500000000000000" pitchFamily="18" charset="-120"/>
              </a:rPr>
              <a:t>引入所有</a:t>
            </a:r>
            <a:r>
              <a:rPr lang="en-US" altLang="zh-TW" sz="1400">
                <a:solidFill>
                  <a:srgbClr val="FF9900"/>
                </a:solidFill>
                <a:latin typeface="新細明體" panose="02020500000000000000" pitchFamily="18" charset="-120"/>
              </a:rPr>
              <a:t>MyPackage</a:t>
            </a:r>
            <a:r>
              <a:rPr lang="zh-TW" altLang="en-US" sz="1400">
                <a:solidFill>
                  <a:srgbClr val="FF9900"/>
                </a:solidFill>
                <a:latin typeface="新細明體" panose="02020500000000000000" pitchFamily="18" charset="-120"/>
              </a:rPr>
              <a:t>封包下</a:t>
            </a:r>
            <a:r>
              <a:rPr lang="en-US" altLang="zh-TW" sz="1400">
                <a:solidFill>
                  <a:srgbClr val="FF9900"/>
                </a:solidFill>
                <a:latin typeface="新細明體" panose="02020500000000000000" pitchFamily="18" charset="-120"/>
              </a:rPr>
              <a:t>Package</a:t>
            </a:r>
          </a:p>
          <a:p>
            <a:pPr eaLnBrk="1" hangingPunct="1">
              <a:spcBef>
                <a:spcPct val="0"/>
              </a:spcBef>
              <a:buClrTx/>
              <a:buSzTx/>
              <a:buFontTx/>
              <a:buNone/>
            </a:pPr>
            <a:r>
              <a:rPr lang="zh-TW" altLang="en-US" sz="1400">
                <a:solidFill>
                  <a:srgbClr val="FF9900"/>
                </a:solidFill>
                <a:latin typeface="新細明體" panose="02020500000000000000" pitchFamily="18" charset="-120"/>
              </a:rPr>
              <a:t>封包裡的所有類別</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29062"/>
                                        </p:tgtEl>
                                        <p:attrNameLst>
                                          <p:attrName>style.visibility</p:attrName>
                                        </p:attrNameLst>
                                      </p:cBhvr>
                                      <p:to>
                                        <p:strVal val="visible"/>
                                      </p:to>
                                    </p:set>
                                    <p:anim calcmode="lin" valueType="num">
                                      <p:cBhvr additive="base">
                                        <p:cTn id="7" dur="1000" fill="hold"/>
                                        <p:tgtEl>
                                          <p:spTgt spid="429062"/>
                                        </p:tgtEl>
                                        <p:attrNameLst>
                                          <p:attrName>ppt_x</p:attrName>
                                        </p:attrNameLst>
                                      </p:cBhvr>
                                      <p:tavLst>
                                        <p:tav tm="0">
                                          <p:val>
                                            <p:strVal val="#ppt_x"/>
                                          </p:val>
                                        </p:tav>
                                        <p:tav tm="100000">
                                          <p:val>
                                            <p:strVal val="#ppt_x"/>
                                          </p:val>
                                        </p:tav>
                                      </p:tavLst>
                                    </p:anim>
                                    <p:anim calcmode="lin" valueType="num">
                                      <p:cBhvr additive="base">
                                        <p:cTn id="8" dur="1000" fill="hold"/>
                                        <p:tgtEl>
                                          <p:spTgt spid="429062"/>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1000"/>
                            </p:stCondLst>
                            <p:childTnLst>
                              <p:par>
                                <p:cTn id="10" presetID="18" presetClass="entr" presetSubtype="3" fill="hold" grpId="0" nodeType="afterEffect">
                                  <p:stCondLst>
                                    <p:cond delay="0"/>
                                  </p:stCondLst>
                                  <p:childTnLst>
                                    <p:set>
                                      <p:cBhvr>
                                        <p:cTn id="11" dur="1" fill="hold">
                                          <p:stCondLst>
                                            <p:cond delay="0"/>
                                          </p:stCondLst>
                                        </p:cTn>
                                        <p:tgtEl>
                                          <p:spTgt spid="429065"/>
                                        </p:tgtEl>
                                        <p:attrNameLst>
                                          <p:attrName>style.visibility</p:attrName>
                                        </p:attrNameLst>
                                      </p:cBhvr>
                                      <p:to>
                                        <p:strVal val="visible"/>
                                      </p:to>
                                    </p:set>
                                    <p:animEffect transition="in" filter="strips(upRight)">
                                      <p:cBhvr>
                                        <p:cTn id="12" dur="1000"/>
                                        <p:tgtEl>
                                          <p:spTgt spid="429065"/>
                                        </p:tgtEl>
                                      </p:cBhvr>
                                    </p:animEffect>
                                  </p:childTnLst>
                                </p:cTn>
                              </p:par>
                              <p:par>
                                <p:cTn id="13" presetID="18" presetClass="entr" presetSubtype="3" fill="hold" grpId="0" nodeType="withEffect">
                                  <p:stCondLst>
                                    <p:cond delay="0"/>
                                  </p:stCondLst>
                                  <p:childTnLst>
                                    <p:set>
                                      <p:cBhvr>
                                        <p:cTn id="14" dur="1" fill="hold">
                                          <p:stCondLst>
                                            <p:cond delay="0"/>
                                          </p:stCondLst>
                                        </p:cTn>
                                        <p:tgtEl>
                                          <p:spTgt spid="429064"/>
                                        </p:tgtEl>
                                        <p:attrNameLst>
                                          <p:attrName>style.visibility</p:attrName>
                                        </p:attrNameLst>
                                      </p:cBhvr>
                                      <p:to>
                                        <p:strVal val="visible"/>
                                      </p:to>
                                    </p:set>
                                    <p:animEffect transition="in" filter="strips(upRight)">
                                      <p:cBhvr>
                                        <p:cTn id="15" dur="1000"/>
                                        <p:tgtEl>
                                          <p:spTgt spid="429064"/>
                                        </p:tgtEl>
                                      </p:cBhvr>
                                    </p:animEffect>
                                  </p:childTnLst>
                                </p:cTn>
                              </p:par>
                            </p:childTnLst>
                          </p:cTn>
                        </p:par>
                        <p:par>
                          <p:cTn id="16" fill="hold" nodeType="afterGroup">
                            <p:stCondLst>
                              <p:cond delay="2000"/>
                            </p:stCondLst>
                            <p:childTnLst>
                              <p:par>
                                <p:cTn id="17" presetID="18" presetClass="entr" presetSubtype="12" fill="hold" grpId="0" nodeType="afterEffect">
                                  <p:stCondLst>
                                    <p:cond delay="0"/>
                                  </p:stCondLst>
                                  <p:childTnLst>
                                    <p:set>
                                      <p:cBhvr>
                                        <p:cTn id="18" dur="1" fill="hold">
                                          <p:stCondLst>
                                            <p:cond delay="0"/>
                                          </p:stCondLst>
                                        </p:cTn>
                                        <p:tgtEl>
                                          <p:spTgt spid="429066"/>
                                        </p:tgtEl>
                                        <p:attrNameLst>
                                          <p:attrName>style.visibility</p:attrName>
                                        </p:attrNameLst>
                                      </p:cBhvr>
                                      <p:to>
                                        <p:strVal val="visible"/>
                                      </p:to>
                                    </p:set>
                                    <p:animEffect transition="in" filter="strips(downLeft)">
                                      <p:cBhvr>
                                        <p:cTn id="19" dur="1000"/>
                                        <p:tgtEl>
                                          <p:spTgt spid="429066"/>
                                        </p:tgtEl>
                                      </p:cBhvr>
                                    </p:animEffect>
                                  </p:childTnLst>
                                </p:cTn>
                              </p:par>
                            </p:childTnLst>
                          </p:cTn>
                        </p:par>
                        <p:par>
                          <p:cTn id="20" fill="hold" nodeType="afterGroup">
                            <p:stCondLst>
                              <p:cond delay="3000"/>
                            </p:stCondLst>
                            <p:childTnLst>
                              <p:par>
                                <p:cTn id="21" presetID="18" presetClass="entr" presetSubtype="3" fill="hold" grpId="0" nodeType="afterEffect">
                                  <p:stCondLst>
                                    <p:cond delay="0"/>
                                  </p:stCondLst>
                                  <p:childTnLst>
                                    <p:set>
                                      <p:cBhvr>
                                        <p:cTn id="22" dur="1" fill="hold">
                                          <p:stCondLst>
                                            <p:cond delay="0"/>
                                          </p:stCondLst>
                                        </p:cTn>
                                        <p:tgtEl>
                                          <p:spTgt spid="429067"/>
                                        </p:tgtEl>
                                        <p:attrNameLst>
                                          <p:attrName>style.visibility</p:attrName>
                                        </p:attrNameLst>
                                      </p:cBhvr>
                                      <p:to>
                                        <p:strVal val="visible"/>
                                      </p:to>
                                    </p:set>
                                    <p:animEffect transition="in" filter="strips(upRight)">
                                      <p:cBhvr>
                                        <p:cTn id="23" dur="1000"/>
                                        <p:tgtEl>
                                          <p:spTgt spid="429067"/>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 presetClass="entr" presetSubtype="4" fill="hold" nodeType="clickEffect">
                                  <p:stCondLst>
                                    <p:cond delay="0"/>
                                  </p:stCondLst>
                                  <p:childTnLst>
                                    <p:set>
                                      <p:cBhvr>
                                        <p:cTn id="27" dur="1" fill="hold">
                                          <p:stCondLst>
                                            <p:cond delay="0"/>
                                          </p:stCondLst>
                                        </p:cTn>
                                        <p:tgtEl>
                                          <p:spTgt spid="429072"/>
                                        </p:tgtEl>
                                        <p:attrNameLst>
                                          <p:attrName>style.visibility</p:attrName>
                                        </p:attrNameLst>
                                      </p:cBhvr>
                                      <p:to>
                                        <p:strVal val="visible"/>
                                      </p:to>
                                    </p:set>
                                    <p:anim calcmode="lin" valueType="num">
                                      <p:cBhvr additive="base">
                                        <p:cTn id="28" dur="1000" fill="hold"/>
                                        <p:tgtEl>
                                          <p:spTgt spid="429072"/>
                                        </p:tgtEl>
                                        <p:attrNameLst>
                                          <p:attrName>ppt_x</p:attrName>
                                        </p:attrNameLst>
                                      </p:cBhvr>
                                      <p:tavLst>
                                        <p:tav tm="0">
                                          <p:val>
                                            <p:strVal val="#ppt_x"/>
                                          </p:val>
                                        </p:tav>
                                        <p:tav tm="100000">
                                          <p:val>
                                            <p:strVal val="#ppt_x"/>
                                          </p:val>
                                        </p:tav>
                                      </p:tavLst>
                                    </p:anim>
                                    <p:anim calcmode="lin" valueType="num">
                                      <p:cBhvr additive="base">
                                        <p:cTn id="29" dur="1000" fill="hold"/>
                                        <p:tgtEl>
                                          <p:spTgt spid="429072"/>
                                        </p:tgtEl>
                                        <p:attrNameLst>
                                          <p:attrName>ppt_y</p:attrName>
                                        </p:attrNameLst>
                                      </p:cBhvr>
                                      <p:tavLst>
                                        <p:tav tm="0">
                                          <p:val>
                                            <p:strVal val="1+#ppt_h/2"/>
                                          </p:val>
                                        </p:tav>
                                        <p:tav tm="100000">
                                          <p:val>
                                            <p:strVal val="#ppt_y"/>
                                          </p:val>
                                        </p:tav>
                                      </p:tavLst>
                                    </p:anim>
                                  </p:childTnLst>
                                </p:cTn>
                              </p:par>
                            </p:childTnLst>
                          </p:cTn>
                        </p:par>
                        <p:par>
                          <p:cTn id="30" fill="hold" nodeType="afterGroup">
                            <p:stCondLst>
                              <p:cond delay="1000"/>
                            </p:stCondLst>
                            <p:childTnLst>
                              <p:par>
                                <p:cTn id="31" presetID="18" presetClass="entr" presetSubtype="3" fill="hold" grpId="0" nodeType="afterEffect">
                                  <p:stCondLst>
                                    <p:cond delay="0"/>
                                  </p:stCondLst>
                                  <p:childTnLst>
                                    <p:set>
                                      <p:cBhvr>
                                        <p:cTn id="32" dur="1" fill="hold">
                                          <p:stCondLst>
                                            <p:cond delay="0"/>
                                          </p:stCondLst>
                                        </p:cTn>
                                        <p:tgtEl>
                                          <p:spTgt spid="429076"/>
                                        </p:tgtEl>
                                        <p:attrNameLst>
                                          <p:attrName>style.visibility</p:attrName>
                                        </p:attrNameLst>
                                      </p:cBhvr>
                                      <p:to>
                                        <p:strVal val="visible"/>
                                      </p:to>
                                    </p:set>
                                    <p:animEffect transition="in" filter="strips(upRight)">
                                      <p:cBhvr>
                                        <p:cTn id="33" dur="1000"/>
                                        <p:tgtEl>
                                          <p:spTgt spid="429076"/>
                                        </p:tgtEl>
                                      </p:cBhvr>
                                    </p:animEffect>
                                  </p:childTnLst>
                                </p:cTn>
                              </p:par>
                            </p:childTnLst>
                          </p:cTn>
                        </p:par>
                        <p:par>
                          <p:cTn id="34" fill="hold" nodeType="afterGroup">
                            <p:stCondLst>
                              <p:cond delay="2000"/>
                            </p:stCondLst>
                            <p:childTnLst>
                              <p:par>
                                <p:cTn id="35" presetID="18" presetClass="entr" presetSubtype="12" fill="hold" grpId="0" nodeType="afterEffect">
                                  <p:stCondLst>
                                    <p:cond delay="0"/>
                                  </p:stCondLst>
                                  <p:childTnLst>
                                    <p:set>
                                      <p:cBhvr>
                                        <p:cTn id="36" dur="1" fill="hold">
                                          <p:stCondLst>
                                            <p:cond delay="0"/>
                                          </p:stCondLst>
                                        </p:cTn>
                                        <p:tgtEl>
                                          <p:spTgt spid="429077"/>
                                        </p:tgtEl>
                                        <p:attrNameLst>
                                          <p:attrName>style.visibility</p:attrName>
                                        </p:attrNameLst>
                                      </p:cBhvr>
                                      <p:to>
                                        <p:strVal val="visible"/>
                                      </p:to>
                                    </p:set>
                                    <p:animEffect transition="in" filter="strips(downLeft)">
                                      <p:cBhvr>
                                        <p:cTn id="37" dur="1000"/>
                                        <p:tgtEl>
                                          <p:spTgt spid="429077"/>
                                        </p:tgtEl>
                                      </p:cBhvr>
                                    </p:animEffect>
                                  </p:childTnLst>
                                </p:cTn>
                              </p:par>
                            </p:childTnLst>
                          </p:cTn>
                        </p:par>
                        <p:par>
                          <p:cTn id="38" fill="hold" nodeType="afterGroup">
                            <p:stCondLst>
                              <p:cond delay="3000"/>
                            </p:stCondLst>
                            <p:childTnLst>
                              <p:par>
                                <p:cTn id="39" presetID="18" presetClass="entr" presetSubtype="3" fill="hold" grpId="0" nodeType="afterEffect">
                                  <p:stCondLst>
                                    <p:cond delay="0"/>
                                  </p:stCondLst>
                                  <p:childTnLst>
                                    <p:set>
                                      <p:cBhvr>
                                        <p:cTn id="40" dur="1" fill="hold">
                                          <p:stCondLst>
                                            <p:cond delay="0"/>
                                          </p:stCondLst>
                                        </p:cTn>
                                        <p:tgtEl>
                                          <p:spTgt spid="429078"/>
                                        </p:tgtEl>
                                        <p:attrNameLst>
                                          <p:attrName>style.visibility</p:attrName>
                                        </p:attrNameLst>
                                      </p:cBhvr>
                                      <p:to>
                                        <p:strVal val="visible"/>
                                      </p:to>
                                    </p:set>
                                    <p:animEffect transition="in" filter="strips(upRight)">
                                      <p:cBhvr>
                                        <p:cTn id="41" dur="1000"/>
                                        <p:tgtEl>
                                          <p:spTgt spid="429078"/>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9" presetClass="entr" presetSubtype="0" fill="hold" nodeType="clickEffect">
                                  <p:stCondLst>
                                    <p:cond delay="0"/>
                                  </p:stCondLst>
                                  <p:childTnLst>
                                    <p:set>
                                      <p:cBhvr>
                                        <p:cTn id="45" dur="1" fill="hold">
                                          <p:stCondLst>
                                            <p:cond delay="0"/>
                                          </p:stCondLst>
                                        </p:cTn>
                                        <p:tgtEl>
                                          <p:spTgt spid="429080"/>
                                        </p:tgtEl>
                                        <p:attrNameLst>
                                          <p:attrName>style.visibility</p:attrName>
                                        </p:attrNameLst>
                                      </p:cBhvr>
                                      <p:to>
                                        <p:strVal val="visible"/>
                                      </p:to>
                                    </p:set>
                                    <p:animEffect transition="in" filter="dissolve">
                                      <p:cBhvr>
                                        <p:cTn id="46" dur="500"/>
                                        <p:tgtEl>
                                          <p:spTgt spid="429080"/>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3" presetClass="emph" presetSubtype="2" fill="hold" nodeType="clickEffect">
                                  <p:stCondLst>
                                    <p:cond delay="0"/>
                                  </p:stCondLst>
                                  <p:childTnLst>
                                    <p:animClr clrSpc="rgb" dir="cw">
                                      <p:cBhvr override="childStyle">
                                        <p:cTn id="50" dur="1000" fill="hold"/>
                                        <p:tgtEl>
                                          <p:spTgt spid="429059">
                                            <p:txEl>
                                              <p:pRg st="13" end="13"/>
                                            </p:txEl>
                                          </p:spTgt>
                                        </p:tgtEl>
                                        <p:attrNameLst>
                                          <p:attrName>style.color</p:attrName>
                                        </p:attrNameLst>
                                      </p:cBhvr>
                                      <p:to>
                                        <a:srgbClr val="FF9900"/>
                                      </p:to>
                                    </p:animClr>
                                  </p:childTnLst>
                                </p:cTn>
                              </p:par>
                              <p:par>
                                <p:cTn id="51" presetID="4" presetClass="entr" presetSubtype="16" fill="hold" grpId="0" nodeType="withEffect">
                                  <p:stCondLst>
                                    <p:cond delay="0"/>
                                  </p:stCondLst>
                                  <p:childTnLst>
                                    <p:set>
                                      <p:cBhvr>
                                        <p:cTn id="52" dur="1" fill="hold">
                                          <p:stCondLst>
                                            <p:cond delay="0"/>
                                          </p:stCondLst>
                                        </p:cTn>
                                        <p:tgtEl>
                                          <p:spTgt spid="429084"/>
                                        </p:tgtEl>
                                        <p:attrNameLst>
                                          <p:attrName>style.visibility</p:attrName>
                                        </p:attrNameLst>
                                      </p:cBhvr>
                                      <p:to>
                                        <p:strVal val="visible"/>
                                      </p:to>
                                    </p:set>
                                    <p:animEffect transition="in" filter="box(in)">
                                      <p:cBhvr>
                                        <p:cTn id="53" dur="1000"/>
                                        <p:tgtEl>
                                          <p:spTgt spid="4290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9064" grpId="0" animBg="1"/>
      <p:bldP spid="429065" grpId="0" animBg="1"/>
      <p:bldP spid="429066" grpId="0" animBg="1"/>
      <p:bldP spid="429067" grpId="0" animBg="1"/>
      <p:bldP spid="429076" grpId="0" animBg="1"/>
      <p:bldP spid="429077" grpId="0" animBg="1"/>
      <p:bldP spid="429078" grpId="0" animBg="1"/>
      <p:bldP spid="42908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日期版面配置區 5"/>
          <p:cNvSpPr>
            <a:spLocks noGrp="1"/>
          </p:cNvSpPr>
          <p:nvPr>
            <p:ph type="dt" sz="quarter" idx="10"/>
          </p:nvPr>
        </p:nvSpPr>
        <p:spPr>
          <a:noFill/>
        </p:spPr>
        <p:txBody>
          <a:bodyPr/>
          <a:lstStyle>
            <a:lvl1pPr>
              <a:spcBef>
                <a:spcPct val="20000"/>
              </a:spcBef>
              <a:buClr>
                <a:schemeClr val="folHlink"/>
              </a:buClr>
              <a:buSzPct val="85000"/>
              <a:buFont typeface="Wingdings 2" panose="05020102010507070707" pitchFamily="18" charset="2"/>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tx2"/>
              </a:buClr>
              <a:buSzPct val="85000"/>
              <a:buFont typeface="Wingdings 2" panose="05020102010507070707" pitchFamily="18" charset="2"/>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folHlink"/>
              </a:buClr>
              <a:buFont typeface="Wingdings 2" panose="05020102010507070707" pitchFamily="18" charset="2"/>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90000"/>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9pPr>
          </a:lstStyle>
          <a:p>
            <a:pPr>
              <a:spcBef>
                <a:spcPct val="0"/>
              </a:spcBef>
              <a:buClrTx/>
              <a:buSzTx/>
              <a:buFontTx/>
              <a:buNone/>
            </a:pPr>
            <a:fld id="{E5F565DB-061F-4410-849F-01997E368B04}" type="datetime1">
              <a:rPr kumimoji="0" lang="zh-TW" altLang="en-US" sz="1400" smtClean="0"/>
              <a:pPr>
                <a:spcBef>
                  <a:spcPct val="0"/>
                </a:spcBef>
                <a:buClrTx/>
                <a:buSzTx/>
                <a:buFontTx/>
                <a:buNone/>
              </a:pPr>
              <a:t>2020/3/3</a:t>
            </a:fld>
            <a:endParaRPr kumimoji="0" lang="en-US" altLang="zh-TW" sz="1400" smtClean="0"/>
          </a:p>
        </p:txBody>
      </p:sp>
      <p:sp>
        <p:nvSpPr>
          <p:cNvPr id="30723" name="Rectangle 2"/>
          <p:cNvSpPr>
            <a:spLocks noGrp="1" noRot="1" noChangeArrowheads="1"/>
          </p:cNvSpPr>
          <p:nvPr>
            <p:ph type="title"/>
          </p:nvPr>
        </p:nvSpPr>
        <p:spPr/>
        <p:txBody>
          <a:bodyPr/>
          <a:lstStyle/>
          <a:p>
            <a:pPr eaLnBrk="1" hangingPunct="1"/>
            <a:r>
              <a:rPr lang="zh-TW" altLang="en-US" smtClean="0"/>
              <a:t>封包</a:t>
            </a:r>
          </a:p>
        </p:txBody>
      </p:sp>
      <p:sp>
        <p:nvSpPr>
          <p:cNvPr id="30724" name="Rectangle 3"/>
          <p:cNvSpPr>
            <a:spLocks noGrp="1" noRot="1" noChangeArrowheads="1"/>
          </p:cNvSpPr>
          <p:nvPr>
            <p:ph type="body" sz="half" idx="1"/>
          </p:nvPr>
        </p:nvSpPr>
        <p:spPr>
          <a:xfrm>
            <a:off x="301625" y="1600200"/>
            <a:ext cx="8518525" cy="4498975"/>
          </a:xfrm>
        </p:spPr>
        <p:txBody>
          <a:bodyPr/>
          <a:lstStyle/>
          <a:p>
            <a:pPr eaLnBrk="1" hangingPunct="1">
              <a:lnSpc>
                <a:spcPct val="90000"/>
              </a:lnSpc>
              <a:buClr>
                <a:srgbClr val="FF9900"/>
              </a:buClr>
              <a:buFont typeface="Wingdings" panose="05000000000000000000" pitchFamily="2" charset="2"/>
              <a:buChar char="n"/>
            </a:pPr>
            <a:r>
              <a:rPr lang="en-US" altLang="zh-TW" smtClean="0">
                <a:latin typeface="新細明體" panose="02020500000000000000" pitchFamily="18" charset="-120"/>
              </a:rPr>
              <a:t>package</a:t>
            </a:r>
            <a:r>
              <a:rPr lang="zh-TW" altLang="en-US" smtClean="0">
                <a:latin typeface="新細明體" panose="02020500000000000000" pitchFamily="18" charset="-120"/>
              </a:rPr>
              <a:t>的用處</a:t>
            </a:r>
          </a:p>
          <a:p>
            <a:pPr lvl="1" eaLnBrk="1" hangingPunct="1">
              <a:lnSpc>
                <a:spcPct val="90000"/>
              </a:lnSpc>
              <a:buFont typeface="Wingdings" panose="05000000000000000000" pitchFamily="2" charset="2"/>
              <a:buChar char="l"/>
            </a:pPr>
            <a:r>
              <a:rPr lang="zh-TW" altLang="en-US" smtClean="0">
                <a:latin typeface="新細明體" panose="02020500000000000000" pitchFamily="18" charset="-120"/>
              </a:rPr>
              <a:t>把所有類別分門別類歸檔</a:t>
            </a:r>
          </a:p>
          <a:p>
            <a:pPr lvl="1" eaLnBrk="1" hangingPunct="1">
              <a:lnSpc>
                <a:spcPct val="90000"/>
              </a:lnSpc>
              <a:buFont typeface="Wingdings" panose="05000000000000000000" pitchFamily="2" charset="2"/>
              <a:buChar char="l"/>
            </a:pPr>
            <a:r>
              <a:rPr lang="zh-TW" altLang="en-US" smtClean="0">
                <a:latin typeface="新細明體" panose="02020500000000000000" pitchFamily="18" charset="-120"/>
              </a:rPr>
              <a:t>封包可在替類別命名時建立獨立的環境；因為</a:t>
            </a:r>
            <a:r>
              <a:rPr lang="en-US" altLang="zh-TW" smtClean="0">
                <a:latin typeface="新細明體" panose="02020500000000000000" pitchFamily="18" charset="-120"/>
              </a:rPr>
              <a:t>Java</a:t>
            </a:r>
            <a:r>
              <a:rPr lang="zh-TW" altLang="en-US" smtClean="0">
                <a:latin typeface="新細明體" panose="02020500000000000000" pitchFamily="18" charset="-120"/>
              </a:rPr>
              <a:t>把封包名稱視為類別名稱的一部份</a:t>
            </a:r>
            <a:r>
              <a:rPr lang="en-US" altLang="zh-TW" smtClean="0">
                <a:latin typeface="新細明體" panose="02020500000000000000" pitchFamily="18" charset="-120"/>
              </a:rPr>
              <a:t>(</a:t>
            </a:r>
            <a:r>
              <a:rPr lang="zh-TW" altLang="en-US" smtClean="0">
                <a:latin typeface="新細明體" panose="02020500000000000000" pitchFamily="18" charset="-120"/>
              </a:rPr>
              <a:t>字首</a:t>
            </a:r>
            <a:r>
              <a:rPr lang="en-US" altLang="zh-TW" smtClean="0">
                <a:latin typeface="新細明體" panose="02020500000000000000" pitchFamily="18" charset="-120"/>
              </a:rPr>
              <a:t>)</a:t>
            </a:r>
          </a:p>
          <a:p>
            <a:pPr lvl="1" eaLnBrk="1" hangingPunct="1">
              <a:lnSpc>
                <a:spcPct val="90000"/>
              </a:lnSpc>
              <a:buFont typeface="Wingdings" panose="05000000000000000000" pitchFamily="2" charset="2"/>
              <a:buNone/>
            </a:pPr>
            <a:r>
              <a:rPr lang="en-US" altLang="zh-TW" sz="2400" smtClean="0">
                <a:latin typeface="新細明體" panose="02020500000000000000" pitchFamily="18" charset="-120"/>
              </a:rPr>
              <a:t>EX</a:t>
            </a:r>
            <a:r>
              <a:rPr lang="zh-TW" altLang="en-US" sz="2400" smtClean="0">
                <a:latin typeface="新細明體" panose="02020500000000000000" pitchFamily="18" charset="-120"/>
              </a:rPr>
              <a:t>：</a:t>
            </a:r>
          </a:p>
          <a:p>
            <a:pPr lvl="1" eaLnBrk="1" hangingPunct="1">
              <a:lnSpc>
                <a:spcPct val="90000"/>
              </a:lnSpc>
              <a:buFont typeface="Wingdings 2" panose="05020102010507070707" pitchFamily="18" charset="2"/>
              <a:buNone/>
            </a:pPr>
            <a:r>
              <a:rPr lang="en-US" altLang="zh-TW" sz="2000" smtClean="0">
                <a:latin typeface="新細明體" panose="02020500000000000000" pitchFamily="18" charset="-120"/>
              </a:rPr>
              <a:t>package </a:t>
            </a:r>
            <a:r>
              <a:rPr lang="en-US" altLang="zh-TW" sz="1800" smtClean="0">
                <a:latin typeface="新細明體" panose="02020500000000000000" pitchFamily="18" charset="-120"/>
              </a:rPr>
              <a:t>JavaCode.</a:t>
            </a:r>
            <a:r>
              <a:rPr lang="en-US" altLang="zh-TW" sz="2000" smtClean="0">
                <a:latin typeface="新細明體" panose="02020500000000000000" pitchFamily="18" charset="-120"/>
              </a:rPr>
              <a:t>MyPackage.Package1;</a:t>
            </a:r>
          </a:p>
          <a:p>
            <a:pPr lvl="1" eaLnBrk="1" hangingPunct="1">
              <a:lnSpc>
                <a:spcPct val="90000"/>
              </a:lnSpc>
              <a:buFont typeface="Wingdings 2" panose="05020102010507070707" pitchFamily="18" charset="2"/>
              <a:buNone/>
            </a:pPr>
            <a:r>
              <a:rPr lang="en-US" altLang="zh-TW" sz="2000" smtClean="0">
                <a:latin typeface="新細明體" panose="02020500000000000000" pitchFamily="18" charset="-120"/>
              </a:rPr>
              <a:t>public class Pack3{</a:t>
            </a:r>
          </a:p>
          <a:p>
            <a:pPr lvl="1" eaLnBrk="1" hangingPunct="1">
              <a:lnSpc>
                <a:spcPct val="90000"/>
              </a:lnSpc>
              <a:buFont typeface="Wingdings 2" panose="05020102010507070707" pitchFamily="18" charset="2"/>
              <a:buNone/>
            </a:pPr>
            <a:r>
              <a:rPr lang="en-US" altLang="zh-TW" sz="2000" smtClean="0">
                <a:latin typeface="新細明體" panose="02020500000000000000" pitchFamily="18" charset="-120"/>
              </a:rPr>
              <a:t>}</a:t>
            </a:r>
          </a:p>
          <a:p>
            <a:pPr lvl="1" eaLnBrk="1" hangingPunct="1">
              <a:lnSpc>
                <a:spcPct val="90000"/>
              </a:lnSpc>
              <a:buFont typeface="Wingdings 2" panose="05020102010507070707" pitchFamily="18" charset="2"/>
              <a:buNone/>
            </a:pPr>
            <a:r>
              <a:rPr lang="en-US" altLang="zh-TW" sz="2000" smtClean="0">
                <a:latin typeface="新細明體" panose="02020500000000000000" pitchFamily="18" charset="-120"/>
              </a:rPr>
              <a:t>package </a:t>
            </a:r>
            <a:r>
              <a:rPr lang="en-US" altLang="zh-TW" sz="1800" smtClean="0">
                <a:latin typeface="新細明體" panose="02020500000000000000" pitchFamily="18" charset="-120"/>
              </a:rPr>
              <a:t>JavaCode.</a:t>
            </a:r>
            <a:r>
              <a:rPr lang="en-US" altLang="zh-TW" sz="2000" smtClean="0">
                <a:latin typeface="新細明體" panose="02020500000000000000" pitchFamily="18" charset="-120"/>
              </a:rPr>
              <a:t>MyPackage.Package2;</a:t>
            </a:r>
          </a:p>
          <a:p>
            <a:pPr lvl="1" eaLnBrk="1" hangingPunct="1">
              <a:lnSpc>
                <a:spcPct val="90000"/>
              </a:lnSpc>
              <a:buFont typeface="Wingdings 2" panose="05020102010507070707" pitchFamily="18" charset="2"/>
              <a:buNone/>
            </a:pPr>
            <a:r>
              <a:rPr lang="en-US" altLang="zh-TW" sz="2000" smtClean="0">
                <a:latin typeface="新細明體" panose="02020500000000000000" pitchFamily="18" charset="-120"/>
              </a:rPr>
              <a:t>public class Pack3{</a:t>
            </a:r>
          </a:p>
          <a:p>
            <a:pPr lvl="1" eaLnBrk="1" hangingPunct="1">
              <a:lnSpc>
                <a:spcPct val="90000"/>
              </a:lnSpc>
              <a:buFont typeface="Wingdings 2" panose="05020102010507070707" pitchFamily="18" charset="2"/>
              <a:buNone/>
            </a:pPr>
            <a:r>
              <a:rPr lang="en-US" altLang="zh-TW" sz="2000" smtClean="0">
                <a:latin typeface="新細明體" panose="02020500000000000000" pitchFamily="18" charset="-120"/>
              </a:rPr>
              <a:t>}</a:t>
            </a:r>
          </a:p>
        </p:txBody>
      </p:sp>
      <p:graphicFrame>
        <p:nvGraphicFramePr>
          <p:cNvPr id="30725" name="Object 4"/>
          <p:cNvGraphicFramePr>
            <a:graphicFrameLocks noChangeAspect="1"/>
          </p:cNvGraphicFramePr>
          <p:nvPr>
            <p:ph sz="quarter" idx="2"/>
          </p:nvPr>
        </p:nvGraphicFramePr>
        <p:xfrm>
          <a:off x="4822825" y="3500438"/>
          <a:ext cx="4321175" cy="1584325"/>
        </p:xfrm>
        <a:graphic>
          <a:graphicData uri="http://schemas.openxmlformats.org/presentationml/2006/ole">
            <mc:AlternateContent xmlns:mc="http://schemas.openxmlformats.org/markup-compatibility/2006">
              <mc:Choice xmlns:v="urn:schemas-microsoft-com:vml" Requires="v">
                <p:oleObj spid="_x0000_s30727" name="點陣圖影像" r:id="rId3" imgW="3209524" imgH="2190476" progId="Paint.Picture">
                  <p:embed/>
                </p:oleObj>
              </mc:Choice>
              <mc:Fallback>
                <p:oleObj name="點陣圖影像" r:id="rId3" imgW="3209524" imgH="2190476" progId="Paint.Picture">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22825" y="3500438"/>
                        <a:ext cx="4321175" cy="1584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0726" name="Object 6"/>
          <p:cNvGraphicFramePr>
            <a:graphicFrameLocks noChangeAspect="1"/>
          </p:cNvGraphicFramePr>
          <p:nvPr>
            <p:ph sz="quarter" idx="3"/>
          </p:nvPr>
        </p:nvGraphicFramePr>
        <p:xfrm>
          <a:off x="4841875" y="5273675"/>
          <a:ext cx="4302125" cy="1584325"/>
        </p:xfrm>
        <a:graphic>
          <a:graphicData uri="http://schemas.openxmlformats.org/presentationml/2006/ole">
            <mc:AlternateContent xmlns:mc="http://schemas.openxmlformats.org/markup-compatibility/2006">
              <mc:Choice xmlns:v="urn:schemas-microsoft-com:vml" Requires="v">
                <p:oleObj spid="_x0000_s30728" name="點陣圖影像" r:id="rId5" imgW="3209524" imgH="2200582" progId="Paint.Picture">
                  <p:embed/>
                </p:oleObj>
              </mc:Choice>
              <mc:Fallback>
                <p:oleObj name="點陣圖影像" r:id="rId5" imgW="3209524" imgH="2200582" progId="Paint.Picture">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41875" y="5273675"/>
                        <a:ext cx="4302125" cy="1584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日期版面配置區 5"/>
          <p:cNvSpPr>
            <a:spLocks noGrp="1"/>
          </p:cNvSpPr>
          <p:nvPr>
            <p:ph type="dt" sz="quarter" idx="10"/>
          </p:nvPr>
        </p:nvSpPr>
        <p:spPr>
          <a:noFill/>
        </p:spPr>
        <p:txBody>
          <a:bodyPr/>
          <a:lstStyle>
            <a:lvl1pPr>
              <a:spcBef>
                <a:spcPct val="20000"/>
              </a:spcBef>
              <a:buClr>
                <a:schemeClr val="folHlink"/>
              </a:buClr>
              <a:buSzPct val="85000"/>
              <a:buFont typeface="Wingdings 2" panose="05020102010507070707" pitchFamily="18" charset="2"/>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tx2"/>
              </a:buClr>
              <a:buSzPct val="85000"/>
              <a:buFont typeface="Wingdings 2" panose="05020102010507070707" pitchFamily="18" charset="2"/>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folHlink"/>
              </a:buClr>
              <a:buFont typeface="Wingdings 2" panose="05020102010507070707" pitchFamily="18" charset="2"/>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90000"/>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9pPr>
          </a:lstStyle>
          <a:p>
            <a:pPr>
              <a:spcBef>
                <a:spcPct val="0"/>
              </a:spcBef>
              <a:buClrTx/>
              <a:buSzTx/>
              <a:buFontTx/>
              <a:buNone/>
            </a:pPr>
            <a:fld id="{E2C04A68-0D8D-4B9B-9F6D-0B982E11F9FC}" type="datetime1">
              <a:rPr kumimoji="0" lang="zh-TW" altLang="en-US" sz="1400" smtClean="0"/>
              <a:pPr>
                <a:spcBef>
                  <a:spcPct val="0"/>
                </a:spcBef>
                <a:buClrTx/>
                <a:buSzTx/>
                <a:buFontTx/>
                <a:buNone/>
              </a:pPr>
              <a:t>2020/3/3</a:t>
            </a:fld>
            <a:endParaRPr kumimoji="0" lang="en-US" altLang="zh-TW" sz="1400" smtClean="0"/>
          </a:p>
        </p:txBody>
      </p:sp>
      <p:sp>
        <p:nvSpPr>
          <p:cNvPr id="31747" name="Rectangle 2"/>
          <p:cNvSpPr>
            <a:spLocks noGrp="1" noRot="1" noChangeArrowheads="1"/>
          </p:cNvSpPr>
          <p:nvPr>
            <p:ph type="title"/>
          </p:nvPr>
        </p:nvSpPr>
        <p:spPr/>
        <p:txBody>
          <a:bodyPr/>
          <a:lstStyle/>
          <a:p>
            <a:pPr eaLnBrk="1" hangingPunct="1"/>
            <a:r>
              <a:rPr lang="zh-TW" altLang="en-US" smtClean="0"/>
              <a:t>封包</a:t>
            </a:r>
          </a:p>
        </p:txBody>
      </p:sp>
      <p:sp>
        <p:nvSpPr>
          <p:cNvPr id="432131" name="Rectangle 3"/>
          <p:cNvSpPr>
            <a:spLocks noGrp="1" noRot="1" noChangeArrowheads="1"/>
          </p:cNvSpPr>
          <p:nvPr>
            <p:ph type="body" sz="half" idx="1"/>
          </p:nvPr>
        </p:nvSpPr>
        <p:spPr>
          <a:xfrm>
            <a:off x="301625" y="1196975"/>
            <a:ext cx="4194175" cy="5472113"/>
          </a:xfrm>
        </p:spPr>
        <p:txBody>
          <a:bodyPr/>
          <a:lstStyle/>
          <a:p>
            <a:pPr eaLnBrk="1" hangingPunct="1">
              <a:lnSpc>
                <a:spcPct val="90000"/>
              </a:lnSpc>
              <a:buClr>
                <a:srgbClr val="FF9900"/>
              </a:buClr>
              <a:buFont typeface="Wingdings" panose="05000000000000000000" pitchFamily="2" charset="2"/>
              <a:buChar char="n"/>
            </a:pPr>
            <a:r>
              <a:rPr lang="en-US" altLang="zh-TW" sz="3600" smtClean="0">
                <a:latin typeface="新細明體" panose="02020500000000000000" pitchFamily="18" charset="-120"/>
              </a:rPr>
              <a:t>EX</a:t>
            </a:r>
            <a:r>
              <a:rPr lang="zh-TW" altLang="en-US" sz="3600" smtClean="0">
                <a:latin typeface="新細明體" panose="02020500000000000000" pitchFamily="18" charset="-120"/>
              </a:rPr>
              <a:t>：</a:t>
            </a:r>
          </a:p>
          <a:p>
            <a:pPr eaLnBrk="1" hangingPunct="1">
              <a:lnSpc>
                <a:spcPct val="90000"/>
              </a:lnSpc>
              <a:buFont typeface="Wingdings 2" panose="05020102010507070707" pitchFamily="18" charset="2"/>
              <a:buNone/>
            </a:pPr>
            <a:r>
              <a:rPr lang="en-US" altLang="zh-TW" sz="1400" smtClean="0">
                <a:latin typeface="新細明體" panose="02020500000000000000" pitchFamily="18" charset="-120"/>
              </a:rPr>
              <a:t>package </a:t>
            </a:r>
            <a:r>
              <a:rPr lang="en-US" altLang="zh-TW" sz="1200" smtClean="0">
                <a:latin typeface="新細明體" panose="02020500000000000000" pitchFamily="18" charset="-120"/>
              </a:rPr>
              <a:t>JavaCode.</a:t>
            </a:r>
            <a:r>
              <a:rPr lang="en-US" altLang="zh-TW" sz="1400" smtClean="0">
                <a:latin typeface="新細明體" panose="02020500000000000000" pitchFamily="18" charset="-120"/>
              </a:rPr>
              <a:t>MyPackage.Package1;</a:t>
            </a:r>
          </a:p>
          <a:p>
            <a:pPr eaLnBrk="1" hangingPunct="1">
              <a:lnSpc>
                <a:spcPct val="90000"/>
              </a:lnSpc>
              <a:buFont typeface="Wingdings 2" panose="05020102010507070707" pitchFamily="18" charset="2"/>
              <a:buNone/>
            </a:pPr>
            <a:r>
              <a:rPr lang="en-US" altLang="zh-TW" sz="1400" smtClean="0">
                <a:latin typeface="新細明體" panose="02020500000000000000" pitchFamily="18" charset="-120"/>
              </a:rPr>
              <a:t>public class Pack2{</a:t>
            </a:r>
          </a:p>
          <a:p>
            <a:pPr eaLnBrk="1" hangingPunct="1">
              <a:lnSpc>
                <a:spcPct val="90000"/>
              </a:lnSpc>
              <a:buFont typeface="Wingdings 2" panose="05020102010507070707" pitchFamily="18" charset="2"/>
              <a:buNone/>
            </a:pPr>
            <a:r>
              <a:rPr lang="en-US" altLang="zh-TW" sz="1400" smtClean="0">
                <a:latin typeface="新細明體" panose="02020500000000000000" pitchFamily="18" charset="-120"/>
              </a:rPr>
              <a:t>	public static String Where(){</a:t>
            </a:r>
          </a:p>
          <a:p>
            <a:pPr eaLnBrk="1" hangingPunct="1">
              <a:lnSpc>
                <a:spcPct val="90000"/>
              </a:lnSpc>
              <a:buFont typeface="Wingdings 2" panose="05020102010507070707" pitchFamily="18" charset="2"/>
              <a:buNone/>
            </a:pPr>
            <a:r>
              <a:rPr lang="en-US" altLang="zh-TW" sz="1400" smtClean="0">
                <a:latin typeface="新細明體" panose="02020500000000000000" pitchFamily="18" charset="-120"/>
              </a:rPr>
              <a:t>	    return "</a:t>
            </a:r>
            <a:r>
              <a:rPr lang="zh-TW" altLang="en-US" sz="1400" smtClean="0">
                <a:latin typeface="新細明體" panose="02020500000000000000" pitchFamily="18" charset="-120"/>
              </a:rPr>
              <a:t>這裡是</a:t>
            </a:r>
            <a:r>
              <a:rPr lang="en-US" altLang="zh-TW" sz="1400" smtClean="0">
                <a:latin typeface="新細明體" panose="02020500000000000000" pitchFamily="18" charset="-120"/>
              </a:rPr>
              <a:t>MyPackage.Package1.Pack2!";</a:t>
            </a:r>
          </a:p>
          <a:p>
            <a:pPr eaLnBrk="1" hangingPunct="1">
              <a:lnSpc>
                <a:spcPct val="90000"/>
              </a:lnSpc>
              <a:buFont typeface="Wingdings 2" panose="05020102010507070707" pitchFamily="18" charset="2"/>
              <a:buNone/>
            </a:pPr>
            <a:r>
              <a:rPr lang="en-US" altLang="zh-TW" sz="1400" smtClean="0">
                <a:latin typeface="新細明體" panose="02020500000000000000" pitchFamily="18" charset="-120"/>
              </a:rPr>
              <a:t>	}</a:t>
            </a:r>
          </a:p>
          <a:p>
            <a:pPr eaLnBrk="1" hangingPunct="1">
              <a:lnSpc>
                <a:spcPct val="90000"/>
              </a:lnSpc>
              <a:buFont typeface="Wingdings 2" panose="05020102010507070707" pitchFamily="18" charset="2"/>
              <a:buNone/>
            </a:pPr>
            <a:r>
              <a:rPr lang="en-US" altLang="zh-TW" sz="1400" smtClean="0">
                <a:latin typeface="新細明體" panose="02020500000000000000" pitchFamily="18" charset="-120"/>
              </a:rPr>
              <a:t>}</a:t>
            </a:r>
          </a:p>
          <a:p>
            <a:pPr eaLnBrk="1" hangingPunct="1">
              <a:lnSpc>
                <a:spcPct val="90000"/>
              </a:lnSpc>
              <a:buFont typeface="Wingdings 2" panose="05020102010507070707" pitchFamily="18" charset="2"/>
              <a:buNone/>
            </a:pPr>
            <a:r>
              <a:rPr lang="en-US" altLang="zh-TW" sz="1400" smtClean="0">
                <a:latin typeface="新細明體" panose="02020500000000000000" pitchFamily="18" charset="-120"/>
              </a:rPr>
              <a:t>package </a:t>
            </a:r>
            <a:r>
              <a:rPr lang="en-US" altLang="zh-TW" sz="1200" smtClean="0">
                <a:latin typeface="新細明體" panose="02020500000000000000" pitchFamily="18" charset="-120"/>
              </a:rPr>
              <a:t>JavaCode.</a:t>
            </a:r>
            <a:r>
              <a:rPr lang="en-US" altLang="zh-TW" sz="1400" smtClean="0">
                <a:latin typeface="新細明體" panose="02020500000000000000" pitchFamily="18" charset="-120"/>
              </a:rPr>
              <a:t>MyPackage.Package1;</a:t>
            </a:r>
          </a:p>
          <a:p>
            <a:pPr eaLnBrk="1" hangingPunct="1">
              <a:lnSpc>
                <a:spcPct val="90000"/>
              </a:lnSpc>
              <a:buFont typeface="Wingdings 2" panose="05020102010507070707" pitchFamily="18" charset="2"/>
              <a:buNone/>
            </a:pPr>
            <a:r>
              <a:rPr lang="en-US" altLang="zh-TW" sz="1400" smtClean="0">
                <a:latin typeface="新細明體" panose="02020500000000000000" pitchFamily="18" charset="-120"/>
              </a:rPr>
              <a:t>public class Pack3{</a:t>
            </a:r>
          </a:p>
          <a:p>
            <a:pPr eaLnBrk="1" hangingPunct="1">
              <a:lnSpc>
                <a:spcPct val="90000"/>
              </a:lnSpc>
              <a:buFont typeface="Wingdings 2" panose="05020102010507070707" pitchFamily="18" charset="2"/>
              <a:buNone/>
            </a:pPr>
            <a:r>
              <a:rPr lang="en-US" altLang="zh-TW" sz="1400" smtClean="0">
                <a:latin typeface="新細明體" panose="02020500000000000000" pitchFamily="18" charset="-120"/>
              </a:rPr>
              <a:t>	public static String Where(){</a:t>
            </a:r>
          </a:p>
          <a:p>
            <a:pPr eaLnBrk="1" hangingPunct="1">
              <a:lnSpc>
                <a:spcPct val="90000"/>
              </a:lnSpc>
              <a:buFont typeface="Wingdings 2" panose="05020102010507070707" pitchFamily="18" charset="2"/>
              <a:buNone/>
            </a:pPr>
            <a:r>
              <a:rPr lang="en-US" altLang="zh-TW" sz="1400" smtClean="0">
                <a:latin typeface="新細明體" panose="02020500000000000000" pitchFamily="18" charset="-120"/>
              </a:rPr>
              <a:t>	    return "</a:t>
            </a:r>
            <a:r>
              <a:rPr lang="zh-TW" altLang="en-US" sz="1400" smtClean="0">
                <a:latin typeface="新細明體" panose="02020500000000000000" pitchFamily="18" charset="-120"/>
              </a:rPr>
              <a:t>這裡是</a:t>
            </a:r>
            <a:r>
              <a:rPr lang="en-US" altLang="zh-TW" sz="1400" smtClean="0">
                <a:latin typeface="新細明體" panose="02020500000000000000" pitchFamily="18" charset="-120"/>
              </a:rPr>
              <a:t>MyPackage.Package1.Pack3!";</a:t>
            </a:r>
          </a:p>
          <a:p>
            <a:pPr eaLnBrk="1" hangingPunct="1">
              <a:lnSpc>
                <a:spcPct val="90000"/>
              </a:lnSpc>
              <a:buFont typeface="Wingdings 2" panose="05020102010507070707" pitchFamily="18" charset="2"/>
              <a:buNone/>
            </a:pPr>
            <a:r>
              <a:rPr lang="en-US" altLang="zh-TW" sz="1400" smtClean="0">
                <a:latin typeface="新細明體" panose="02020500000000000000" pitchFamily="18" charset="-120"/>
              </a:rPr>
              <a:t>	}</a:t>
            </a:r>
          </a:p>
          <a:p>
            <a:pPr eaLnBrk="1" hangingPunct="1">
              <a:lnSpc>
                <a:spcPct val="90000"/>
              </a:lnSpc>
              <a:buFont typeface="Wingdings 2" panose="05020102010507070707" pitchFamily="18" charset="2"/>
              <a:buNone/>
            </a:pPr>
            <a:r>
              <a:rPr lang="en-US" altLang="zh-TW" sz="1400" smtClean="0">
                <a:latin typeface="新細明體" panose="02020500000000000000" pitchFamily="18" charset="-120"/>
              </a:rPr>
              <a:t>}</a:t>
            </a:r>
          </a:p>
          <a:p>
            <a:pPr eaLnBrk="1" hangingPunct="1">
              <a:lnSpc>
                <a:spcPct val="90000"/>
              </a:lnSpc>
              <a:buFont typeface="Wingdings 2" panose="05020102010507070707" pitchFamily="18" charset="2"/>
              <a:buNone/>
            </a:pPr>
            <a:r>
              <a:rPr lang="en-US" altLang="zh-TW" sz="1400" smtClean="0">
                <a:latin typeface="新細明體" panose="02020500000000000000" pitchFamily="18" charset="-120"/>
              </a:rPr>
              <a:t>import </a:t>
            </a:r>
            <a:r>
              <a:rPr lang="en-US" altLang="zh-TW" sz="1200" smtClean="0">
                <a:latin typeface="新細明體" panose="02020500000000000000" pitchFamily="18" charset="-120"/>
              </a:rPr>
              <a:t>JavaCode.</a:t>
            </a:r>
            <a:r>
              <a:rPr lang="en-US" altLang="zh-TW" sz="1400" smtClean="0">
                <a:latin typeface="新細明體" panose="02020500000000000000" pitchFamily="18" charset="-120"/>
              </a:rPr>
              <a:t>MyPackage.Package1.*;</a:t>
            </a:r>
          </a:p>
          <a:p>
            <a:pPr eaLnBrk="1" hangingPunct="1">
              <a:lnSpc>
                <a:spcPct val="90000"/>
              </a:lnSpc>
              <a:buFont typeface="Wingdings 2" panose="05020102010507070707" pitchFamily="18" charset="2"/>
              <a:buNone/>
            </a:pPr>
            <a:r>
              <a:rPr lang="en-US" altLang="zh-TW" sz="1400" smtClean="0">
                <a:latin typeface="新細明體" panose="02020500000000000000" pitchFamily="18" charset="-120"/>
              </a:rPr>
              <a:t>import </a:t>
            </a:r>
            <a:r>
              <a:rPr lang="en-US" altLang="zh-TW" sz="1200" smtClean="0">
                <a:latin typeface="新細明體" panose="02020500000000000000" pitchFamily="18" charset="-120"/>
              </a:rPr>
              <a:t>JavaCode.</a:t>
            </a:r>
            <a:r>
              <a:rPr lang="en-US" altLang="zh-TW" sz="1400" smtClean="0">
                <a:latin typeface="新細明體" panose="02020500000000000000" pitchFamily="18" charset="-120"/>
              </a:rPr>
              <a:t>MyPackage.Package2.*;</a:t>
            </a:r>
          </a:p>
          <a:p>
            <a:pPr eaLnBrk="1" hangingPunct="1">
              <a:lnSpc>
                <a:spcPct val="90000"/>
              </a:lnSpc>
              <a:buFont typeface="Wingdings 2" panose="05020102010507070707" pitchFamily="18" charset="2"/>
              <a:buNone/>
            </a:pPr>
            <a:r>
              <a:rPr lang="en-US" altLang="zh-TW" sz="1400" smtClean="0">
                <a:latin typeface="新細明體" panose="02020500000000000000" pitchFamily="18" charset="-120"/>
              </a:rPr>
              <a:t>public class ExamplePackage{</a:t>
            </a:r>
          </a:p>
          <a:p>
            <a:pPr eaLnBrk="1" hangingPunct="1">
              <a:lnSpc>
                <a:spcPct val="90000"/>
              </a:lnSpc>
              <a:buFont typeface="Wingdings 2" panose="05020102010507070707" pitchFamily="18" charset="2"/>
              <a:buNone/>
            </a:pPr>
            <a:r>
              <a:rPr lang="en-US" altLang="zh-TW" sz="1400" smtClean="0">
                <a:latin typeface="新細明體" panose="02020500000000000000" pitchFamily="18" charset="-120"/>
              </a:rPr>
              <a:t>	public static void main(String[] args){</a:t>
            </a:r>
          </a:p>
          <a:p>
            <a:pPr eaLnBrk="1" hangingPunct="1">
              <a:lnSpc>
                <a:spcPct val="90000"/>
              </a:lnSpc>
              <a:buFont typeface="Wingdings 2" panose="05020102010507070707" pitchFamily="18" charset="2"/>
              <a:buNone/>
            </a:pPr>
            <a:r>
              <a:rPr lang="en-US" altLang="zh-TW" sz="1400" smtClean="0">
                <a:latin typeface="新細明體" panose="02020500000000000000" pitchFamily="18" charset="-120"/>
              </a:rPr>
              <a:t>	    System.out.println(Pack2.Where());</a:t>
            </a:r>
          </a:p>
          <a:p>
            <a:pPr eaLnBrk="1" hangingPunct="1">
              <a:lnSpc>
                <a:spcPct val="90000"/>
              </a:lnSpc>
              <a:buFont typeface="Wingdings 2" panose="05020102010507070707" pitchFamily="18" charset="2"/>
              <a:buNone/>
            </a:pPr>
            <a:r>
              <a:rPr lang="en-US" altLang="zh-TW" sz="1400" smtClean="0">
                <a:latin typeface="新細明體" panose="02020500000000000000" pitchFamily="18" charset="-120"/>
              </a:rPr>
              <a:t>	    System.out.println(Pack3.Where());</a:t>
            </a:r>
          </a:p>
          <a:p>
            <a:pPr eaLnBrk="1" hangingPunct="1">
              <a:lnSpc>
                <a:spcPct val="90000"/>
              </a:lnSpc>
              <a:buFont typeface="Wingdings 2" panose="05020102010507070707" pitchFamily="18" charset="2"/>
              <a:buNone/>
            </a:pPr>
            <a:r>
              <a:rPr lang="en-US" altLang="zh-TW" sz="1400" smtClean="0">
                <a:latin typeface="新細明體" panose="02020500000000000000" pitchFamily="18" charset="-120"/>
              </a:rPr>
              <a:t>	}</a:t>
            </a:r>
          </a:p>
          <a:p>
            <a:pPr eaLnBrk="1" hangingPunct="1">
              <a:lnSpc>
                <a:spcPct val="90000"/>
              </a:lnSpc>
              <a:buFont typeface="Wingdings 2" panose="05020102010507070707" pitchFamily="18" charset="2"/>
              <a:buNone/>
            </a:pPr>
            <a:r>
              <a:rPr lang="en-US" altLang="zh-TW" sz="1400" smtClean="0">
                <a:latin typeface="新細明體" panose="02020500000000000000" pitchFamily="18" charset="-120"/>
              </a:rPr>
              <a:t>}</a:t>
            </a:r>
          </a:p>
        </p:txBody>
      </p:sp>
      <p:pic>
        <p:nvPicPr>
          <p:cNvPr id="432151" name="Picture 23"/>
          <p:cNvPicPr>
            <a:picLocks noChangeAspect="1" noChangeArrowheads="1"/>
          </p:cNvPicPr>
          <p:nvPr>
            <p:ph sz="quarter" idx="2"/>
          </p:nvPr>
        </p:nvPicPr>
        <p:blipFill>
          <a:blip r:embed="rId2">
            <a:extLst>
              <a:ext uri="{28A0092B-C50C-407E-A947-70E740481C1C}">
                <a14:useLocalDpi xmlns:a14="http://schemas.microsoft.com/office/drawing/2010/main" val="0"/>
              </a:ext>
            </a:extLst>
          </a:blip>
          <a:srcRect/>
          <a:stretch>
            <a:fillRect/>
          </a:stretch>
        </p:blipFill>
        <p:spPr>
          <a:xfrm>
            <a:off x="3708400" y="4581525"/>
            <a:ext cx="5256213" cy="2132013"/>
          </a:xfrm>
          <a:noFill/>
        </p:spPr>
      </p:pic>
      <p:sp>
        <p:nvSpPr>
          <p:cNvPr id="31750" name="Rectangle 6"/>
          <p:cNvSpPr>
            <a:spLocks noChangeArrowheads="1"/>
          </p:cNvSpPr>
          <p:nvPr/>
        </p:nvSpPr>
        <p:spPr bwMode="auto">
          <a:xfrm>
            <a:off x="323850" y="1773238"/>
            <a:ext cx="3816350" cy="1439862"/>
          </a:xfrm>
          <a:prstGeom prst="rect">
            <a:avLst/>
          </a:prstGeom>
          <a:noFill/>
          <a:ln w="9525">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85000"/>
              <a:buFont typeface="Wingdings 2" panose="05020102010507070707" pitchFamily="18" charset="2"/>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tx2"/>
              </a:buClr>
              <a:buSzPct val="85000"/>
              <a:buFont typeface="Wingdings 2" panose="05020102010507070707" pitchFamily="18" charset="2"/>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folHlink"/>
              </a:buClr>
              <a:buFont typeface="Wingdings 2" panose="05020102010507070707" pitchFamily="18" charset="2"/>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90000"/>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spcBef>
                <a:spcPct val="0"/>
              </a:spcBef>
              <a:buClrTx/>
              <a:buSzTx/>
              <a:buFontTx/>
              <a:buNone/>
            </a:pPr>
            <a:endParaRPr lang="zh-TW" altLang="en-US" sz="1800"/>
          </a:p>
        </p:txBody>
      </p:sp>
      <p:sp>
        <p:nvSpPr>
          <p:cNvPr id="31751" name="Rectangle 7"/>
          <p:cNvSpPr>
            <a:spLocks noChangeArrowheads="1"/>
          </p:cNvSpPr>
          <p:nvPr/>
        </p:nvSpPr>
        <p:spPr bwMode="auto">
          <a:xfrm>
            <a:off x="5148263" y="1773238"/>
            <a:ext cx="3816350" cy="1368425"/>
          </a:xfrm>
          <a:prstGeom prst="rect">
            <a:avLst/>
          </a:prstGeom>
          <a:noFill/>
          <a:ln w="9525">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85000"/>
              <a:buFont typeface="Wingdings 2" panose="05020102010507070707" pitchFamily="18" charset="2"/>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tx2"/>
              </a:buClr>
              <a:buSzPct val="85000"/>
              <a:buFont typeface="Wingdings 2" panose="05020102010507070707" pitchFamily="18" charset="2"/>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folHlink"/>
              </a:buClr>
              <a:buFont typeface="Wingdings 2" panose="05020102010507070707" pitchFamily="18" charset="2"/>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90000"/>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spcBef>
                <a:spcPct val="0"/>
              </a:spcBef>
              <a:buClrTx/>
              <a:buSzTx/>
              <a:buFontTx/>
              <a:buNone/>
            </a:pPr>
            <a:r>
              <a:rPr lang="en-US" altLang="zh-TW" sz="1200">
                <a:latin typeface="新細明體" panose="02020500000000000000" pitchFamily="18" charset="-120"/>
              </a:rPr>
              <a:t>package JavaCode.MyPackage.Package2;</a:t>
            </a:r>
          </a:p>
          <a:p>
            <a:pPr eaLnBrk="1" hangingPunct="1">
              <a:spcBef>
                <a:spcPct val="0"/>
              </a:spcBef>
              <a:buClrTx/>
              <a:buSzTx/>
              <a:buFontTx/>
              <a:buNone/>
            </a:pPr>
            <a:r>
              <a:rPr lang="en-US" altLang="zh-TW" sz="1400">
                <a:latin typeface="新細明體" panose="02020500000000000000" pitchFamily="18" charset="-120"/>
              </a:rPr>
              <a:t>public class Pack2{</a:t>
            </a:r>
          </a:p>
          <a:p>
            <a:pPr eaLnBrk="1" hangingPunct="1">
              <a:spcBef>
                <a:spcPct val="0"/>
              </a:spcBef>
              <a:buClrTx/>
              <a:buSzTx/>
              <a:buFontTx/>
              <a:buNone/>
            </a:pPr>
            <a:r>
              <a:rPr lang="en-US" altLang="zh-TW" sz="1400">
                <a:latin typeface="新細明體" panose="02020500000000000000" pitchFamily="18" charset="-120"/>
              </a:rPr>
              <a:t>        public static String Where(){</a:t>
            </a:r>
          </a:p>
          <a:p>
            <a:pPr eaLnBrk="1" hangingPunct="1">
              <a:spcBef>
                <a:spcPct val="0"/>
              </a:spcBef>
              <a:buClrTx/>
              <a:buSzTx/>
              <a:buFontTx/>
              <a:buNone/>
            </a:pPr>
            <a:r>
              <a:rPr lang="en-US" altLang="zh-TW" sz="1400">
                <a:latin typeface="新細明體" panose="02020500000000000000" pitchFamily="18" charset="-120"/>
              </a:rPr>
              <a:t>            return "</a:t>
            </a:r>
            <a:r>
              <a:rPr lang="zh-TW" altLang="en-US" sz="1400">
                <a:latin typeface="新細明體" panose="02020500000000000000" pitchFamily="18" charset="-120"/>
              </a:rPr>
              <a:t>這裡是</a:t>
            </a:r>
            <a:r>
              <a:rPr lang="en-US" altLang="zh-TW" sz="1400">
                <a:latin typeface="新細明體" panose="02020500000000000000" pitchFamily="18" charset="-120"/>
              </a:rPr>
              <a:t>MyPackage.Package2.Pack2!";</a:t>
            </a:r>
          </a:p>
          <a:p>
            <a:pPr eaLnBrk="1" hangingPunct="1">
              <a:spcBef>
                <a:spcPct val="0"/>
              </a:spcBef>
              <a:buClrTx/>
              <a:buSzTx/>
              <a:buFontTx/>
              <a:buNone/>
            </a:pPr>
            <a:r>
              <a:rPr lang="en-US" altLang="zh-TW" sz="1400">
                <a:latin typeface="新細明體" panose="02020500000000000000" pitchFamily="18" charset="-120"/>
              </a:rPr>
              <a:t>        }</a:t>
            </a:r>
          </a:p>
          <a:p>
            <a:pPr eaLnBrk="1" hangingPunct="1">
              <a:spcBef>
                <a:spcPct val="0"/>
              </a:spcBef>
              <a:buClrTx/>
              <a:buSzTx/>
              <a:buFontTx/>
              <a:buNone/>
            </a:pPr>
            <a:r>
              <a:rPr lang="en-US" altLang="zh-TW" sz="1400">
                <a:latin typeface="新細明體" panose="02020500000000000000" pitchFamily="18" charset="-120"/>
              </a:rPr>
              <a:t>}</a:t>
            </a:r>
          </a:p>
        </p:txBody>
      </p:sp>
      <p:sp>
        <p:nvSpPr>
          <p:cNvPr id="31752" name="Rectangle 8"/>
          <p:cNvSpPr>
            <a:spLocks noChangeArrowheads="1"/>
          </p:cNvSpPr>
          <p:nvPr/>
        </p:nvSpPr>
        <p:spPr bwMode="auto">
          <a:xfrm>
            <a:off x="5148263" y="3141663"/>
            <a:ext cx="3816350" cy="1366837"/>
          </a:xfrm>
          <a:prstGeom prst="rect">
            <a:avLst/>
          </a:prstGeom>
          <a:noFill/>
          <a:ln w="9525">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85000"/>
              <a:buFont typeface="Wingdings 2" panose="05020102010507070707" pitchFamily="18" charset="2"/>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tx2"/>
              </a:buClr>
              <a:buSzPct val="85000"/>
              <a:buFont typeface="Wingdings 2" panose="05020102010507070707" pitchFamily="18" charset="2"/>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folHlink"/>
              </a:buClr>
              <a:buFont typeface="Wingdings 2" panose="05020102010507070707" pitchFamily="18" charset="2"/>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90000"/>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spcBef>
                <a:spcPct val="0"/>
              </a:spcBef>
              <a:buClrTx/>
              <a:buSzTx/>
              <a:buFontTx/>
              <a:buNone/>
            </a:pPr>
            <a:r>
              <a:rPr lang="en-US" altLang="zh-TW" sz="1200">
                <a:latin typeface="新細明體" panose="02020500000000000000" pitchFamily="18" charset="-120"/>
              </a:rPr>
              <a:t>package JavaCode.MyPackage.Package2;</a:t>
            </a:r>
          </a:p>
          <a:p>
            <a:pPr eaLnBrk="1" hangingPunct="1">
              <a:spcBef>
                <a:spcPct val="0"/>
              </a:spcBef>
              <a:buClrTx/>
              <a:buSzTx/>
              <a:buFontTx/>
              <a:buNone/>
            </a:pPr>
            <a:r>
              <a:rPr lang="en-US" altLang="zh-TW" sz="1400">
                <a:latin typeface="新細明體" panose="02020500000000000000" pitchFamily="18" charset="-120"/>
              </a:rPr>
              <a:t>public class Pack3{</a:t>
            </a:r>
          </a:p>
          <a:p>
            <a:pPr eaLnBrk="1" hangingPunct="1">
              <a:spcBef>
                <a:spcPct val="0"/>
              </a:spcBef>
              <a:buClrTx/>
              <a:buSzTx/>
              <a:buFontTx/>
              <a:buNone/>
            </a:pPr>
            <a:r>
              <a:rPr lang="en-US" altLang="zh-TW" sz="1400">
                <a:latin typeface="新細明體" panose="02020500000000000000" pitchFamily="18" charset="-120"/>
              </a:rPr>
              <a:t>        public static String Where(){</a:t>
            </a:r>
          </a:p>
          <a:p>
            <a:pPr eaLnBrk="1" hangingPunct="1">
              <a:spcBef>
                <a:spcPct val="0"/>
              </a:spcBef>
              <a:buClrTx/>
              <a:buSzTx/>
              <a:buFontTx/>
              <a:buNone/>
            </a:pPr>
            <a:r>
              <a:rPr lang="en-US" altLang="zh-TW" sz="1400">
                <a:latin typeface="新細明體" panose="02020500000000000000" pitchFamily="18" charset="-120"/>
              </a:rPr>
              <a:t>            return "</a:t>
            </a:r>
            <a:r>
              <a:rPr lang="zh-TW" altLang="en-US" sz="1400">
                <a:latin typeface="新細明體" panose="02020500000000000000" pitchFamily="18" charset="-120"/>
              </a:rPr>
              <a:t>這裡是</a:t>
            </a:r>
            <a:r>
              <a:rPr lang="en-US" altLang="zh-TW" sz="1400">
                <a:latin typeface="新細明體" panose="02020500000000000000" pitchFamily="18" charset="-120"/>
              </a:rPr>
              <a:t>MyPackage.Package2.Pack3!";</a:t>
            </a:r>
          </a:p>
          <a:p>
            <a:pPr eaLnBrk="1" hangingPunct="1">
              <a:spcBef>
                <a:spcPct val="0"/>
              </a:spcBef>
              <a:buClrTx/>
              <a:buSzTx/>
              <a:buFontTx/>
              <a:buNone/>
            </a:pPr>
            <a:r>
              <a:rPr lang="en-US" altLang="zh-TW" sz="1400">
                <a:latin typeface="新細明體" panose="02020500000000000000" pitchFamily="18" charset="-120"/>
              </a:rPr>
              <a:t>        }</a:t>
            </a:r>
          </a:p>
          <a:p>
            <a:pPr eaLnBrk="1" hangingPunct="1">
              <a:spcBef>
                <a:spcPct val="0"/>
              </a:spcBef>
              <a:buClrTx/>
              <a:buSzTx/>
              <a:buFontTx/>
              <a:buNone/>
            </a:pPr>
            <a:r>
              <a:rPr lang="en-US" altLang="zh-TW" sz="1400">
                <a:latin typeface="新細明體" panose="02020500000000000000" pitchFamily="18" charset="-120"/>
              </a:rPr>
              <a:t>}</a:t>
            </a:r>
          </a:p>
        </p:txBody>
      </p:sp>
      <p:sp>
        <p:nvSpPr>
          <p:cNvPr id="31753" name="Rectangle 9"/>
          <p:cNvSpPr>
            <a:spLocks noChangeArrowheads="1"/>
          </p:cNvSpPr>
          <p:nvPr/>
        </p:nvSpPr>
        <p:spPr bwMode="auto">
          <a:xfrm>
            <a:off x="323850" y="3213100"/>
            <a:ext cx="3816350" cy="1368425"/>
          </a:xfrm>
          <a:prstGeom prst="rect">
            <a:avLst/>
          </a:prstGeom>
          <a:noFill/>
          <a:ln w="9525">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85000"/>
              <a:buFont typeface="Wingdings 2" panose="05020102010507070707" pitchFamily="18" charset="2"/>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tx2"/>
              </a:buClr>
              <a:buSzPct val="85000"/>
              <a:buFont typeface="Wingdings 2" panose="05020102010507070707" pitchFamily="18" charset="2"/>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folHlink"/>
              </a:buClr>
              <a:buFont typeface="Wingdings 2" panose="05020102010507070707" pitchFamily="18" charset="2"/>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90000"/>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spcBef>
                <a:spcPct val="0"/>
              </a:spcBef>
              <a:buClrTx/>
              <a:buSzTx/>
              <a:buFontTx/>
              <a:buNone/>
            </a:pPr>
            <a:endParaRPr lang="zh-TW" altLang="en-US" sz="1800"/>
          </a:p>
        </p:txBody>
      </p:sp>
      <p:pic>
        <p:nvPicPr>
          <p:cNvPr id="432138"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13350" y="1731963"/>
            <a:ext cx="3067050" cy="2076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32139"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6013" y="2505075"/>
            <a:ext cx="3067050" cy="2076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32142" name="Line 14"/>
          <p:cNvSpPr>
            <a:spLocks noChangeShapeType="1"/>
          </p:cNvSpPr>
          <p:nvPr/>
        </p:nvSpPr>
        <p:spPr bwMode="auto">
          <a:xfrm>
            <a:off x="3276600" y="1844675"/>
            <a:ext cx="1800225" cy="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432143" name="Line 15"/>
          <p:cNvSpPr>
            <a:spLocks noChangeShapeType="1"/>
          </p:cNvSpPr>
          <p:nvPr/>
        </p:nvSpPr>
        <p:spPr bwMode="auto">
          <a:xfrm>
            <a:off x="5076825" y="1844675"/>
            <a:ext cx="0" cy="1296988"/>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432144" name="Line 16"/>
          <p:cNvSpPr>
            <a:spLocks noChangeShapeType="1"/>
          </p:cNvSpPr>
          <p:nvPr/>
        </p:nvSpPr>
        <p:spPr bwMode="auto">
          <a:xfrm>
            <a:off x="5076825" y="3141663"/>
            <a:ext cx="935038" cy="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432145" name="Line 17"/>
          <p:cNvSpPr>
            <a:spLocks noChangeShapeType="1"/>
          </p:cNvSpPr>
          <p:nvPr/>
        </p:nvSpPr>
        <p:spPr bwMode="auto">
          <a:xfrm>
            <a:off x="3203575" y="3284538"/>
            <a:ext cx="1873250" cy="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432146" name="Line 18"/>
          <p:cNvSpPr>
            <a:spLocks noChangeShapeType="1"/>
          </p:cNvSpPr>
          <p:nvPr/>
        </p:nvSpPr>
        <p:spPr bwMode="auto">
          <a:xfrm flipV="1">
            <a:off x="5076825" y="3141663"/>
            <a:ext cx="0" cy="142875"/>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432147" name="Line 19"/>
          <p:cNvSpPr>
            <a:spLocks noChangeShapeType="1"/>
          </p:cNvSpPr>
          <p:nvPr/>
        </p:nvSpPr>
        <p:spPr bwMode="auto">
          <a:xfrm flipH="1">
            <a:off x="4284663" y="1989138"/>
            <a:ext cx="935037" cy="0"/>
          </a:xfrm>
          <a:prstGeom prst="line">
            <a:avLst/>
          </a:prstGeom>
          <a:noFill/>
          <a:ln w="9525">
            <a:solidFill>
              <a:srgbClr val="FF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432148" name="Line 20"/>
          <p:cNvSpPr>
            <a:spLocks noChangeShapeType="1"/>
          </p:cNvSpPr>
          <p:nvPr/>
        </p:nvSpPr>
        <p:spPr bwMode="auto">
          <a:xfrm>
            <a:off x="4284663" y="1989138"/>
            <a:ext cx="0" cy="2087562"/>
          </a:xfrm>
          <a:prstGeom prst="line">
            <a:avLst/>
          </a:prstGeom>
          <a:noFill/>
          <a:ln w="9525">
            <a:solidFill>
              <a:srgbClr val="FF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432149" name="Line 21"/>
          <p:cNvSpPr>
            <a:spLocks noChangeShapeType="1"/>
          </p:cNvSpPr>
          <p:nvPr/>
        </p:nvSpPr>
        <p:spPr bwMode="auto">
          <a:xfrm flipH="1">
            <a:off x="2771775" y="4076700"/>
            <a:ext cx="1512888" cy="0"/>
          </a:xfrm>
          <a:prstGeom prst="line">
            <a:avLst/>
          </a:prstGeom>
          <a:noFill/>
          <a:ln w="9525">
            <a:solidFill>
              <a:srgbClr val="FF99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432150" name="Line 22"/>
          <p:cNvSpPr>
            <a:spLocks noChangeShapeType="1"/>
          </p:cNvSpPr>
          <p:nvPr/>
        </p:nvSpPr>
        <p:spPr bwMode="auto">
          <a:xfrm flipH="1">
            <a:off x="4284663" y="3357563"/>
            <a:ext cx="935037" cy="0"/>
          </a:xfrm>
          <a:prstGeom prst="line">
            <a:avLst/>
          </a:prstGeom>
          <a:noFill/>
          <a:ln w="9525">
            <a:solidFill>
              <a:srgbClr val="FF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432153" name="Rectangle 25"/>
          <p:cNvSpPr>
            <a:spLocks noChangeArrowheads="1"/>
          </p:cNvSpPr>
          <p:nvPr/>
        </p:nvSpPr>
        <p:spPr bwMode="auto">
          <a:xfrm>
            <a:off x="900113" y="5516563"/>
            <a:ext cx="3959225" cy="28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85000"/>
              <a:buFont typeface="Wingdings 2" panose="05020102010507070707" pitchFamily="18" charset="2"/>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tx2"/>
              </a:buClr>
              <a:buSzPct val="85000"/>
              <a:buFont typeface="Wingdings 2" panose="05020102010507070707" pitchFamily="18" charset="2"/>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folHlink"/>
              </a:buClr>
              <a:buFont typeface="Wingdings 2" panose="05020102010507070707" pitchFamily="18" charset="2"/>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90000"/>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9pPr>
          </a:lstStyle>
          <a:p>
            <a:pPr algn="ctr" eaLnBrk="1" hangingPunct="1">
              <a:spcBef>
                <a:spcPct val="0"/>
              </a:spcBef>
              <a:buClrTx/>
              <a:buSzTx/>
              <a:buFontTx/>
              <a:buNone/>
            </a:pPr>
            <a:r>
              <a:rPr lang="en-US" altLang="zh-TW" sz="1400">
                <a:latin typeface="新細明體" panose="02020500000000000000" pitchFamily="18" charset="-120"/>
              </a:rPr>
              <a:t>System.out.println(MyPackage.Package1.Pack2.Where());</a:t>
            </a:r>
          </a:p>
        </p:txBody>
      </p:sp>
      <p:sp>
        <p:nvSpPr>
          <p:cNvPr id="432154" name="Rectangle 26"/>
          <p:cNvSpPr>
            <a:spLocks noChangeArrowheads="1"/>
          </p:cNvSpPr>
          <p:nvPr/>
        </p:nvSpPr>
        <p:spPr bwMode="auto">
          <a:xfrm>
            <a:off x="900113" y="5732463"/>
            <a:ext cx="3959225" cy="28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85000"/>
              <a:buFont typeface="Wingdings 2" panose="05020102010507070707" pitchFamily="18" charset="2"/>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tx2"/>
              </a:buClr>
              <a:buSzPct val="85000"/>
              <a:buFont typeface="Wingdings 2" panose="05020102010507070707" pitchFamily="18" charset="2"/>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folHlink"/>
              </a:buClr>
              <a:buFont typeface="Wingdings 2" panose="05020102010507070707" pitchFamily="18" charset="2"/>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90000"/>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9pPr>
          </a:lstStyle>
          <a:p>
            <a:pPr algn="ctr" eaLnBrk="1" hangingPunct="1">
              <a:spcBef>
                <a:spcPct val="0"/>
              </a:spcBef>
              <a:buClrTx/>
              <a:buSzTx/>
              <a:buFontTx/>
              <a:buNone/>
            </a:pPr>
            <a:r>
              <a:rPr lang="en-US" altLang="zh-TW" sz="1400">
                <a:latin typeface="新細明體" panose="02020500000000000000" pitchFamily="18" charset="-120"/>
              </a:rPr>
              <a:t>System.out.println(MyPackage.Package2.Pack3.Where());</a:t>
            </a:r>
          </a:p>
        </p:txBody>
      </p:sp>
      <p:pic>
        <p:nvPicPr>
          <p:cNvPr id="432157" name="Picture 29"/>
          <p:cNvPicPr>
            <a:picLocks noChangeAspect="1" noChangeArrowheads="1"/>
          </p:cNvPicPr>
          <p:nvPr>
            <p:ph sz="quarter" idx="3"/>
          </p:nvPr>
        </p:nvPicPr>
        <p:blipFill>
          <a:blip r:embed="rId5">
            <a:extLst>
              <a:ext uri="{28A0092B-C50C-407E-A947-70E740481C1C}">
                <a14:useLocalDpi xmlns:a14="http://schemas.microsoft.com/office/drawing/2010/main" val="0"/>
              </a:ext>
            </a:extLst>
          </a:blip>
          <a:srcRect/>
          <a:stretch>
            <a:fillRect/>
          </a:stretch>
        </p:blipFill>
        <p:spPr>
          <a:xfrm>
            <a:off x="3730625" y="4568825"/>
            <a:ext cx="5111750" cy="2171700"/>
          </a:xfrm>
          <a:noFill/>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32138"/>
                                        </p:tgtEl>
                                        <p:attrNameLst>
                                          <p:attrName>style.visibility</p:attrName>
                                        </p:attrNameLst>
                                      </p:cBhvr>
                                      <p:to>
                                        <p:strVal val="visible"/>
                                      </p:to>
                                    </p:set>
                                    <p:anim calcmode="lin" valueType="num">
                                      <p:cBhvr additive="base">
                                        <p:cTn id="7" dur="1000" fill="hold"/>
                                        <p:tgtEl>
                                          <p:spTgt spid="432138"/>
                                        </p:tgtEl>
                                        <p:attrNameLst>
                                          <p:attrName>ppt_x</p:attrName>
                                        </p:attrNameLst>
                                      </p:cBhvr>
                                      <p:tavLst>
                                        <p:tav tm="0">
                                          <p:val>
                                            <p:strVal val="#ppt_x"/>
                                          </p:val>
                                        </p:tav>
                                        <p:tav tm="100000">
                                          <p:val>
                                            <p:strVal val="#ppt_x"/>
                                          </p:val>
                                        </p:tav>
                                      </p:tavLst>
                                    </p:anim>
                                    <p:anim calcmode="lin" valueType="num">
                                      <p:cBhvr additive="base">
                                        <p:cTn id="8" dur="1000" fill="hold"/>
                                        <p:tgtEl>
                                          <p:spTgt spid="432138"/>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1000"/>
                            </p:stCondLst>
                            <p:childTnLst>
                              <p:par>
                                <p:cTn id="10" presetID="18" presetClass="entr" presetSubtype="3" fill="hold" grpId="0" nodeType="afterEffect">
                                  <p:stCondLst>
                                    <p:cond delay="0"/>
                                  </p:stCondLst>
                                  <p:childTnLst>
                                    <p:set>
                                      <p:cBhvr>
                                        <p:cTn id="11" dur="1" fill="hold">
                                          <p:stCondLst>
                                            <p:cond delay="0"/>
                                          </p:stCondLst>
                                        </p:cTn>
                                        <p:tgtEl>
                                          <p:spTgt spid="432142"/>
                                        </p:tgtEl>
                                        <p:attrNameLst>
                                          <p:attrName>style.visibility</p:attrName>
                                        </p:attrNameLst>
                                      </p:cBhvr>
                                      <p:to>
                                        <p:strVal val="visible"/>
                                      </p:to>
                                    </p:set>
                                    <p:animEffect transition="in" filter="strips(upRight)">
                                      <p:cBhvr>
                                        <p:cTn id="12" dur="1000"/>
                                        <p:tgtEl>
                                          <p:spTgt spid="432142"/>
                                        </p:tgtEl>
                                      </p:cBhvr>
                                    </p:animEffect>
                                  </p:childTnLst>
                                </p:cTn>
                              </p:par>
                              <p:par>
                                <p:cTn id="13" presetID="18" presetClass="entr" presetSubtype="3" fill="hold" grpId="0" nodeType="withEffect">
                                  <p:stCondLst>
                                    <p:cond delay="0"/>
                                  </p:stCondLst>
                                  <p:childTnLst>
                                    <p:set>
                                      <p:cBhvr>
                                        <p:cTn id="14" dur="1" fill="hold">
                                          <p:stCondLst>
                                            <p:cond delay="0"/>
                                          </p:stCondLst>
                                        </p:cTn>
                                        <p:tgtEl>
                                          <p:spTgt spid="432145"/>
                                        </p:tgtEl>
                                        <p:attrNameLst>
                                          <p:attrName>style.visibility</p:attrName>
                                        </p:attrNameLst>
                                      </p:cBhvr>
                                      <p:to>
                                        <p:strVal val="visible"/>
                                      </p:to>
                                    </p:set>
                                    <p:animEffect transition="in" filter="strips(upRight)">
                                      <p:cBhvr>
                                        <p:cTn id="15" dur="1000"/>
                                        <p:tgtEl>
                                          <p:spTgt spid="432145"/>
                                        </p:tgtEl>
                                      </p:cBhvr>
                                    </p:animEffect>
                                  </p:childTnLst>
                                </p:cTn>
                              </p:par>
                            </p:childTnLst>
                          </p:cTn>
                        </p:par>
                        <p:par>
                          <p:cTn id="16" fill="hold" nodeType="afterGroup">
                            <p:stCondLst>
                              <p:cond delay="2000"/>
                            </p:stCondLst>
                            <p:childTnLst>
                              <p:par>
                                <p:cTn id="17" presetID="18" presetClass="entr" presetSubtype="12" fill="hold" grpId="0" nodeType="afterEffect">
                                  <p:stCondLst>
                                    <p:cond delay="0"/>
                                  </p:stCondLst>
                                  <p:childTnLst>
                                    <p:set>
                                      <p:cBhvr>
                                        <p:cTn id="18" dur="1" fill="hold">
                                          <p:stCondLst>
                                            <p:cond delay="0"/>
                                          </p:stCondLst>
                                        </p:cTn>
                                        <p:tgtEl>
                                          <p:spTgt spid="432143"/>
                                        </p:tgtEl>
                                        <p:attrNameLst>
                                          <p:attrName>style.visibility</p:attrName>
                                        </p:attrNameLst>
                                      </p:cBhvr>
                                      <p:to>
                                        <p:strVal val="visible"/>
                                      </p:to>
                                    </p:set>
                                    <p:animEffect transition="in" filter="strips(downLeft)">
                                      <p:cBhvr>
                                        <p:cTn id="19" dur="1000"/>
                                        <p:tgtEl>
                                          <p:spTgt spid="432143"/>
                                        </p:tgtEl>
                                      </p:cBhvr>
                                    </p:animEffect>
                                  </p:childTnLst>
                                </p:cTn>
                              </p:par>
                              <p:par>
                                <p:cTn id="20" presetID="18" presetClass="entr" presetSubtype="3" fill="hold" grpId="0" nodeType="withEffect">
                                  <p:stCondLst>
                                    <p:cond delay="0"/>
                                  </p:stCondLst>
                                  <p:childTnLst>
                                    <p:set>
                                      <p:cBhvr>
                                        <p:cTn id="21" dur="1" fill="hold">
                                          <p:stCondLst>
                                            <p:cond delay="0"/>
                                          </p:stCondLst>
                                        </p:cTn>
                                        <p:tgtEl>
                                          <p:spTgt spid="432146"/>
                                        </p:tgtEl>
                                        <p:attrNameLst>
                                          <p:attrName>style.visibility</p:attrName>
                                        </p:attrNameLst>
                                      </p:cBhvr>
                                      <p:to>
                                        <p:strVal val="visible"/>
                                      </p:to>
                                    </p:set>
                                    <p:animEffect transition="in" filter="strips(upRight)">
                                      <p:cBhvr>
                                        <p:cTn id="22" dur="1000"/>
                                        <p:tgtEl>
                                          <p:spTgt spid="432146"/>
                                        </p:tgtEl>
                                      </p:cBhvr>
                                    </p:animEffect>
                                  </p:childTnLst>
                                </p:cTn>
                              </p:par>
                            </p:childTnLst>
                          </p:cTn>
                        </p:par>
                        <p:par>
                          <p:cTn id="23" fill="hold" nodeType="afterGroup">
                            <p:stCondLst>
                              <p:cond delay="3000"/>
                            </p:stCondLst>
                            <p:childTnLst>
                              <p:par>
                                <p:cTn id="24" presetID="18" presetClass="entr" presetSubtype="3" fill="hold" grpId="0" nodeType="afterEffect">
                                  <p:stCondLst>
                                    <p:cond delay="0"/>
                                  </p:stCondLst>
                                  <p:childTnLst>
                                    <p:set>
                                      <p:cBhvr>
                                        <p:cTn id="25" dur="1" fill="hold">
                                          <p:stCondLst>
                                            <p:cond delay="0"/>
                                          </p:stCondLst>
                                        </p:cTn>
                                        <p:tgtEl>
                                          <p:spTgt spid="432144"/>
                                        </p:tgtEl>
                                        <p:attrNameLst>
                                          <p:attrName>style.visibility</p:attrName>
                                        </p:attrNameLst>
                                      </p:cBhvr>
                                      <p:to>
                                        <p:strVal val="visible"/>
                                      </p:to>
                                    </p:set>
                                    <p:animEffect transition="in" filter="strips(upRight)">
                                      <p:cBhvr>
                                        <p:cTn id="26" dur="1000"/>
                                        <p:tgtEl>
                                          <p:spTgt spid="432144"/>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xit" presetSubtype="0" fill="hold" grpId="1" nodeType="clickEffect">
                                  <p:stCondLst>
                                    <p:cond delay="0"/>
                                  </p:stCondLst>
                                  <p:childTnLst>
                                    <p:set>
                                      <p:cBhvr>
                                        <p:cTn id="30" dur="1" fill="hold">
                                          <p:stCondLst>
                                            <p:cond delay="0"/>
                                          </p:stCondLst>
                                        </p:cTn>
                                        <p:tgtEl>
                                          <p:spTgt spid="432145"/>
                                        </p:tgtEl>
                                        <p:attrNameLst>
                                          <p:attrName>style.visibility</p:attrName>
                                        </p:attrNameLst>
                                      </p:cBhvr>
                                      <p:to>
                                        <p:strVal val="hidden"/>
                                      </p:to>
                                    </p:set>
                                  </p:childTnLst>
                                </p:cTn>
                              </p:par>
                              <p:par>
                                <p:cTn id="31" presetID="1" presetClass="exit" presetSubtype="0" fill="hold" grpId="1" nodeType="withEffect">
                                  <p:stCondLst>
                                    <p:cond delay="0"/>
                                  </p:stCondLst>
                                  <p:childTnLst>
                                    <p:set>
                                      <p:cBhvr>
                                        <p:cTn id="32" dur="1" fill="hold">
                                          <p:stCondLst>
                                            <p:cond delay="0"/>
                                          </p:stCondLst>
                                        </p:cTn>
                                        <p:tgtEl>
                                          <p:spTgt spid="432146"/>
                                        </p:tgtEl>
                                        <p:attrNameLst>
                                          <p:attrName>style.visibility</p:attrName>
                                        </p:attrNameLst>
                                      </p:cBhvr>
                                      <p:to>
                                        <p:strVal val="hidden"/>
                                      </p:to>
                                    </p:set>
                                  </p:childTnLst>
                                </p:cTn>
                              </p:par>
                              <p:par>
                                <p:cTn id="33" presetID="1" presetClass="exit" presetSubtype="0" fill="hold" grpId="1" nodeType="withEffect">
                                  <p:stCondLst>
                                    <p:cond delay="0"/>
                                  </p:stCondLst>
                                  <p:childTnLst>
                                    <p:set>
                                      <p:cBhvr>
                                        <p:cTn id="34" dur="1" fill="hold">
                                          <p:stCondLst>
                                            <p:cond delay="0"/>
                                          </p:stCondLst>
                                        </p:cTn>
                                        <p:tgtEl>
                                          <p:spTgt spid="432143"/>
                                        </p:tgtEl>
                                        <p:attrNameLst>
                                          <p:attrName>style.visibility</p:attrName>
                                        </p:attrNameLst>
                                      </p:cBhvr>
                                      <p:to>
                                        <p:strVal val="hidden"/>
                                      </p:to>
                                    </p:set>
                                  </p:childTnLst>
                                </p:cTn>
                              </p:par>
                              <p:par>
                                <p:cTn id="35" presetID="1" presetClass="exit" presetSubtype="0" fill="hold" grpId="1" nodeType="withEffect">
                                  <p:stCondLst>
                                    <p:cond delay="0"/>
                                  </p:stCondLst>
                                  <p:childTnLst>
                                    <p:set>
                                      <p:cBhvr>
                                        <p:cTn id="36" dur="1" fill="hold">
                                          <p:stCondLst>
                                            <p:cond delay="0"/>
                                          </p:stCondLst>
                                        </p:cTn>
                                        <p:tgtEl>
                                          <p:spTgt spid="432142"/>
                                        </p:tgtEl>
                                        <p:attrNameLst>
                                          <p:attrName>style.visibility</p:attrName>
                                        </p:attrNameLst>
                                      </p:cBhvr>
                                      <p:to>
                                        <p:strVal val="hidden"/>
                                      </p:to>
                                    </p:set>
                                  </p:childTnLst>
                                </p:cTn>
                              </p:par>
                              <p:par>
                                <p:cTn id="37" presetID="1" presetClass="exit" presetSubtype="0" fill="hold" grpId="1" nodeType="withEffect">
                                  <p:stCondLst>
                                    <p:cond delay="0"/>
                                  </p:stCondLst>
                                  <p:childTnLst>
                                    <p:set>
                                      <p:cBhvr>
                                        <p:cTn id="38" dur="1" fill="hold">
                                          <p:stCondLst>
                                            <p:cond delay="0"/>
                                          </p:stCondLst>
                                        </p:cTn>
                                        <p:tgtEl>
                                          <p:spTgt spid="432144"/>
                                        </p:tgtEl>
                                        <p:attrNameLst>
                                          <p:attrName>style.visibility</p:attrName>
                                        </p:attrNameLst>
                                      </p:cBhvr>
                                      <p:to>
                                        <p:strVal val="hidden"/>
                                      </p:to>
                                    </p:set>
                                  </p:childTnLst>
                                </p:cTn>
                              </p:par>
                              <p:par>
                                <p:cTn id="39" presetID="1" presetClass="exit" presetSubtype="0" fill="hold" nodeType="withEffect">
                                  <p:stCondLst>
                                    <p:cond delay="0"/>
                                  </p:stCondLst>
                                  <p:childTnLst>
                                    <p:set>
                                      <p:cBhvr>
                                        <p:cTn id="40" dur="1" fill="hold">
                                          <p:stCondLst>
                                            <p:cond delay="0"/>
                                          </p:stCondLst>
                                        </p:cTn>
                                        <p:tgtEl>
                                          <p:spTgt spid="432138"/>
                                        </p:tgtEl>
                                        <p:attrNameLst>
                                          <p:attrName>style.visibility</p:attrName>
                                        </p:attrNameLst>
                                      </p:cBhvr>
                                      <p:to>
                                        <p:strVal val="hidden"/>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2" presetClass="entr" presetSubtype="4" fill="hold" nodeType="clickEffect">
                                  <p:stCondLst>
                                    <p:cond delay="0"/>
                                  </p:stCondLst>
                                  <p:childTnLst>
                                    <p:set>
                                      <p:cBhvr>
                                        <p:cTn id="44" dur="1" fill="hold">
                                          <p:stCondLst>
                                            <p:cond delay="0"/>
                                          </p:stCondLst>
                                        </p:cTn>
                                        <p:tgtEl>
                                          <p:spTgt spid="432139"/>
                                        </p:tgtEl>
                                        <p:attrNameLst>
                                          <p:attrName>style.visibility</p:attrName>
                                        </p:attrNameLst>
                                      </p:cBhvr>
                                      <p:to>
                                        <p:strVal val="visible"/>
                                      </p:to>
                                    </p:set>
                                    <p:anim calcmode="lin" valueType="num">
                                      <p:cBhvr additive="base">
                                        <p:cTn id="45" dur="1000" fill="hold"/>
                                        <p:tgtEl>
                                          <p:spTgt spid="432139"/>
                                        </p:tgtEl>
                                        <p:attrNameLst>
                                          <p:attrName>ppt_x</p:attrName>
                                        </p:attrNameLst>
                                      </p:cBhvr>
                                      <p:tavLst>
                                        <p:tav tm="0">
                                          <p:val>
                                            <p:strVal val="#ppt_x"/>
                                          </p:val>
                                        </p:tav>
                                        <p:tav tm="100000">
                                          <p:val>
                                            <p:strVal val="#ppt_x"/>
                                          </p:val>
                                        </p:tav>
                                      </p:tavLst>
                                    </p:anim>
                                    <p:anim calcmode="lin" valueType="num">
                                      <p:cBhvr additive="base">
                                        <p:cTn id="46" dur="1000" fill="hold"/>
                                        <p:tgtEl>
                                          <p:spTgt spid="432139"/>
                                        </p:tgtEl>
                                        <p:attrNameLst>
                                          <p:attrName>ppt_y</p:attrName>
                                        </p:attrNameLst>
                                      </p:cBhvr>
                                      <p:tavLst>
                                        <p:tav tm="0">
                                          <p:val>
                                            <p:strVal val="1+#ppt_h/2"/>
                                          </p:val>
                                        </p:tav>
                                        <p:tav tm="100000">
                                          <p:val>
                                            <p:strVal val="#ppt_y"/>
                                          </p:val>
                                        </p:tav>
                                      </p:tavLst>
                                    </p:anim>
                                  </p:childTnLst>
                                </p:cTn>
                              </p:par>
                            </p:childTnLst>
                          </p:cTn>
                        </p:par>
                        <p:par>
                          <p:cTn id="47" fill="hold" nodeType="afterGroup">
                            <p:stCondLst>
                              <p:cond delay="1000"/>
                            </p:stCondLst>
                            <p:childTnLst>
                              <p:par>
                                <p:cTn id="48" presetID="18" presetClass="entr" presetSubtype="12" fill="hold" grpId="0" nodeType="afterEffect">
                                  <p:stCondLst>
                                    <p:cond delay="0"/>
                                  </p:stCondLst>
                                  <p:childTnLst>
                                    <p:set>
                                      <p:cBhvr>
                                        <p:cTn id="49" dur="1" fill="hold">
                                          <p:stCondLst>
                                            <p:cond delay="0"/>
                                          </p:stCondLst>
                                        </p:cTn>
                                        <p:tgtEl>
                                          <p:spTgt spid="432147"/>
                                        </p:tgtEl>
                                        <p:attrNameLst>
                                          <p:attrName>style.visibility</p:attrName>
                                        </p:attrNameLst>
                                      </p:cBhvr>
                                      <p:to>
                                        <p:strVal val="visible"/>
                                      </p:to>
                                    </p:set>
                                    <p:animEffect transition="in" filter="strips(downLeft)">
                                      <p:cBhvr>
                                        <p:cTn id="50" dur="1000"/>
                                        <p:tgtEl>
                                          <p:spTgt spid="432147"/>
                                        </p:tgtEl>
                                      </p:cBhvr>
                                    </p:animEffect>
                                  </p:childTnLst>
                                </p:cTn>
                              </p:par>
                              <p:par>
                                <p:cTn id="51" presetID="18" presetClass="entr" presetSubtype="12" fill="hold" grpId="0" nodeType="withEffect">
                                  <p:stCondLst>
                                    <p:cond delay="0"/>
                                  </p:stCondLst>
                                  <p:childTnLst>
                                    <p:set>
                                      <p:cBhvr>
                                        <p:cTn id="52" dur="1" fill="hold">
                                          <p:stCondLst>
                                            <p:cond delay="0"/>
                                          </p:stCondLst>
                                        </p:cTn>
                                        <p:tgtEl>
                                          <p:spTgt spid="432150"/>
                                        </p:tgtEl>
                                        <p:attrNameLst>
                                          <p:attrName>style.visibility</p:attrName>
                                        </p:attrNameLst>
                                      </p:cBhvr>
                                      <p:to>
                                        <p:strVal val="visible"/>
                                      </p:to>
                                    </p:set>
                                    <p:animEffect transition="in" filter="strips(downLeft)">
                                      <p:cBhvr>
                                        <p:cTn id="53" dur="1000"/>
                                        <p:tgtEl>
                                          <p:spTgt spid="432150"/>
                                        </p:tgtEl>
                                      </p:cBhvr>
                                    </p:animEffect>
                                  </p:childTnLst>
                                </p:cTn>
                              </p:par>
                            </p:childTnLst>
                          </p:cTn>
                        </p:par>
                        <p:par>
                          <p:cTn id="54" fill="hold" nodeType="afterGroup">
                            <p:stCondLst>
                              <p:cond delay="2000"/>
                            </p:stCondLst>
                            <p:childTnLst>
                              <p:par>
                                <p:cTn id="55" presetID="18" presetClass="entr" presetSubtype="12" fill="hold" grpId="0" nodeType="afterEffect">
                                  <p:stCondLst>
                                    <p:cond delay="0"/>
                                  </p:stCondLst>
                                  <p:childTnLst>
                                    <p:set>
                                      <p:cBhvr>
                                        <p:cTn id="56" dur="1" fill="hold">
                                          <p:stCondLst>
                                            <p:cond delay="0"/>
                                          </p:stCondLst>
                                        </p:cTn>
                                        <p:tgtEl>
                                          <p:spTgt spid="432148"/>
                                        </p:tgtEl>
                                        <p:attrNameLst>
                                          <p:attrName>style.visibility</p:attrName>
                                        </p:attrNameLst>
                                      </p:cBhvr>
                                      <p:to>
                                        <p:strVal val="visible"/>
                                      </p:to>
                                    </p:set>
                                    <p:animEffect transition="in" filter="strips(downLeft)">
                                      <p:cBhvr>
                                        <p:cTn id="57" dur="1000"/>
                                        <p:tgtEl>
                                          <p:spTgt spid="432148"/>
                                        </p:tgtEl>
                                      </p:cBhvr>
                                    </p:animEffect>
                                  </p:childTnLst>
                                </p:cTn>
                              </p:par>
                            </p:childTnLst>
                          </p:cTn>
                        </p:par>
                        <p:par>
                          <p:cTn id="58" fill="hold" nodeType="afterGroup">
                            <p:stCondLst>
                              <p:cond delay="3000"/>
                            </p:stCondLst>
                            <p:childTnLst>
                              <p:par>
                                <p:cTn id="59" presetID="18" presetClass="entr" presetSubtype="12" fill="hold" grpId="0" nodeType="afterEffect">
                                  <p:stCondLst>
                                    <p:cond delay="0"/>
                                  </p:stCondLst>
                                  <p:childTnLst>
                                    <p:set>
                                      <p:cBhvr>
                                        <p:cTn id="60" dur="1" fill="hold">
                                          <p:stCondLst>
                                            <p:cond delay="0"/>
                                          </p:stCondLst>
                                        </p:cTn>
                                        <p:tgtEl>
                                          <p:spTgt spid="432149"/>
                                        </p:tgtEl>
                                        <p:attrNameLst>
                                          <p:attrName>style.visibility</p:attrName>
                                        </p:attrNameLst>
                                      </p:cBhvr>
                                      <p:to>
                                        <p:strVal val="visible"/>
                                      </p:to>
                                    </p:set>
                                    <p:animEffect transition="in" filter="strips(downLeft)">
                                      <p:cBhvr>
                                        <p:cTn id="61" dur="1000"/>
                                        <p:tgtEl>
                                          <p:spTgt spid="432149"/>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1" presetClass="exit" presetSubtype="0" fill="hold" grpId="1" nodeType="clickEffect">
                                  <p:stCondLst>
                                    <p:cond delay="0"/>
                                  </p:stCondLst>
                                  <p:childTnLst>
                                    <p:set>
                                      <p:cBhvr>
                                        <p:cTn id="65" dur="1" fill="hold">
                                          <p:stCondLst>
                                            <p:cond delay="0"/>
                                          </p:stCondLst>
                                        </p:cTn>
                                        <p:tgtEl>
                                          <p:spTgt spid="432147"/>
                                        </p:tgtEl>
                                        <p:attrNameLst>
                                          <p:attrName>style.visibility</p:attrName>
                                        </p:attrNameLst>
                                      </p:cBhvr>
                                      <p:to>
                                        <p:strVal val="hidden"/>
                                      </p:to>
                                    </p:set>
                                  </p:childTnLst>
                                </p:cTn>
                              </p:par>
                              <p:par>
                                <p:cTn id="66" presetID="1" presetClass="exit" presetSubtype="0" fill="hold" grpId="1" nodeType="withEffect">
                                  <p:stCondLst>
                                    <p:cond delay="0"/>
                                  </p:stCondLst>
                                  <p:childTnLst>
                                    <p:set>
                                      <p:cBhvr>
                                        <p:cTn id="67" dur="1" fill="hold">
                                          <p:stCondLst>
                                            <p:cond delay="0"/>
                                          </p:stCondLst>
                                        </p:cTn>
                                        <p:tgtEl>
                                          <p:spTgt spid="432150"/>
                                        </p:tgtEl>
                                        <p:attrNameLst>
                                          <p:attrName>style.visibility</p:attrName>
                                        </p:attrNameLst>
                                      </p:cBhvr>
                                      <p:to>
                                        <p:strVal val="hidden"/>
                                      </p:to>
                                    </p:set>
                                  </p:childTnLst>
                                </p:cTn>
                              </p:par>
                              <p:par>
                                <p:cTn id="68" presetID="1" presetClass="exit" presetSubtype="0" fill="hold" grpId="1" nodeType="withEffect">
                                  <p:stCondLst>
                                    <p:cond delay="0"/>
                                  </p:stCondLst>
                                  <p:childTnLst>
                                    <p:set>
                                      <p:cBhvr>
                                        <p:cTn id="69" dur="1" fill="hold">
                                          <p:stCondLst>
                                            <p:cond delay="0"/>
                                          </p:stCondLst>
                                        </p:cTn>
                                        <p:tgtEl>
                                          <p:spTgt spid="432148"/>
                                        </p:tgtEl>
                                        <p:attrNameLst>
                                          <p:attrName>style.visibility</p:attrName>
                                        </p:attrNameLst>
                                      </p:cBhvr>
                                      <p:to>
                                        <p:strVal val="hidden"/>
                                      </p:to>
                                    </p:set>
                                  </p:childTnLst>
                                </p:cTn>
                              </p:par>
                              <p:par>
                                <p:cTn id="70" presetID="1" presetClass="exit" presetSubtype="0" fill="hold" grpId="1" nodeType="withEffect">
                                  <p:stCondLst>
                                    <p:cond delay="0"/>
                                  </p:stCondLst>
                                  <p:childTnLst>
                                    <p:set>
                                      <p:cBhvr>
                                        <p:cTn id="71" dur="1" fill="hold">
                                          <p:stCondLst>
                                            <p:cond delay="0"/>
                                          </p:stCondLst>
                                        </p:cTn>
                                        <p:tgtEl>
                                          <p:spTgt spid="432149"/>
                                        </p:tgtEl>
                                        <p:attrNameLst>
                                          <p:attrName>style.visibility</p:attrName>
                                        </p:attrNameLst>
                                      </p:cBhvr>
                                      <p:to>
                                        <p:strVal val="hidden"/>
                                      </p:to>
                                    </p:set>
                                  </p:childTnLst>
                                </p:cTn>
                              </p:par>
                              <p:par>
                                <p:cTn id="72" presetID="1" presetClass="exit" presetSubtype="0" fill="hold" nodeType="withEffect">
                                  <p:stCondLst>
                                    <p:cond delay="0"/>
                                  </p:stCondLst>
                                  <p:childTnLst>
                                    <p:set>
                                      <p:cBhvr>
                                        <p:cTn id="73" dur="1" fill="hold">
                                          <p:stCondLst>
                                            <p:cond delay="0"/>
                                          </p:stCondLst>
                                        </p:cTn>
                                        <p:tgtEl>
                                          <p:spTgt spid="432139"/>
                                        </p:tgtEl>
                                        <p:attrNameLst>
                                          <p:attrName>style.visibility</p:attrName>
                                        </p:attrNameLst>
                                      </p:cBhvr>
                                      <p:to>
                                        <p:strVal val="hidden"/>
                                      </p:to>
                                    </p:set>
                                  </p:childTnLst>
                                </p:cTn>
                              </p:par>
                            </p:childTnLst>
                          </p:cTn>
                        </p:par>
                      </p:childTnLst>
                    </p:cTn>
                  </p:par>
                  <p:par>
                    <p:cTn id="74" fill="hold" nodeType="clickPar">
                      <p:stCondLst>
                        <p:cond delay="indefinite"/>
                      </p:stCondLst>
                      <p:childTnLst>
                        <p:par>
                          <p:cTn id="75" fill="hold" nodeType="withGroup">
                            <p:stCondLst>
                              <p:cond delay="0"/>
                            </p:stCondLst>
                            <p:childTnLst>
                              <p:par>
                                <p:cTn id="76" presetID="2" presetClass="entr" presetSubtype="4" fill="hold" nodeType="clickEffect">
                                  <p:stCondLst>
                                    <p:cond delay="0"/>
                                  </p:stCondLst>
                                  <p:childTnLst>
                                    <p:set>
                                      <p:cBhvr>
                                        <p:cTn id="77" dur="1" fill="hold">
                                          <p:stCondLst>
                                            <p:cond delay="0"/>
                                          </p:stCondLst>
                                        </p:cTn>
                                        <p:tgtEl>
                                          <p:spTgt spid="432157"/>
                                        </p:tgtEl>
                                        <p:attrNameLst>
                                          <p:attrName>style.visibility</p:attrName>
                                        </p:attrNameLst>
                                      </p:cBhvr>
                                      <p:to>
                                        <p:strVal val="visible"/>
                                      </p:to>
                                    </p:set>
                                    <p:anim calcmode="lin" valueType="num">
                                      <p:cBhvr additive="base">
                                        <p:cTn id="78" dur="1000" fill="hold"/>
                                        <p:tgtEl>
                                          <p:spTgt spid="432157"/>
                                        </p:tgtEl>
                                        <p:attrNameLst>
                                          <p:attrName>ppt_x</p:attrName>
                                        </p:attrNameLst>
                                      </p:cBhvr>
                                      <p:tavLst>
                                        <p:tav tm="0">
                                          <p:val>
                                            <p:strVal val="#ppt_x"/>
                                          </p:val>
                                        </p:tav>
                                        <p:tav tm="100000">
                                          <p:val>
                                            <p:strVal val="#ppt_x"/>
                                          </p:val>
                                        </p:tav>
                                      </p:tavLst>
                                    </p:anim>
                                    <p:anim calcmode="lin" valueType="num">
                                      <p:cBhvr additive="base">
                                        <p:cTn id="79" dur="1000" fill="hold"/>
                                        <p:tgtEl>
                                          <p:spTgt spid="432157"/>
                                        </p:tgtEl>
                                        <p:attrNameLst>
                                          <p:attrName>ppt_y</p:attrName>
                                        </p:attrNameLst>
                                      </p:cBhvr>
                                      <p:tavLst>
                                        <p:tav tm="0">
                                          <p:val>
                                            <p:strVal val="1+#ppt_h/2"/>
                                          </p:val>
                                        </p:tav>
                                        <p:tav tm="100000">
                                          <p:val>
                                            <p:strVal val="#ppt_y"/>
                                          </p:val>
                                        </p:tav>
                                      </p:tavLst>
                                    </p:anim>
                                  </p:childTnLst>
                                </p:cTn>
                              </p:par>
                            </p:childTnLst>
                          </p:cTn>
                        </p:par>
                      </p:childTnLst>
                    </p:cTn>
                  </p:par>
                  <p:par>
                    <p:cTn id="80" fill="hold" nodeType="clickPar">
                      <p:stCondLst>
                        <p:cond delay="indefinite"/>
                      </p:stCondLst>
                      <p:childTnLst>
                        <p:par>
                          <p:cTn id="81" fill="hold" nodeType="withGroup">
                            <p:stCondLst>
                              <p:cond delay="0"/>
                            </p:stCondLst>
                            <p:childTnLst>
                              <p:par>
                                <p:cTn id="82" presetID="9" presetClass="entr" presetSubtype="0" fill="hold" nodeType="clickEffect">
                                  <p:stCondLst>
                                    <p:cond delay="0"/>
                                  </p:stCondLst>
                                  <p:childTnLst>
                                    <p:set>
                                      <p:cBhvr>
                                        <p:cTn id="83" dur="1" fill="hold">
                                          <p:stCondLst>
                                            <p:cond delay="0"/>
                                          </p:stCondLst>
                                        </p:cTn>
                                        <p:tgtEl>
                                          <p:spTgt spid="432131">
                                            <p:txEl>
                                              <p:pRg st="14" end="14"/>
                                            </p:txEl>
                                          </p:spTgt>
                                        </p:tgtEl>
                                        <p:attrNameLst>
                                          <p:attrName>style.visibility</p:attrName>
                                        </p:attrNameLst>
                                      </p:cBhvr>
                                      <p:to>
                                        <p:strVal val="visible"/>
                                      </p:to>
                                    </p:set>
                                    <p:animEffect transition="in" filter="dissolve">
                                      <p:cBhvr>
                                        <p:cTn id="84" dur="500"/>
                                        <p:tgtEl>
                                          <p:spTgt spid="432131">
                                            <p:txEl>
                                              <p:pRg st="14" end="14"/>
                                            </p:txEl>
                                          </p:spTgt>
                                        </p:tgtEl>
                                      </p:cBhvr>
                                    </p:animEffect>
                                  </p:childTnLst>
                                </p:cTn>
                              </p:par>
                            </p:childTnLst>
                          </p:cTn>
                        </p:par>
                      </p:childTnLst>
                    </p:cTn>
                  </p:par>
                  <p:par>
                    <p:cTn id="85" fill="hold" nodeType="clickPar">
                      <p:stCondLst>
                        <p:cond delay="indefinite"/>
                      </p:stCondLst>
                      <p:childTnLst>
                        <p:par>
                          <p:cTn id="86" fill="hold" nodeType="withGroup">
                            <p:stCondLst>
                              <p:cond delay="0"/>
                            </p:stCondLst>
                            <p:childTnLst>
                              <p:par>
                                <p:cTn id="87" presetID="1" presetClass="exit" presetSubtype="0" fill="hold" nodeType="clickEffect">
                                  <p:stCondLst>
                                    <p:cond delay="0"/>
                                  </p:stCondLst>
                                  <p:childTnLst>
                                    <p:set>
                                      <p:cBhvr>
                                        <p:cTn id="88" dur="1" fill="hold">
                                          <p:stCondLst>
                                            <p:cond delay="0"/>
                                          </p:stCondLst>
                                        </p:cTn>
                                        <p:tgtEl>
                                          <p:spTgt spid="432157"/>
                                        </p:tgtEl>
                                        <p:attrNameLst>
                                          <p:attrName>style.visibility</p:attrName>
                                        </p:attrNameLst>
                                      </p:cBhvr>
                                      <p:to>
                                        <p:strVal val="hidden"/>
                                      </p:to>
                                    </p:set>
                                  </p:childTnLst>
                                </p:cTn>
                              </p:par>
                            </p:childTnLst>
                          </p:cTn>
                        </p:par>
                        <p:par>
                          <p:cTn id="89" fill="hold" nodeType="afterGroup">
                            <p:stCondLst>
                              <p:cond delay="0"/>
                            </p:stCondLst>
                            <p:childTnLst>
                              <p:par>
                                <p:cTn id="90" presetID="2" presetClass="entr" presetSubtype="4" fill="hold" nodeType="afterEffect">
                                  <p:stCondLst>
                                    <p:cond delay="0"/>
                                  </p:stCondLst>
                                  <p:childTnLst>
                                    <p:set>
                                      <p:cBhvr>
                                        <p:cTn id="91" dur="1" fill="hold">
                                          <p:stCondLst>
                                            <p:cond delay="0"/>
                                          </p:stCondLst>
                                        </p:cTn>
                                        <p:tgtEl>
                                          <p:spTgt spid="432151"/>
                                        </p:tgtEl>
                                        <p:attrNameLst>
                                          <p:attrName>style.visibility</p:attrName>
                                        </p:attrNameLst>
                                      </p:cBhvr>
                                      <p:to>
                                        <p:strVal val="visible"/>
                                      </p:to>
                                    </p:set>
                                    <p:anim calcmode="lin" valueType="num">
                                      <p:cBhvr additive="base">
                                        <p:cTn id="92" dur="1000" fill="hold"/>
                                        <p:tgtEl>
                                          <p:spTgt spid="432151"/>
                                        </p:tgtEl>
                                        <p:attrNameLst>
                                          <p:attrName>ppt_x</p:attrName>
                                        </p:attrNameLst>
                                      </p:cBhvr>
                                      <p:tavLst>
                                        <p:tav tm="0">
                                          <p:val>
                                            <p:strVal val="#ppt_x"/>
                                          </p:val>
                                        </p:tav>
                                        <p:tav tm="100000">
                                          <p:val>
                                            <p:strVal val="#ppt_x"/>
                                          </p:val>
                                        </p:tav>
                                      </p:tavLst>
                                    </p:anim>
                                    <p:anim calcmode="lin" valueType="num">
                                      <p:cBhvr additive="base">
                                        <p:cTn id="93" dur="1000" fill="hold"/>
                                        <p:tgtEl>
                                          <p:spTgt spid="432151"/>
                                        </p:tgtEl>
                                        <p:attrNameLst>
                                          <p:attrName>ppt_y</p:attrName>
                                        </p:attrNameLst>
                                      </p:cBhvr>
                                      <p:tavLst>
                                        <p:tav tm="0">
                                          <p:val>
                                            <p:strVal val="1+#ppt_h/2"/>
                                          </p:val>
                                        </p:tav>
                                        <p:tav tm="100000">
                                          <p:val>
                                            <p:strVal val="#ppt_y"/>
                                          </p:val>
                                        </p:tav>
                                      </p:tavLst>
                                    </p:anim>
                                  </p:childTnLst>
                                </p:cTn>
                              </p:par>
                            </p:childTnLst>
                          </p:cTn>
                        </p:par>
                      </p:childTnLst>
                    </p:cTn>
                  </p:par>
                  <p:par>
                    <p:cTn id="94" fill="hold" nodeType="clickPar">
                      <p:stCondLst>
                        <p:cond delay="indefinite"/>
                      </p:stCondLst>
                      <p:childTnLst>
                        <p:par>
                          <p:cTn id="95" fill="hold" nodeType="withGroup">
                            <p:stCondLst>
                              <p:cond delay="0"/>
                            </p:stCondLst>
                            <p:childTnLst>
                              <p:par>
                                <p:cTn id="96" presetID="3" presetClass="emph" presetSubtype="2" fill="hold" nodeType="clickEffect">
                                  <p:stCondLst>
                                    <p:cond delay="0"/>
                                  </p:stCondLst>
                                  <p:childTnLst>
                                    <p:animClr clrSpc="rgb" dir="cw">
                                      <p:cBhvr override="childStyle">
                                        <p:cTn id="97" dur="1000" fill="hold"/>
                                        <p:tgtEl>
                                          <p:spTgt spid="432131">
                                            <p:txEl>
                                              <p:pRg st="17" end="17"/>
                                            </p:txEl>
                                          </p:spTgt>
                                        </p:tgtEl>
                                        <p:attrNameLst>
                                          <p:attrName>style.color</p:attrName>
                                        </p:attrNameLst>
                                      </p:cBhvr>
                                      <p:to>
                                        <a:srgbClr val="FF9900"/>
                                      </p:to>
                                    </p:animClr>
                                  </p:childTnLst>
                                </p:cTn>
                              </p:par>
                              <p:par>
                                <p:cTn id="98" presetID="3" presetClass="emph" presetSubtype="2" fill="hold" nodeType="withEffect">
                                  <p:stCondLst>
                                    <p:cond delay="0"/>
                                  </p:stCondLst>
                                  <p:childTnLst>
                                    <p:animClr clrSpc="rgb" dir="cw">
                                      <p:cBhvr override="childStyle">
                                        <p:cTn id="99" dur="1000" fill="hold"/>
                                        <p:tgtEl>
                                          <p:spTgt spid="432131">
                                            <p:txEl>
                                              <p:pRg st="18" end="18"/>
                                            </p:txEl>
                                          </p:spTgt>
                                        </p:tgtEl>
                                        <p:attrNameLst>
                                          <p:attrName>style.color</p:attrName>
                                        </p:attrNameLst>
                                      </p:cBhvr>
                                      <p:to>
                                        <a:srgbClr val="FF9900"/>
                                      </p:to>
                                    </p:animClr>
                                  </p:childTnLst>
                                </p:cTn>
                              </p:par>
                            </p:childTnLst>
                          </p:cTn>
                        </p:par>
                      </p:childTnLst>
                    </p:cTn>
                  </p:par>
                  <p:par>
                    <p:cTn id="100" fill="hold" nodeType="clickPar">
                      <p:stCondLst>
                        <p:cond delay="indefinite"/>
                      </p:stCondLst>
                      <p:childTnLst>
                        <p:par>
                          <p:cTn id="101" fill="hold" nodeType="withGroup">
                            <p:stCondLst>
                              <p:cond delay="0"/>
                            </p:stCondLst>
                            <p:childTnLst>
                              <p:par>
                                <p:cTn id="102" presetID="1" presetClass="exit" presetSubtype="0" fill="hold" nodeType="clickEffect">
                                  <p:stCondLst>
                                    <p:cond delay="0"/>
                                  </p:stCondLst>
                                  <p:childTnLst>
                                    <p:set>
                                      <p:cBhvr>
                                        <p:cTn id="103" dur="1" fill="hold">
                                          <p:stCondLst>
                                            <p:cond delay="0"/>
                                          </p:stCondLst>
                                        </p:cTn>
                                        <p:tgtEl>
                                          <p:spTgt spid="432151"/>
                                        </p:tgtEl>
                                        <p:attrNameLst>
                                          <p:attrName>style.visibility</p:attrName>
                                        </p:attrNameLst>
                                      </p:cBhvr>
                                      <p:to>
                                        <p:strVal val="hidden"/>
                                      </p:to>
                                    </p:set>
                                  </p:childTnLst>
                                </p:cTn>
                              </p:par>
                              <p:par>
                                <p:cTn id="104" presetID="1" presetClass="exit" presetSubtype="0" fill="hold" nodeType="withEffect">
                                  <p:stCondLst>
                                    <p:cond delay="0"/>
                                  </p:stCondLst>
                                  <p:childTnLst>
                                    <p:set>
                                      <p:cBhvr>
                                        <p:cTn id="105" dur="1" fill="hold">
                                          <p:stCondLst>
                                            <p:cond delay="0"/>
                                          </p:stCondLst>
                                        </p:cTn>
                                        <p:tgtEl>
                                          <p:spTgt spid="432131">
                                            <p:txEl>
                                              <p:pRg st="17" end="17"/>
                                            </p:txEl>
                                          </p:spTgt>
                                        </p:tgtEl>
                                        <p:attrNameLst>
                                          <p:attrName>style.visibility</p:attrName>
                                        </p:attrNameLst>
                                      </p:cBhvr>
                                      <p:to>
                                        <p:strVal val="hidden"/>
                                      </p:to>
                                    </p:set>
                                  </p:childTnLst>
                                </p:cTn>
                              </p:par>
                              <p:par>
                                <p:cTn id="106" presetID="1" presetClass="exit" presetSubtype="0" fill="hold" nodeType="withEffect">
                                  <p:stCondLst>
                                    <p:cond delay="0"/>
                                  </p:stCondLst>
                                  <p:childTnLst>
                                    <p:set>
                                      <p:cBhvr>
                                        <p:cTn id="107" dur="1" fill="hold">
                                          <p:stCondLst>
                                            <p:cond delay="0"/>
                                          </p:stCondLst>
                                        </p:cTn>
                                        <p:tgtEl>
                                          <p:spTgt spid="432131">
                                            <p:txEl>
                                              <p:pRg st="18" end="18"/>
                                            </p:txEl>
                                          </p:spTgt>
                                        </p:tgtEl>
                                        <p:attrNameLst>
                                          <p:attrName>style.visibility</p:attrName>
                                        </p:attrNameLst>
                                      </p:cBhvr>
                                      <p:to>
                                        <p:strVal val="hidden"/>
                                      </p:to>
                                    </p:set>
                                  </p:childTnLst>
                                </p:cTn>
                              </p:par>
                            </p:childTnLst>
                          </p:cTn>
                        </p:par>
                      </p:childTnLst>
                    </p:cTn>
                  </p:par>
                  <p:par>
                    <p:cTn id="108" fill="hold" nodeType="clickPar">
                      <p:stCondLst>
                        <p:cond delay="indefinite"/>
                      </p:stCondLst>
                      <p:childTnLst>
                        <p:par>
                          <p:cTn id="109" fill="hold" nodeType="withGroup">
                            <p:stCondLst>
                              <p:cond delay="0"/>
                            </p:stCondLst>
                            <p:childTnLst>
                              <p:par>
                                <p:cTn id="110" presetID="9" presetClass="entr" presetSubtype="0" fill="hold" grpId="0" nodeType="clickEffect">
                                  <p:stCondLst>
                                    <p:cond delay="0"/>
                                  </p:stCondLst>
                                  <p:childTnLst>
                                    <p:set>
                                      <p:cBhvr>
                                        <p:cTn id="111" dur="1" fill="hold">
                                          <p:stCondLst>
                                            <p:cond delay="0"/>
                                          </p:stCondLst>
                                        </p:cTn>
                                        <p:tgtEl>
                                          <p:spTgt spid="432153"/>
                                        </p:tgtEl>
                                        <p:attrNameLst>
                                          <p:attrName>style.visibility</p:attrName>
                                        </p:attrNameLst>
                                      </p:cBhvr>
                                      <p:to>
                                        <p:strVal val="visible"/>
                                      </p:to>
                                    </p:set>
                                    <p:animEffect transition="in" filter="dissolve">
                                      <p:cBhvr>
                                        <p:cTn id="112" dur="500"/>
                                        <p:tgtEl>
                                          <p:spTgt spid="432153"/>
                                        </p:tgtEl>
                                      </p:cBhvr>
                                    </p:animEffect>
                                  </p:childTnLst>
                                </p:cTn>
                              </p:par>
                              <p:par>
                                <p:cTn id="113" presetID="9" presetClass="entr" presetSubtype="0" fill="hold" nodeType="withEffect">
                                  <p:stCondLst>
                                    <p:cond delay="0"/>
                                  </p:stCondLst>
                                  <p:childTnLst>
                                    <p:set>
                                      <p:cBhvr>
                                        <p:cTn id="114" dur="1" fill="hold">
                                          <p:stCondLst>
                                            <p:cond delay="0"/>
                                          </p:stCondLst>
                                        </p:cTn>
                                        <p:tgtEl>
                                          <p:spTgt spid="432154">
                                            <p:txEl>
                                              <p:pRg st="0" end="0"/>
                                            </p:txEl>
                                          </p:spTgt>
                                        </p:tgtEl>
                                        <p:attrNameLst>
                                          <p:attrName>style.visibility</p:attrName>
                                        </p:attrNameLst>
                                      </p:cBhvr>
                                      <p:to>
                                        <p:strVal val="visible"/>
                                      </p:to>
                                    </p:set>
                                    <p:animEffect transition="in" filter="dissolve">
                                      <p:cBhvr>
                                        <p:cTn id="115" dur="500"/>
                                        <p:tgtEl>
                                          <p:spTgt spid="43215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2142" grpId="0" animBg="1"/>
      <p:bldP spid="432142" grpId="1" animBg="1"/>
      <p:bldP spid="432143" grpId="0" animBg="1"/>
      <p:bldP spid="432143" grpId="1" animBg="1"/>
      <p:bldP spid="432144" grpId="0" animBg="1"/>
      <p:bldP spid="432144" grpId="1" animBg="1"/>
      <p:bldP spid="432145" grpId="0" animBg="1"/>
      <p:bldP spid="432145" grpId="1" animBg="1"/>
      <p:bldP spid="432146" grpId="0" animBg="1"/>
      <p:bldP spid="432146" grpId="1" animBg="1"/>
      <p:bldP spid="432147" grpId="0" animBg="1"/>
      <p:bldP spid="432147" grpId="1" animBg="1"/>
      <p:bldP spid="432148" grpId="0" animBg="1"/>
      <p:bldP spid="432148" grpId="1" animBg="1"/>
      <p:bldP spid="432149" grpId="0" animBg="1"/>
      <p:bldP spid="432149" grpId="1" animBg="1"/>
      <p:bldP spid="432150" grpId="0" animBg="1"/>
      <p:bldP spid="432150" grpId="1" animBg="1"/>
      <p:bldP spid="432153"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日期版面配置區 5"/>
          <p:cNvSpPr>
            <a:spLocks noGrp="1"/>
          </p:cNvSpPr>
          <p:nvPr>
            <p:ph type="dt" sz="quarter" idx="10"/>
          </p:nvPr>
        </p:nvSpPr>
        <p:spPr>
          <a:noFill/>
        </p:spPr>
        <p:txBody>
          <a:bodyPr/>
          <a:lstStyle>
            <a:lvl1pPr>
              <a:spcBef>
                <a:spcPct val="20000"/>
              </a:spcBef>
              <a:buClr>
                <a:schemeClr val="folHlink"/>
              </a:buClr>
              <a:buSzPct val="85000"/>
              <a:buFont typeface="Wingdings 2" panose="05020102010507070707" pitchFamily="18" charset="2"/>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tx2"/>
              </a:buClr>
              <a:buSzPct val="85000"/>
              <a:buFont typeface="Wingdings 2" panose="05020102010507070707" pitchFamily="18" charset="2"/>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folHlink"/>
              </a:buClr>
              <a:buFont typeface="Wingdings 2" panose="05020102010507070707" pitchFamily="18" charset="2"/>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90000"/>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9pPr>
          </a:lstStyle>
          <a:p>
            <a:pPr>
              <a:spcBef>
                <a:spcPct val="0"/>
              </a:spcBef>
              <a:buClrTx/>
              <a:buSzTx/>
              <a:buFontTx/>
              <a:buNone/>
            </a:pPr>
            <a:fld id="{C271F36B-69CD-48E3-8815-EE60729DB116}" type="datetime1">
              <a:rPr kumimoji="0" lang="zh-TW" altLang="en-US" sz="1400" smtClean="0"/>
              <a:pPr>
                <a:spcBef>
                  <a:spcPct val="0"/>
                </a:spcBef>
                <a:buClrTx/>
                <a:buSzTx/>
                <a:buFontTx/>
                <a:buNone/>
              </a:pPr>
              <a:t>2020/3/3</a:t>
            </a:fld>
            <a:endParaRPr kumimoji="0" lang="en-US" altLang="zh-TW" sz="1400" smtClean="0"/>
          </a:p>
        </p:txBody>
      </p:sp>
      <p:sp>
        <p:nvSpPr>
          <p:cNvPr id="32771" name="Rectangle 2"/>
          <p:cNvSpPr>
            <a:spLocks noGrp="1" noRot="1" noChangeArrowheads="1"/>
          </p:cNvSpPr>
          <p:nvPr>
            <p:ph type="title"/>
          </p:nvPr>
        </p:nvSpPr>
        <p:spPr/>
        <p:txBody>
          <a:bodyPr/>
          <a:lstStyle/>
          <a:p>
            <a:pPr eaLnBrk="1" hangingPunct="1"/>
            <a:r>
              <a:rPr lang="zh-TW" altLang="en-US" smtClean="0"/>
              <a:t>封包</a:t>
            </a:r>
          </a:p>
        </p:txBody>
      </p:sp>
      <p:sp>
        <p:nvSpPr>
          <p:cNvPr id="32772" name="Rectangle 3"/>
          <p:cNvSpPr>
            <a:spLocks noGrp="1" noRot="1" noChangeArrowheads="1"/>
          </p:cNvSpPr>
          <p:nvPr>
            <p:ph type="body" sz="half" idx="1"/>
          </p:nvPr>
        </p:nvSpPr>
        <p:spPr>
          <a:xfrm>
            <a:off x="107950" y="1196975"/>
            <a:ext cx="5040313" cy="5472113"/>
          </a:xfrm>
        </p:spPr>
        <p:txBody>
          <a:bodyPr/>
          <a:lstStyle/>
          <a:p>
            <a:pPr eaLnBrk="1" hangingPunct="1">
              <a:lnSpc>
                <a:spcPct val="90000"/>
              </a:lnSpc>
              <a:buClr>
                <a:srgbClr val="FF9900"/>
              </a:buClr>
              <a:buFont typeface="Wingdings" panose="05000000000000000000" pitchFamily="2" charset="2"/>
              <a:buChar char="n"/>
            </a:pPr>
            <a:r>
              <a:rPr lang="en-US" altLang="zh-TW" sz="3600" smtClean="0">
                <a:latin typeface="新細明體" panose="02020500000000000000" pitchFamily="18" charset="-120"/>
              </a:rPr>
              <a:t>EX</a:t>
            </a:r>
            <a:r>
              <a:rPr lang="zh-TW" altLang="en-US" sz="3600" smtClean="0">
                <a:latin typeface="新細明體" panose="02020500000000000000" pitchFamily="18" charset="-120"/>
              </a:rPr>
              <a:t>：</a:t>
            </a:r>
          </a:p>
          <a:p>
            <a:pPr eaLnBrk="1" hangingPunct="1">
              <a:lnSpc>
                <a:spcPct val="90000"/>
              </a:lnSpc>
              <a:buFont typeface="Wingdings 2" panose="05020102010507070707" pitchFamily="18" charset="2"/>
              <a:buNone/>
            </a:pPr>
            <a:r>
              <a:rPr lang="en-US" altLang="zh-TW" sz="1400" smtClean="0">
                <a:latin typeface="新細明體" panose="02020500000000000000" pitchFamily="18" charset="-120"/>
              </a:rPr>
              <a:t>package </a:t>
            </a:r>
            <a:r>
              <a:rPr lang="en-US" altLang="zh-TW" sz="1200" smtClean="0">
                <a:latin typeface="新細明體" panose="02020500000000000000" pitchFamily="18" charset="-120"/>
              </a:rPr>
              <a:t>JavaCode.</a:t>
            </a:r>
            <a:r>
              <a:rPr lang="en-US" altLang="zh-TW" sz="1400" smtClean="0">
                <a:latin typeface="新細明體" panose="02020500000000000000" pitchFamily="18" charset="-120"/>
              </a:rPr>
              <a:t>MyPackage.Package1;</a:t>
            </a:r>
          </a:p>
          <a:p>
            <a:pPr eaLnBrk="1" hangingPunct="1">
              <a:lnSpc>
                <a:spcPct val="90000"/>
              </a:lnSpc>
              <a:buFont typeface="Wingdings 2" panose="05020102010507070707" pitchFamily="18" charset="2"/>
              <a:buNone/>
            </a:pPr>
            <a:r>
              <a:rPr lang="en-US" altLang="zh-TW" sz="1400" smtClean="0">
                <a:latin typeface="新細明體" panose="02020500000000000000" pitchFamily="18" charset="-120"/>
              </a:rPr>
              <a:t>public class Pack2{</a:t>
            </a:r>
          </a:p>
          <a:p>
            <a:pPr eaLnBrk="1" hangingPunct="1">
              <a:lnSpc>
                <a:spcPct val="90000"/>
              </a:lnSpc>
              <a:buFont typeface="Wingdings 2" panose="05020102010507070707" pitchFamily="18" charset="2"/>
              <a:buNone/>
            </a:pPr>
            <a:r>
              <a:rPr lang="en-US" altLang="zh-TW" sz="1400" smtClean="0">
                <a:latin typeface="新細明體" panose="02020500000000000000" pitchFamily="18" charset="-120"/>
              </a:rPr>
              <a:t>	public static String Where(){</a:t>
            </a:r>
          </a:p>
          <a:p>
            <a:pPr eaLnBrk="1" hangingPunct="1">
              <a:lnSpc>
                <a:spcPct val="90000"/>
              </a:lnSpc>
              <a:buFont typeface="Wingdings 2" panose="05020102010507070707" pitchFamily="18" charset="2"/>
              <a:buNone/>
            </a:pPr>
            <a:r>
              <a:rPr lang="en-US" altLang="zh-TW" sz="1400" smtClean="0">
                <a:latin typeface="新細明體" panose="02020500000000000000" pitchFamily="18" charset="-120"/>
              </a:rPr>
              <a:t>	    return "</a:t>
            </a:r>
            <a:r>
              <a:rPr lang="zh-TW" altLang="en-US" sz="1400" smtClean="0">
                <a:latin typeface="新細明體" panose="02020500000000000000" pitchFamily="18" charset="-120"/>
              </a:rPr>
              <a:t>這裡是</a:t>
            </a:r>
            <a:r>
              <a:rPr lang="en-US" altLang="zh-TW" sz="1400" smtClean="0">
                <a:latin typeface="新細明體" panose="02020500000000000000" pitchFamily="18" charset="-120"/>
              </a:rPr>
              <a:t>MyPackage.Package1.Pack2!";</a:t>
            </a:r>
          </a:p>
          <a:p>
            <a:pPr eaLnBrk="1" hangingPunct="1">
              <a:lnSpc>
                <a:spcPct val="90000"/>
              </a:lnSpc>
              <a:buFont typeface="Wingdings 2" panose="05020102010507070707" pitchFamily="18" charset="2"/>
              <a:buNone/>
            </a:pPr>
            <a:r>
              <a:rPr lang="en-US" altLang="zh-TW" sz="1400" smtClean="0">
                <a:latin typeface="新細明體" panose="02020500000000000000" pitchFamily="18" charset="-120"/>
              </a:rPr>
              <a:t>	}</a:t>
            </a:r>
          </a:p>
          <a:p>
            <a:pPr eaLnBrk="1" hangingPunct="1">
              <a:lnSpc>
                <a:spcPct val="90000"/>
              </a:lnSpc>
              <a:buFont typeface="Wingdings 2" panose="05020102010507070707" pitchFamily="18" charset="2"/>
              <a:buNone/>
            </a:pPr>
            <a:r>
              <a:rPr lang="en-US" altLang="zh-TW" sz="1400" smtClean="0">
                <a:latin typeface="新細明體" panose="02020500000000000000" pitchFamily="18" charset="-120"/>
              </a:rPr>
              <a:t>}</a:t>
            </a:r>
          </a:p>
          <a:p>
            <a:pPr eaLnBrk="1" hangingPunct="1">
              <a:lnSpc>
                <a:spcPct val="90000"/>
              </a:lnSpc>
              <a:buFont typeface="Wingdings 2" panose="05020102010507070707" pitchFamily="18" charset="2"/>
              <a:buNone/>
            </a:pPr>
            <a:r>
              <a:rPr lang="en-US" altLang="zh-TW" sz="1400" smtClean="0">
                <a:latin typeface="新細明體" panose="02020500000000000000" pitchFamily="18" charset="-120"/>
              </a:rPr>
              <a:t>package </a:t>
            </a:r>
            <a:r>
              <a:rPr lang="en-US" altLang="zh-TW" sz="1200" smtClean="0">
                <a:latin typeface="新細明體" panose="02020500000000000000" pitchFamily="18" charset="-120"/>
              </a:rPr>
              <a:t>JavaCode.</a:t>
            </a:r>
            <a:r>
              <a:rPr lang="en-US" altLang="zh-TW" sz="1400" smtClean="0">
                <a:latin typeface="新細明體" panose="02020500000000000000" pitchFamily="18" charset="-120"/>
              </a:rPr>
              <a:t>MyPackage.Package1;</a:t>
            </a:r>
          </a:p>
          <a:p>
            <a:pPr eaLnBrk="1" hangingPunct="1">
              <a:lnSpc>
                <a:spcPct val="90000"/>
              </a:lnSpc>
              <a:buFont typeface="Wingdings 2" panose="05020102010507070707" pitchFamily="18" charset="2"/>
              <a:buNone/>
            </a:pPr>
            <a:r>
              <a:rPr lang="en-US" altLang="zh-TW" sz="1400" smtClean="0">
                <a:latin typeface="新細明體" panose="02020500000000000000" pitchFamily="18" charset="-120"/>
              </a:rPr>
              <a:t>public class Pack3{</a:t>
            </a:r>
          </a:p>
          <a:p>
            <a:pPr eaLnBrk="1" hangingPunct="1">
              <a:lnSpc>
                <a:spcPct val="90000"/>
              </a:lnSpc>
              <a:buFont typeface="Wingdings 2" panose="05020102010507070707" pitchFamily="18" charset="2"/>
              <a:buNone/>
            </a:pPr>
            <a:r>
              <a:rPr lang="en-US" altLang="zh-TW" sz="1400" smtClean="0">
                <a:latin typeface="新細明體" panose="02020500000000000000" pitchFamily="18" charset="-120"/>
              </a:rPr>
              <a:t>	public static String Where(){</a:t>
            </a:r>
          </a:p>
          <a:p>
            <a:pPr eaLnBrk="1" hangingPunct="1">
              <a:lnSpc>
                <a:spcPct val="90000"/>
              </a:lnSpc>
              <a:buFont typeface="Wingdings 2" panose="05020102010507070707" pitchFamily="18" charset="2"/>
              <a:buNone/>
            </a:pPr>
            <a:r>
              <a:rPr lang="en-US" altLang="zh-TW" sz="1400" smtClean="0">
                <a:latin typeface="新細明體" panose="02020500000000000000" pitchFamily="18" charset="-120"/>
              </a:rPr>
              <a:t>	    return "</a:t>
            </a:r>
            <a:r>
              <a:rPr lang="zh-TW" altLang="en-US" sz="1400" smtClean="0">
                <a:latin typeface="新細明體" panose="02020500000000000000" pitchFamily="18" charset="-120"/>
              </a:rPr>
              <a:t>這裡是</a:t>
            </a:r>
            <a:r>
              <a:rPr lang="en-US" altLang="zh-TW" sz="1400" smtClean="0">
                <a:latin typeface="新細明體" panose="02020500000000000000" pitchFamily="18" charset="-120"/>
              </a:rPr>
              <a:t>MyPackage.Package1.Pack3!";</a:t>
            </a:r>
          </a:p>
          <a:p>
            <a:pPr eaLnBrk="1" hangingPunct="1">
              <a:lnSpc>
                <a:spcPct val="90000"/>
              </a:lnSpc>
              <a:buFont typeface="Wingdings 2" panose="05020102010507070707" pitchFamily="18" charset="2"/>
              <a:buNone/>
            </a:pPr>
            <a:r>
              <a:rPr lang="en-US" altLang="zh-TW" sz="1400" smtClean="0">
                <a:latin typeface="新細明體" panose="02020500000000000000" pitchFamily="18" charset="-120"/>
              </a:rPr>
              <a:t>	}</a:t>
            </a:r>
          </a:p>
          <a:p>
            <a:pPr eaLnBrk="1" hangingPunct="1">
              <a:lnSpc>
                <a:spcPct val="90000"/>
              </a:lnSpc>
              <a:buFont typeface="Wingdings 2" panose="05020102010507070707" pitchFamily="18" charset="2"/>
              <a:buNone/>
            </a:pPr>
            <a:r>
              <a:rPr lang="en-US" altLang="zh-TW" sz="1400" smtClean="0">
                <a:latin typeface="新細明體" panose="02020500000000000000" pitchFamily="18" charset="-120"/>
              </a:rPr>
              <a:t>}</a:t>
            </a:r>
          </a:p>
          <a:p>
            <a:pPr eaLnBrk="1" hangingPunct="1">
              <a:lnSpc>
                <a:spcPct val="90000"/>
              </a:lnSpc>
              <a:buFont typeface="Wingdings 2" panose="05020102010507070707" pitchFamily="18" charset="2"/>
              <a:buNone/>
            </a:pPr>
            <a:r>
              <a:rPr lang="en-US" altLang="zh-TW" sz="1400" smtClean="0">
                <a:latin typeface="新細明體" panose="02020500000000000000" pitchFamily="18" charset="-120"/>
              </a:rPr>
              <a:t>import </a:t>
            </a:r>
            <a:r>
              <a:rPr lang="en-US" altLang="zh-TW" sz="1200" smtClean="0">
                <a:latin typeface="新細明體" panose="02020500000000000000" pitchFamily="18" charset="-120"/>
              </a:rPr>
              <a:t>JavaCode.</a:t>
            </a:r>
            <a:r>
              <a:rPr lang="en-US" altLang="zh-TW" sz="1400" smtClean="0">
                <a:latin typeface="新細明體" panose="02020500000000000000" pitchFamily="18" charset="-120"/>
              </a:rPr>
              <a:t>MyPackage.Package1.*;</a:t>
            </a:r>
          </a:p>
          <a:p>
            <a:pPr eaLnBrk="1" hangingPunct="1">
              <a:lnSpc>
                <a:spcPct val="90000"/>
              </a:lnSpc>
              <a:buFont typeface="Wingdings 2" panose="05020102010507070707" pitchFamily="18" charset="2"/>
              <a:buNone/>
            </a:pPr>
            <a:r>
              <a:rPr lang="en-US" altLang="zh-TW" sz="1400" smtClean="0">
                <a:latin typeface="新細明體" panose="02020500000000000000" pitchFamily="18" charset="-120"/>
              </a:rPr>
              <a:t>import </a:t>
            </a:r>
            <a:r>
              <a:rPr lang="en-US" altLang="zh-TW" sz="1200" smtClean="0">
                <a:latin typeface="新細明體" panose="02020500000000000000" pitchFamily="18" charset="-120"/>
              </a:rPr>
              <a:t>JavaCode.</a:t>
            </a:r>
            <a:r>
              <a:rPr lang="en-US" altLang="zh-TW" sz="1400" smtClean="0">
                <a:latin typeface="新細明體" panose="02020500000000000000" pitchFamily="18" charset="-120"/>
              </a:rPr>
              <a:t>MyPackage.Package2.*;</a:t>
            </a:r>
          </a:p>
          <a:p>
            <a:pPr eaLnBrk="1" hangingPunct="1">
              <a:lnSpc>
                <a:spcPct val="90000"/>
              </a:lnSpc>
              <a:buFont typeface="Wingdings 2" panose="05020102010507070707" pitchFamily="18" charset="2"/>
              <a:buNone/>
            </a:pPr>
            <a:r>
              <a:rPr lang="en-US" altLang="zh-TW" sz="1400" smtClean="0">
                <a:latin typeface="新細明體" panose="02020500000000000000" pitchFamily="18" charset="-120"/>
              </a:rPr>
              <a:t>public class ExamplePackage{</a:t>
            </a:r>
          </a:p>
          <a:p>
            <a:pPr eaLnBrk="1" hangingPunct="1">
              <a:lnSpc>
                <a:spcPct val="90000"/>
              </a:lnSpc>
              <a:buFont typeface="Wingdings 2" panose="05020102010507070707" pitchFamily="18" charset="2"/>
              <a:buNone/>
            </a:pPr>
            <a:r>
              <a:rPr lang="en-US" altLang="zh-TW" sz="1400" smtClean="0">
                <a:latin typeface="新細明體" panose="02020500000000000000" pitchFamily="18" charset="-120"/>
              </a:rPr>
              <a:t>	public static void main(String[] args){</a:t>
            </a:r>
          </a:p>
          <a:p>
            <a:pPr eaLnBrk="1" hangingPunct="1">
              <a:lnSpc>
                <a:spcPct val="90000"/>
              </a:lnSpc>
              <a:buFont typeface="Wingdings 2" panose="05020102010507070707" pitchFamily="18" charset="2"/>
              <a:buNone/>
            </a:pPr>
            <a:r>
              <a:rPr lang="en-US" altLang="zh-TW" sz="1400" smtClean="0">
                <a:latin typeface="新細明體" panose="02020500000000000000" pitchFamily="18" charset="-120"/>
              </a:rPr>
              <a:t>	System.out.println(</a:t>
            </a:r>
            <a:r>
              <a:rPr lang="en-US" altLang="zh-TW" sz="1200" smtClean="0">
                <a:latin typeface="新細明體" panose="02020500000000000000" pitchFamily="18" charset="-120"/>
              </a:rPr>
              <a:t>JavaCode.</a:t>
            </a:r>
            <a:r>
              <a:rPr lang="en-US" altLang="zh-TW" sz="1400" smtClean="0">
                <a:latin typeface="新細明體" panose="02020500000000000000" pitchFamily="18" charset="-120"/>
              </a:rPr>
              <a:t>MyPackage.Package1.Pack2.Where());</a:t>
            </a:r>
          </a:p>
          <a:p>
            <a:pPr eaLnBrk="1" hangingPunct="1">
              <a:lnSpc>
                <a:spcPct val="90000"/>
              </a:lnSpc>
              <a:buFont typeface="Wingdings 2" panose="05020102010507070707" pitchFamily="18" charset="2"/>
              <a:buNone/>
            </a:pPr>
            <a:r>
              <a:rPr lang="en-US" altLang="zh-TW" sz="1400" smtClean="0">
                <a:latin typeface="新細明體" panose="02020500000000000000" pitchFamily="18" charset="-120"/>
              </a:rPr>
              <a:t>	System.out.println(</a:t>
            </a:r>
            <a:r>
              <a:rPr lang="en-US" altLang="zh-TW" sz="1200" smtClean="0">
                <a:latin typeface="新細明體" panose="02020500000000000000" pitchFamily="18" charset="-120"/>
              </a:rPr>
              <a:t>JavaCode.</a:t>
            </a:r>
            <a:r>
              <a:rPr lang="en-US" altLang="zh-TW" sz="1400" smtClean="0">
                <a:latin typeface="新細明體" panose="02020500000000000000" pitchFamily="18" charset="-120"/>
              </a:rPr>
              <a:t>MyPackage.Package2.Pack3.Where());</a:t>
            </a:r>
          </a:p>
          <a:p>
            <a:pPr eaLnBrk="1" hangingPunct="1">
              <a:lnSpc>
                <a:spcPct val="90000"/>
              </a:lnSpc>
              <a:buFont typeface="Wingdings 2" panose="05020102010507070707" pitchFamily="18" charset="2"/>
              <a:buNone/>
            </a:pPr>
            <a:r>
              <a:rPr lang="en-US" altLang="zh-TW" sz="1400" smtClean="0">
                <a:latin typeface="新細明體" panose="02020500000000000000" pitchFamily="18" charset="-120"/>
              </a:rPr>
              <a:t>	}</a:t>
            </a:r>
          </a:p>
          <a:p>
            <a:pPr eaLnBrk="1" hangingPunct="1">
              <a:lnSpc>
                <a:spcPct val="90000"/>
              </a:lnSpc>
              <a:buFont typeface="Wingdings 2" panose="05020102010507070707" pitchFamily="18" charset="2"/>
              <a:buNone/>
            </a:pPr>
            <a:r>
              <a:rPr lang="en-US" altLang="zh-TW" sz="1400" smtClean="0">
                <a:latin typeface="新細明體" panose="02020500000000000000" pitchFamily="18" charset="-120"/>
              </a:rPr>
              <a:t>}</a:t>
            </a:r>
          </a:p>
        </p:txBody>
      </p:sp>
      <p:sp>
        <p:nvSpPr>
          <p:cNvPr id="32773" name="Rectangle 6"/>
          <p:cNvSpPr>
            <a:spLocks noChangeArrowheads="1"/>
          </p:cNvSpPr>
          <p:nvPr/>
        </p:nvSpPr>
        <p:spPr bwMode="auto">
          <a:xfrm>
            <a:off x="323850" y="1773238"/>
            <a:ext cx="3816350" cy="1439862"/>
          </a:xfrm>
          <a:prstGeom prst="rect">
            <a:avLst/>
          </a:prstGeom>
          <a:noFill/>
          <a:ln w="9525">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85000"/>
              <a:buFont typeface="Wingdings 2" panose="05020102010507070707" pitchFamily="18" charset="2"/>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tx2"/>
              </a:buClr>
              <a:buSzPct val="85000"/>
              <a:buFont typeface="Wingdings 2" panose="05020102010507070707" pitchFamily="18" charset="2"/>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folHlink"/>
              </a:buClr>
              <a:buFont typeface="Wingdings 2" panose="05020102010507070707" pitchFamily="18" charset="2"/>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90000"/>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spcBef>
                <a:spcPct val="0"/>
              </a:spcBef>
              <a:buClrTx/>
              <a:buSzTx/>
              <a:buFontTx/>
              <a:buNone/>
            </a:pPr>
            <a:endParaRPr lang="zh-TW" altLang="en-US" sz="1800"/>
          </a:p>
        </p:txBody>
      </p:sp>
      <p:sp>
        <p:nvSpPr>
          <p:cNvPr id="32774" name="Rectangle 7"/>
          <p:cNvSpPr>
            <a:spLocks noChangeArrowheads="1"/>
          </p:cNvSpPr>
          <p:nvPr/>
        </p:nvSpPr>
        <p:spPr bwMode="auto">
          <a:xfrm>
            <a:off x="5148263" y="1773238"/>
            <a:ext cx="3816350" cy="1368425"/>
          </a:xfrm>
          <a:prstGeom prst="rect">
            <a:avLst/>
          </a:prstGeom>
          <a:noFill/>
          <a:ln w="9525">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85000"/>
              <a:buFont typeface="Wingdings 2" panose="05020102010507070707" pitchFamily="18" charset="2"/>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tx2"/>
              </a:buClr>
              <a:buSzPct val="85000"/>
              <a:buFont typeface="Wingdings 2" panose="05020102010507070707" pitchFamily="18" charset="2"/>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folHlink"/>
              </a:buClr>
              <a:buFont typeface="Wingdings 2" panose="05020102010507070707" pitchFamily="18" charset="2"/>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90000"/>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spcBef>
                <a:spcPct val="0"/>
              </a:spcBef>
              <a:buClrTx/>
              <a:buSzTx/>
              <a:buFontTx/>
              <a:buNone/>
            </a:pPr>
            <a:r>
              <a:rPr lang="en-US" altLang="zh-TW" sz="1200">
                <a:latin typeface="新細明體" panose="02020500000000000000" pitchFamily="18" charset="-120"/>
              </a:rPr>
              <a:t>package JavaCode.MyPackage.Package2;</a:t>
            </a:r>
          </a:p>
          <a:p>
            <a:pPr eaLnBrk="1" hangingPunct="1">
              <a:spcBef>
                <a:spcPct val="0"/>
              </a:spcBef>
              <a:buClrTx/>
              <a:buSzTx/>
              <a:buFontTx/>
              <a:buNone/>
            </a:pPr>
            <a:r>
              <a:rPr lang="en-US" altLang="zh-TW" sz="1400">
                <a:latin typeface="新細明體" panose="02020500000000000000" pitchFamily="18" charset="-120"/>
              </a:rPr>
              <a:t>public class Pack2{</a:t>
            </a:r>
          </a:p>
          <a:p>
            <a:pPr eaLnBrk="1" hangingPunct="1">
              <a:spcBef>
                <a:spcPct val="0"/>
              </a:spcBef>
              <a:buClrTx/>
              <a:buSzTx/>
              <a:buFontTx/>
              <a:buNone/>
            </a:pPr>
            <a:r>
              <a:rPr lang="en-US" altLang="zh-TW" sz="1400">
                <a:latin typeface="新細明體" panose="02020500000000000000" pitchFamily="18" charset="-120"/>
              </a:rPr>
              <a:t>        public static String Where(){</a:t>
            </a:r>
          </a:p>
          <a:p>
            <a:pPr eaLnBrk="1" hangingPunct="1">
              <a:spcBef>
                <a:spcPct val="0"/>
              </a:spcBef>
              <a:buClrTx/>
              <a:buSzTx/>
              <a:buFontTx/>
              <a:buNone/>
            </a:pPr>
            <a:r>
              <a:rPr lang="en-US" altLang="zh-TW" sz="1400">
                <a:latin typeface="新細明體" panose="02020500000000000000" pitchFamily="18" charset="-120"/>
              </a:rPr>
              <a:t>            return "</a:t>
            </a:r>
            <a:r>
              <a:rPr lang="zh-TW" altLang="en-US" sz="1400">
                <a:latin typeface="新細明體" panose="02020500000000000000" pitchFamily="18" charset="-120"/>
              </a:rPr>
              <a:t>這裡是</a:t>
            </a:r>
            <a:r>
              <a:rPr lang="en-US" altLang="zh-TW" sz="1400">
                <a:latin typeface="新細明體" panose="02020500000000000000" pitchFamily="18" charset="-120"/>
              </a:rPr>
              <a:t>MyPackage.Package2.Pack2!";</a:t>
            </a:r>
          </a:p>
          <a:p>
            <a:pPr eaLnBrk="1" hangingPunct="1">
              <a:spcBef>
                <a:spcPct val="0"/>
              </a:spcBef>
              <a:buClrTx/>
              <a:buSzTx/>
              <a:buFontTx/>
              <a:buNone/>
            </a:pPr>
            <a:r>
              <a:rPr lang="en-US" altLang="zh-TW" sz="1400">
                <a:latin typeface="新細明體" panose="02020500000000000000" pitchFamily="18" charset="-120"/>
              </a:rPr>
              <a:t>        }</a:t>
            </a:r>
          </a:p>
          <a:p>
            <a:pPr eaLnBrk="1" hangingPunct="1">
              <a:spcBef>
                <a:spcPct val="0"/>
              </a:spcBef>
              <a:buClrTx/>
              <a:buSzTx/>
              <a:buFontTx/>
              <a:buNone/>
            </a:pPr>
            <a:r>
              <a:rPr lang="en-US" altLang="zh-TW" sz="1400">
                <a:latin typeface="新細明體" panose="02020500000000000000" pitchFamily="18" charset="-120"/>
              </a:rPr>
              <a:t>}</a:t>
            </a:r>
          </a:p>
        </p:txBody>
      </p:sp>
      <p:sp>
        <p:nvSpPr>
          <p:cNvPr id="32775" name="Rectangle 8"/>
          <p:cNvSpPr>
            <a:spLocks noChangeArrowheads="1"/>
          </p:cNvSpPr>
          <p:nvPr/>
        </p:nvSpPr>
        <p:spPr bwMode="auto">
          <a:xfrm>
            <a:off x="5148263" y="3195638"/>
            <a:ext cx="3816350" cy="1366837"/>
          </a:xfrm>
          <a:prstGeom prst="rect">
            <a:avLst/>
          </a:prstGeom>
          <a:noFill/>
          <a:ln w="9525">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85000"/>
              <a:buFont typeface="Wingdings 2" panose="05020102010507070707" pitchFamily="18" charset="2"/>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tx2"/>
              </a:buClr>
              <a:buSzPct val="85000"/>
              <a:buFont typeface="Wingdings 2" panose="05020102010507070707" pitchFamily="18" charset="2"/>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folHlink"/>
              </a:buClr>
              <a:buFont typeface="Wingdings 2" panose="05020102010507070707" pitchFamily="18" charset="2"/>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90000"/>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spcBef>
                <a:spcPct val="0"/>
              </a:spcBef>
              <a:buClrTx/>
              <a:buSzTx/>
              <a:buFontTx/>
              <a:buNone/>
            </a:pPr>
            <a:r>
              <a:rPr lang="en-US" altLang="zh-TW" sz="1200">
                <a:latin typeface="新細明體" panose="02020500000000000000" pitchFamily="18" charset="-120"/>
              </a:rPr>
              <a:t>package JavaCode.MyPackage.Package2;</a:t>
            </a:r>
          </a:p>
          <a:p>
            <a:pPr eaLnBrk="1" hangingPunct="1">
              <a:spcBef>
                <a:spcPct val="0"/>
              </a:spcBef>
              <a:buClrTx/>
              <a:buSzTx/>
              <a:buFontTx/>
              <a:buNone/>
            </a:pPr>
            <a:r>
              <a:rPr lang="en-US" altLang="zh-TW" sz="1400">
                <a:latin typeface="新細明體" panose="02020500000000000000" pitchFamily="18" charset="-120"/>
              </a:rPr>
              <a:t>public class Pack3{</a:t>
            </a:r>
          </a:p>
          <a:p>
            <a:pPr eaLnBrk="1" hangingPunct="1">
              <a:spcBef>
                <a:spcPct val="0"/>
              </a:spcBef>
              <a:buClrTx/>
              <a:buSzTx/>
              <a:buFontTx/>
              <a:buNone/>
            </a:pPr>
            <a:r>
              <a:rPr lang="en-US" altLang="zh-TW" sz="1400">
                <a:latin typeface="新細明體" panose="02020500000000000000" pitchFamily="18" charset="-120"/>
              </a:rPr>
              <a:t>        public static String Where(){</a:t>
            </a:r>
          </a:p>
          <a:p>
            <a:pPr eaLnBrk="1" hangingPunct="1">
              <a:spcBef>
                <a:spcPct val="0"/>
              </a:spcBef>
              <a:buClrTx/>
              <a:buSzTx/>
              <a:buFontTx/>
              <a:buNone/>
            </a:pPr>
            <a:r>
              <a:rPr lang="en-US" altLang="zh-TW" sz="1400">
                <a:latin typeface="新細明體" panose="02020500000000000000" pitchFamily="18" charset="-120"/>
              </a:rPr>
              <a:t>            return "</a:t>
            </a:r>
            <a:r>
              <a:rPr lang="zh-TW" altLang="en-US" sz="1400">
                <a:latin typeface="新細明體" panose="02020500000000000000" pitchFamily="18" charset="-120"/>
              </a:rPr>
              <a:t>這裡是</a:t>
            </a:r>
            <a:r>
              <a:rPr lang="en-US" altLang="zh-TW" sz="1400">
                <a:latin typeface="新細明體" panose="02020500000000000000" pitchFamily="18" charset="-120"/>
              </a:rPr>
              <a:t>MyPackage.Package2.Pack3!";</a:t>
            </a:r>
          </a:p>
          <a:p>
            <a:pPr eaLnBrk="1" hangingPunct="1">
              <a:spcBef>
                <a:spcPct val="0"/>
              </a:spcBef>
              <a:buClrTx/>
              <a:buSzTx/>
              <a:buFontTx/>
              <a:buNone/>
            </a:pPr>
            <a:r>
              <a:rPr lang="en-US" altLang="zh-TW" sz="1400">
                <a:latin typeface="新細明體" panose="02020500000000000000" pitchFamily="18" charset="-120"/>
              </a:rPr>
              <a:t>        }</a:t>
            </a:r>
          </a:p>
          <a:p>
            <a:pPr eaLnBrk="1" hangingPunct="1">
              <a:spcBef>
                <a:spcPct val="0"/>
              </a:spcBef>
              <a:buClrTx/>
              <a:buSzTx/>
              <a:buFontTx/>
              <a:buNone/>
            </a:pPr>
            <a:r>
              <a:rPr lang="en-US" altLang="zh-TW" sz="1400">
                <a:latin typeface="新細明體" panose="02020500000000000000" pitchFamily="18" charset="-120"/>
              </a:rPr>
              <a:t>}</a:t>
            </a:r>
          </a:p>
        </p:txBody>
      </p:sp>
      <p:sp>
        <p:nvSpPr>
          <p:cNvPr id="32776" name="Rectangle 9"/>
          <p:cNvSpPr>
            <a:spLocks noChangeArrowheads="1"/>
          </p:cNvSpPr>
          <p:nvPr/>
        </p:nvSpPr>
        <p:spPr bwMode="auto">
          <a:xfrm>
            <a:off x="323850" y="3213100"/>
            <a:ext cx="3816350" cy="1368425"/>
          </a:xfrm>
          <a:prstGeom prst="rect">
            <a:avLst/>
          </a:prstGeom>
          <a:noFill/>
          <a:ln w="9525">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85000"/>
              <a:buFont typeface="Wingdings 2" panose="05020102010507070707" pitchFamily="18" charset="2"/>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tx2"/>
              </a:buClr>
              <a:buSzPct val="85000"/>
              <a:buFont typeface="Wingdings 2" panose="05020102010507070707" pitchFamily="18" charset="2"/>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folHlink"/>
              </a:buClr>
              <a:buFont typeface="Wingdings 2" panose="05020102010507070707" pitchFamily="18" charset="2"/>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90000"/>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spcBef>
                <a:spcPct val="0"/>
              </a:spcBef>
              <a:buClrTx/>
              <a:buSzTx/>
              <a:buFontTx/>
              <a:buNone/>
            </a:pPr>
            <a:endParaRPr lang="zh-TW" altLang="en-US" sz="1800"/>
          </a:p>
        </p:txBody>
      </p:sp>
      <p:pic>
        <p:nvPicPr>
          <p:cNvPr id="32777" name="圖片 3"/>
          <p:cNvPicPr>
            <a:picLocks noChangeAspect="1"/>
          </p:cNvPicPr>
          <p:nvPr/>
        </p:nvPicPr>
        <p:blipFill>
          <a:blip r:embed="rId2">
            <a:extLst>
              <a:ext uri="{28A0092B-C50C-407E-A947-70E740481C1C}">
                <a14:useLocalDpi xmlns:a14="http://schemas.microsoft.com/office/drawing/2010/main" val="0"/>
              </a:ext>
            </a:extLst>
          </a:blip>
          <a:srcRect r="70474" b="73811"/>
          <a:stretch>
            <a:fillRect/>
          </a:stretch>
        </p:blipFill>
        <p:spPr bwMode="auto">
          <a:xfrm>
            <a:off x="5148263" y="4618038"/>
            <a:ext cx="3824287" cy="205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日期版面配置區 4"/>
          <p:cNvSpPr>
            <a:spLocks noGrp="1"/>
          </p:cNvSpPr>
          <p:nvPr>
            <p:ph type="dt" sz="quarter" idx="10"/>
          </p:nvPr>
        </p:nvSpPr>
        <p:spPr>
          <a:noFill/>
        </p:spPr>
        <p:txBody>
          <a:bodyPr/>
          <a:lstStyle>
            <a:lvl1pPr>
              <a:spcBef>
                <a:spcPct val="20000"/>
              </a:spcBef>
              <a:buClr>
                <a:schemeClr val="folHlink"/>
              </a:buClr>
              <a:buSzPct val="85000"/>
              <a:buFont typeface="Wingdings 2" panose="05020102010507070707" pitchFamily="18" charset="2"/>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tx2"/>
              </a:buClr>
              <a:buSzPct val="85000"/>
              <a:buFont typeface="Wingdings 2" panose="05020102010507070707" pitchFamily="18" charset="2"/>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folHlink"/>
              </a:buClr>
              <a:buFont typeface="Wingdings 2" panose="05020102010507070707" pitchFamily="18" charset="2"/>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90000"/>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9pPr>
          </a:lstStyle>
          <a:p>
            <a:pPr>
              <a:spcBef>
                <a:spcPct val="0"/>
              </a:spcBef>
              <a:buClrTx/>
              <a:buSzTx/>
              <a:buFontTx/>
              <a:buNone/>
            </a:pPr>
            <a:fld id="{3C89978C-2BDB-4514-A91E-EBA5BA84D918}" type="datetime1">
              <a:rPr kumimoji="0" lang="zh-TW" altLang="en-US" sz="1400" smtClean="0"/>
              <a:pPr>
                <a:spcBef>
                  <a:spcPct val="0"/>
                </a:spcBef>
                <a:buClrTx/>
                <a:buSzTx/>
                <a:buFontTx/>
                <a:buNone/>
              </a:pPr>
              <a:t>2020/3/3</a:t>
            </a:fld>
            <a:endParaRPr kumimoji="0" lang="en-US" altLang="zh-TW" sz="1400" smtClean="0"/>
          </a:p>
        </p:txBody>
      </p:sp>
      <p:sp>
        <p:nvSpPr>
          <p:cNvPr id="6147" name="Rectangle 2"/>
          <p:cNvSpPr>
            <a:spLocks noGrp="1" noRot="1" noChangeArrowheads="1"/>
          </p:cNvSpPr>
          <p:nvPr>
            <p:ph type="title"/>
          </p:nvPr>
        </p:nvSpPr>
        <p:spPr/>
        <p:txBody>
          <a:bodyPr/>
          <a:lstStyle/>
          <a:p>
            <a:pPr eaLnBrk="1" hangingPunct="1"/>
            <a:r>
              <a:rPr lang="zh-TW" altLang="en-US" smtClean="0"/>
              <a:t>封裝</a:t>
            </a:r>
          </a:p>
        </p:txBody>
      </p:sp>
      <p:sp>
        <p:nvSpPr>
          <p:cNvPr id="285699" name="Rectangle 3"/>
          <p:cNvSpPr>
            <a:spLocks noGrp="1" noRot="1" noChangeArrowheads="1"/>
          </p:cNvSpPr>
          <p:nvPr>
            <p:ph type="body" sz="half" idx="1"/>
          </p:nvPr>
        </p:nvSpPr>
        <p:spPr>
          <a:xfrm>
            <a:off x="301625" y="1600200"/>
            <a:ext cx="8518525" cy="4498975"/>
          </a:xfrm>
        </p:spPr>
        <p:txBody>
          <a:bodyPr/>
          <a:lstStyle/>
          <a:p>
            <a:pPr eaLnBrk="1" hangingPunct="1">
              <a:buClr>
                <a:srgbClr val="FF9900"/>
              </a:buClr>
              <a:buFont typeface="Wingdings" panose="05000000000000000000" pitchFamily="2" charset="2"/>
              <a:buChar char="n"/>
            </a:pPr>
            <a:r>
              <a:rPr lang="zh-TW" altLang="en-US" sz="2800" smtClean="0"/>
              <a:t>建立類別</a:t>
            </a:r>
          </a:p>
          <a:p>
            <a:pPr lvl="1" eaLnBrk="1" hangingPunct="1">
              <a:buFont typeface="Wingdings" panose="05000000000000000000" pitchFamily="2" charset="2"/>
              <a:buChar char="l"/>
            </a:pPr>
            <a:r>
              <a:rPr lang="zh-TW" altLang="en-US" sz="2000" smtClean="0"/>
              <a:t>基礎類別：</a:t>
            </a:r>
            <a:r>
              <a:rPr lang="en-US" altLang="zh-TW" sz="2000" smtClean="0">
                <a:latin typeface="新細明體" panose="02020500000000000000" pitchFamily="18" charset="-120"/>
              </a:rPr>
              <a:t>Car</a:t>
            </a:r>
          </a:p>
          <a:p>
            <a:pPr lvl="1" eaLnBrk="1" hangingPunct="1">
              <a:buFont typeface="Wingdings 2" panose="05020102010507070707" pitchFamily="18" charset="2"/>
              <a:buNone/>
            </a:pPr>
            <a:r>
              <a:rPr lang="en-US" altLang="zh-TW" sz="1400" smtClean="0">
                <a:latin typeface="新細明體" panose="02020500000000000000" pitchFamily="18" charset="-120"/>
              </a:rPr>
              <a:t>public class Car{</a:t>
            </a:r>
          </a:p>
          <a:p>
            <a:pPr lvl="1" eaLnBrk="1" hangingPunct="1">
              <a:buFont typeface="Wingdings 2" panose="05020102010507070707" pitchFamily="18" charset="2"/>
              <a:buNone/>
            </a:pPr>
            <a:r>
              <a:rPr lang="en-US" altLang="zh-TW" sz="1400" smtClean="0">
                <a:latin typeface="新細明體" panose="02020500000000000000" pitchFamily="18" charset="-120"/>
              </a:rPr>
              <a:t>	int price;</a:t>
            </a:r>
          </a:p>
          <a:p>
            <a:pPr lvl="1" eaLnBrk="1" hangingPunct="1">
              <a:buFont typeface="Wingdings 2" panose="05020102010507070707" pitchFamily="18" charset="2"/>
              <a:buNone/>
            </a:pPr>
            <a:r>
              <a:rPr lang="en-US" altLang="zh-TW" sz="1400" smtClean="0">
                <a:latin typeface="新細明體" panose="02020500000000000000" pitchFamily="18" charset="-120"/>
              </a:rPr>
              <a:t>	void maxSpeed(){</a:t>
            </a:r>
          </a:p>
          <a:p>
            <a:pPr lvl="1" eaLnBrk="1" hangingPunct="1">
              <a:buFont typeface="Wingdings 2" panose="05020102010507070707" pitchFamily="18" charset="2"/>
              <a:buNone/>
            </a:pPr>
            <a:r>
              <a:rPr lang="en-US" altLang="zh-TW" sz="1400" smtClean="0">
                <a:latin typeface="新細明體" panose="02020500000000000000" pitchFamily="18" charset="-120"/>
              </a:rPr>
              <a:t>		System.out.println("100");</a:t>
            </a:r>
          </a:p>
          <a:p>
            <a:pPr lvl="1" eaLnBrk="1" hangingPunct="1">
              <a:buFont typeface="Wingdings 2" panose="05020102010507070707" pitchFamily="18" charset="2"/>
              <a:buNone/>
            </a:pPr>
            <a:r>
              <a:rPr lang="en-US" altLang="zh-TW" sz="1400" smtClean="0">
                <a:latin typeface="新細明體" panose="02020500000000000000" pitchFamily="18" charset="-120"/>
              </a:rPr>
              <a:t>	}</a:t>
            </a:r>
          </a:p>
          <a:p>
            <a:pPr lvl="1" eaLnBrk="1" hangingPunct="1">
              <a:buFont typeface="Wingdings 2" panose="05020102010507070707" pitchFamily="18" charset="2"/>
              <a:buNone/>
            </a:pPr>
            <a:r>
              <a:rPr lang="en-US" altLang="zh-TW" sz="1400" smtClean="0">
                <a:latin typeface="新細明體" panose="02020500000000000000" pitchFamily="18" charset="-120"/>
              </a:rPr>
              <a:t>}</a:t>
            </a:r>
          </a:p>
          <a:p>
            <a:pPr lvl="1" eaLnBrk="1" hangingPunct="1">
              <a:buFont typeface="Wingdings" panose="05000000000000000000" pitchFamily="2" charset="2"/>
              <a:buChar char="l"/>
            </a:pPr>
            <a:r>
              <a:rPr lang="zh-TW" altLang="en-US" sz="2000" smtClean="0">
                <a:latin typeface="新細明體" panose="02020500000000000000" pitchFamily="18" charset="-120"/>
              </a:rPr>
              <a:t>建立物件：</a:t>
            </a:r>
          </a:p>
          <a:p>
            <a:pPr lvl="1" eaLnBrk="1" hangingPunct="1">
              <a:buFont typeface="Wingdings 2" panose="05020102010507070707" pitchFamily="18" charset="2"/>
              <a:buNone/>
            </a:pPr>
            <a:r>
              <a:rPr lang="en-US" altLang="zh-TW" sz="1400" smtClean="0">
                <a:latin typeface="新細明體" panose="02020500000000000000" pitchFamily="18" charset="-120"/>
              </a:rPr>
              <a:t>public class MyJava1{</a:t>
            </a:r>
          </a:p>
          <a:p>
            <a:pPr lvl="1" eaLnBrk="1" hangingPunct="1">
              <a:buFont typeface="Wingdings 2" panose="05020102010507070707" pitchFamily="18" charset="2"/>
              <a:buNone/>
            </a:pPr>
            <a:r>
              <a:rPr lang="en-US" altLang="zh-TW" sz="1400" smtClean="0">
                <a:latin typeface="新細明體" panose="02020500000000000000" pitchFamily="18" charset="-120"/>
              </a:rPr>
              <a:t>	public static void main(String[] args){</a:t>
            </a:r>
          </a:p>
          <a:p>
            <a:pPr lvl="1" eaLnBrk="1" hangingPunct="1">
              <a:buFont typeface="Wingdings 2" panose="05020102010507070707" pitchFamily="18" charset="2"/>
              <a:buNone/>
            </a:pPr>
            <a:r>
              <a:rPr lang="en-US" altLang="zh-TW" sz="1400" smtClean="0">
                <a:latin typeface="新細明體" panose="02020500000000000000" pitchFamily="18" charset="-120"/>
              </a:rPr>
              <a:t>		Car c = new Car();</a:t>
            </a:r>
          </a:p>
          <a:p>
            <a:pPr lvl="1" eaLnBrk="1" hangingPunct="1">
              <a:buFont typeface="Wingdings 2" panose="05020102010507070707" pitchFamily="18" charset="2"/>
              <a:buNone/>
            </a:pPr>
            <a:r>
              <a:rPr lang="en-US" altLang="zh-TW" sz="1400" smtClean="0">
                <a:latin typeface="新細明體" panose="02020500000000000000" pitchFamily="18" charset="-120"/>
              </a:rPr>
              <a:t>		System.out.println(c.price);</a:t>
            </a:r>
          </a:p>
          <a:p>
            <a:pPr lvl="1" eaLnBrk="1" hangingPunct="1">
              <a:buFont typeface="Wingdings 2" panose="05020102010507070707" pitchFamily="18" charset="2"/>
              <a:buNone/>
            </a:pPr>
            <a:r>
              <a:rPr lang="en-US" altLang="zh-TW" sz="1400" smtClean="0">
                <a:latin typeface="新細明體" panose="02020500000000000000" pitchFamily="18" charset="-120"/>
              </a:rPr>
              <a:t>		c.maxSpeed();</a:t>
            </a:r>
          </a:p>
          <a:p>
            <a:pPr lvl="1" eaLnBrk="1" hangingPunct="1">
              <a:buFont typeface="Wingdings 2" panose="05020102010507070707" pitchFamily="18" charset="2"/>
              <a:buNone/>
            </a:pPr>
            <a:r>
              <a:rPr lang="en-US" altLang="zh-TW" sz="1400" smtClean="0">
                <a:latin typeface="新細明體" panose="02020500000000000000" pitchFamily="18" charset="-120"/>
              </a:rPr>
              <a:t>	}</a:t>
            </a:r>
          </a:p>
          <a:p>
            <a:pPr lvl="1" eaLnBrk="1" hangingPunct="1">
              <a:buFont typeface="Wingdings 2" panose="05020102010507070707" pitchFamily="18" charset="2"/>
              <a:buNone/>
            </a:pPr>
            <a:r>
              <a:rPr lang="en-US" altLang="zh-TW" sz="1400" smtClean="0">
                <a:latin typeface="新細明體" panose="02020500000000000000" pitchFamily="18" charset="-120"/>
              </a:rPr>
              <a:t>}</a:t>
            </a:r>
          </a:p>
        </p:txBody>
      </p:sp>
      <p:sp>
        <p:nvSpPr>
          <p:cNvPr id="285702" name="Rectangle 6"/>
          <p:cNvSpPr>
            <a:spLocks noChangeArrowheads="1"/>
          </p:cNvSpPr>
          <p:nvPr/>
        </p:nvSpPr>
        <p:spPr bwMode="auto">
          <a:xfrm>
            <a:off x="4427538" y="1700213"/>
            <a:ext cx="1368425" cy="5048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85000"/>
              <a:buFont typeface="Wingdings 2" panose="05020102010507070707" pitchFamily="18" charset="2"/>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tx2"/>
              </a:buClr>
              <a:buSzPct val="85000"/>
              <a:buFont typeface="Wingdings 2" panose="05020102010507070707" pitchFamily="18" charset="2"/>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folHlink"/>
              </a:buClr>
              <a:buFont typeface="Wingdings 2" panose="05020102010507070707" pitchFamily="18" charset="2"/>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90000"/>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9pPr>
          </a:lstStyle>
          <a:p>
            <a:pPr algn="ctr" eaLnBrk="1" hangingPunct="1">
              <a:spcBef>
                <a:spcPct val="0"/>
              </a:spcBef>
              <a:buClrTx/>
              <a:buSzTx/>
              <a:buFontTx/>
              <a:buNone/>
            </a:pPr>
            <a:r>
              <a:rPr lang="en-US" altLang="zh-TW" sz="2000">
                <a:latin typeface="新細明體" panose="02020500000000000000" pitchFamily="18" charset="-120"/>
              </a:rPr>
              <a:t>Car</a:t>
            </a:r>
          </a:p>
        </p:txBody>
      </p:sp>
      <p:sp>
        <p:nvSpPr>
          <p:cNvPr id="285703" name="Rectangle 7"/>
          <p:cNvSpPr>
            <a:spLocks noChangeArrowheads="1"/>
          </p:cNvSpPr>
          <p:nvPr/>
        </p:nvSpPr>
        <p:spPr bwMode="auto">
          <a:xfrm>
            <a:off x="4427538" y="2205038"/>
            <a:ext cx="1368425" cy="122396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85000"/>
              <a:buFont typeface="Wingdings 2" panose="05020102010507070707" pitchFamily="18" charset="2"/>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tx2"/>
              </a:buClr>
              <a:buSzPct val="85000"/>
              <a:buFont typeface="Wingdings 2" panose="05020102010507070707" pitchFamily="18" charset="2"/>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folHlink"/>
              </a:buClr>
              <a:buFont typeface="Wingdings 2" panose="05020102010507070707" pitchFamily="18" charset="2"/>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90000"/>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9pPr>
          </a:lstStyle>
          <a:p>
            <a:pPr algn="ctr" eaLnBrk="1" hangingPunct="1">
              <a:spcBef>
                <a:spcPct val="0"/>
              </a:spcBef>
              <a:buClrTx/>
              <a:buSzTx/>
              <a:buFontTx/>
              <a:buNone/>
            </a:pPr>
            <a:r>
              <a:rPr lang="en-US" altLang="zh-TW" sz="2000">
                <a:latin typeface="新細明體" panose="02020500000000000000" pitchFamily="18" charset="-120"/>
              </a:rPr>
              <a:t>price</a:t>
            </a:r>
          </a:p>
          <a:p>
            <a:pPr algn="ctr" eaLnBrk="1" hangingPunct="1">
              <a:spcBef>
                <a:spcPct val="0"/>
              </a:spcBef>
              <a:buClrTx/>
              <a:buSzTx/>
              <a:buFontTx/>
              <a:buNone/>
            </a:pPr>
            <a:endParaRPr lang="en-US" altLang="zh-TW" sz="2000">
              <a:latin typeface="新細明體" panose="02020500000000000000" pitchFamily="18" charset="-120"/>
            </a:endParaRPr>
          </a:p>
          <a:p>
            <a:pPr algn="ctr" eaLnBrk="1" hangingPunct="1">
              <a:spcBef>
                <a:spcPct val="0"/>
              </a:spcBef>
              <a:buClrTx/>
              <a:buSzTx/>
              <a:buFontTx/>
              <a:buNone/>
            </a:pPr>
            <a:r>
              <a:rPr lang="en-US" altLang="zh-TW" sz="2000">
                <a:latin typeface="新細明體" panose="02020500000000000000" pitchFamily="18" charset="-120"/>
              </a:rPr>
              <a:t>Car()</a:t>
            </a:r>
          </a:p>
          <a:p>
            <a:pPr algn="ctr" eaLnBrk="1" hangingPunct="1">
              <a:spcBef>
                <a:spcPct val="0"/>
              </a:spcBef>
              <a:buClrTx/>
              <a:buSzTx/>
              <a:buFontTx/>
              <a:buNone/>
            </a:pPr>
            <a:r>
              <a:rPr lang="en-US" altLang="zh-TW" sz="2000">
                <a:latin typeface="新細明體" panose="02020500000000000000" pitchFamily="18" charset="-120"/>
              </a:rPr>
              <a:t>maxSpeed()</a:t>
            </a:r>
          </a:p>
        </p:txBody>
      </p:sp>
      <p:sp>
        <p:nvSpPr>
          <p:cNvPr id="285706" name="Rectangle 10"/>
          <p:cNvSpPr>
            <a:spLocks noChangeArrowheads="1"/>
          </p:cNvSpPr>
          <p:nvPr/>
        </p:nvSpPr>
        <p:spPr bwMode="auto">
          <a:xfrm>
            <a:off x="4859338" y="3789363"/>
            <a:ext cx="574675" cy="36036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85000"/>
              <a:buFont typeface="Wingdings 2" panose="05020102010507070707" pitchFamily="18" charset="2"/>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tx2"/>
              </a:buClr>
              <a:buSzPct val="85000"/>
              <a:buFont typeface="Wingdings 2" panose="05020102010507070707" pitchFamily="18" charset="2"/>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folHlink"/>
              </a:buClr>
              <a:buFont typeface="Wingdings 2" panose="05020102010507070707" pitchFamily="18" charset="2"/>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90000"/>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9pPr>
          </a:lstStyle>
          <a:p>
            <a:pPr algn="ctr" eaLnBrk="1" hangingPunct="1">
              <a:spcBef>
                <a:spcPct val="0"/>
              </a:spcBef>
              <a:buClrTx/>
              <a:buSzTx/>
              <a:buFontTx/>
              <a:buNone/>
            </a:pPr>
            <a:r>
              <a:rPr lang="en-US" altLang="zh-TW" sz="1800">
                <a:latin typeface="新細明體" panose="02020500000000000000" pitchFamily="18" charset="-120"/>
              </a:rPr>
              <a:t>c</a:t>
            </a:r>
          </a:p>
        </p:txBody>
      </p:sp>
      <p:sp>
        <p:nvSpPr>
          <p:cNvPr id="285707" name="Rectangle 11"/>
          <p:cNvSpPr>
            <a:spLocks noChangeArrowheads="1"/>
          </p:cNvSpPr>
          <p:nvPr/>
        </p:nvSpPr>
        <p:spPr bwMode="auto">
          <a:xfrm>
            <a:off x="6156325" y="3357563"/>
            <a:ext cx="1366838" cy="122396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85000"/>
              <a:buFont typeface="Wingdings 2" panose="05020102010507070707" pitchFamily="18" charset="2"/>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tx2"/>
              </a:buClr>
              <a:buSzPct val="85000"/>
              <a:buFont typeface="Wingdings 2" panose="05020102010507070707" pitchFamily="18" charset="2"/>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folHlink"/>
              </a:buClr>
              <a:buFont typeface="Wingdings 2" panose="05020102010507070707" pitchFamily="18" charset="2"/>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90000"/>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9pPr>
          </a:lstStyle>
          <a:p>
            <a:pPr algn="ctr" eaLnBrk="1" hangingPunct="1">
              <a:spcBef>
                <a:spcPct val="0"/>
              </a:spcBef>
              <a:buClrTx/>
              <a:buSzTx/>
              <a:buFontTx/>
              <a:buNone/>
            </a:pPr>
            <a:r>
              <a:rPr lang="en-US" altLang="zh-TW" sz="1800">
                <a:latin typeface="新細明體" panose="02020500000000000000" pitchFamily="18" charset="-120"/>
              </a:rPr>
              <a:t>price</a:t>
            </a:r>
          </a:p>
          <a:p>
            <a:pPr algn="ctr" eaLnBrk="1" hangingPunct="1">
              <a:spcBef>
                <a:spcPct val="0"/>
              </a:spcBef>
              <a:buClrTx/>
              <a:buSzTx/>
              <a:buFontTx/>
              <a:buNone/>
            </a:pPr>
            <a:endParaRPr lang="en-US" altLang="zh-TW" sz="1800">
              <a:latin typeface="新細明體" panose="02020500000000000000" pitchFamily="18" charset="-120"/>
            </a:endParaRPr>
          </a:p>
          <a:p>
            <a:pPr algn="ctr" eaLnBrk="1" hangingPunct="1">
              <a:spcBef>
                <a:spcPct val="0"/>
              </a:spcBef>
              <a:buClrTx/>
              <a:buSzTx/>
              <a:buFontTx/>
              <a:buNone/>
            </a:pPr>
            <a:r>
              <a:rPr lang="en-US" altLang="zh-TW" sz="1800">
                <a:latin typeface="新細明體" panose="02020500000000000000" pitchFamily="18" charset="-120"/>
              </a:rPr>
              <a:t>Car()</a:t>
            </a:r>
          </a:p>
          <a:p>
            <a:pPr algn="ctr" eaLnBrk="1" hangingPunct="1">
              <a:spcBef>
                <a:spcPct val="0"/>
              </a:spcBef>
              <a:buClrTx/>
              <a:buSzTx/>
              <a:buFontTx/>
              <a:buNone/>
            </a:pPr>
            <a:r>
              <a:rPr lang="en-US" altLang="zh-TW" sz="1800">
                <a:latin typeface="新細明體" panose="02020500000000000000" pitchFamily="18" charset="-120"/>
              </a:rPr>
              <a:t>maxSpeed()</a:t>
            </a:r>
          </a:p>
        </p:txBody>
      </p:sp>
      <p:cxnSp>
        <p:nvCxnSpPr>
          <p:cNvPr id="285708" name="AutoShape 12"/>
          <p:cNvCxnSpPr>
            <a:cxnSpLocks noChangeShapeType="1"/>
            <a:stCxn id="285706" idx="3"/>
            <a:endCxn id="285707" idx="1"/>
          </p:cNvCxnSpPr>
          <p:nvPr/>
        </p:nvCxnSpPr>
        <p:spPr bwMode="auto">
          <a:xfrm>
            <a:off x="5434013" y="3970338"/>
            <a:ext cx="722312"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aphicFrame>
        <p:nvGraphicFramePr>
          <p:cNvPr id="285710" name="Object 14"/>
          <p:cNvGraphicFramePr>
            <a:graphicFrameLocks noChangeAspect="1"/>
          </p:cNvGraphicFramePr>
          <p:nvPr>
            <p:ph sz="half" idx="2"/>
          </p:nvPr>
        </p:nvGraphicFramePr>
        <p:xfrm>
          <a:off x="3203575" y="4881563"/>
          <a:ext cx="5545138" cy="1787525"/>
        </p:xfrm>
        <a:graphic>
          <a:graphicData uri="http://schemas.openxmlformats.org/presentationml/2006/ole">
            <mc:AlternateContent xmlns:mc="http://schemas.openxmlformats.org/markup-compatibility/2006">
              <mc:Choice xmlns:v="urn:schemas-microsoft-com:vml" Requires="v">
                <p:oleObj spid="_x0000_s6159" name="點陣圖影像" r:id="rId3" imgW="5238095" imgH="2324424" progId="Paint.Picture">
                  <p:embed/>
                </p:oleObj>
              </mc:Choice>
              <mc:Fallback>
                <p:oleObj name="點陣圖影像" r:id="rId3" imgW="5238095" imgH="2324424" progId="Paint.Picture">
                  <p:embed/>
                  <p:pic>
                    <p:nvPicPr>
                      <p:cNvPr id="0" name="Object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03575" y="4881563"/>
                        <a:ext cx="5545138" cy="1787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285711" name="Line 15"/>
          <p:cNvSpPr>
            <a:spLocks noChangeShapeType="1"/>
          </p:cNvSpPr>
          <p:nvPr/>
        </p:nvSpPr>
        <p:spPr bwMode="auto">
          <a:xfrm>
            <a:off x="7524750" y="4365625"/>
            <a:ext cx="431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285712" name="Rectangle 16"/>
          <p:cNvSpPr>
            <a:spLocks noChangeArrowheads="1"/>
          </p:cNvSpPr>
          <p:nvPr/>
        </p:nvSpPr>
        <p:spPr bwMode="auto">
          <a:xfrm>
            <a:off x="7956550" y="4221163"/>
            <a:ext cx="503238" cy="36036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85000"/>
              <a:buFont typeface="Wingdings 2" panose="05020102010507070707" pitchFamily="18" charset="2"/>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tx2"/>
              </a:buClr>
              <a:buSzPct val="85000"/>
              <a:buFont typeface="Wingdings 2" panose="05020102010507070707" pitchFamily="18" charset="2"/>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folHlink"/>
              </a:buClr>
              <a:buFont typeface="Wingdings 2" panose="05020102010507070707" pitchFamily="18" charset="2"/>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90000"/>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9pPr>
          </a:lstStyle>
          <a:p>
            <a:pPr algn="ctr" eaLnBrk="1" hangingPunct="1">
              <a:spcBef>
                <a:spcPct val="0"/>
              </a:spcBef>
              <a:buClrTx/>
              <a:buSzTx/>
              <a:buFontTx/>
              <a:buNone/>
            </a:pPr>
            <a:r>
              <a:rPr lang="en-US" altLang="zh-TW" sz="1800">
                <a:latin typeface="新細明體" panose="02020500000000000000" pitchFamily="18" charset="-120"/>
              </a:rPr>
              <a:t>100</a:t>
            </a:r>
          </a:p>
        </p:txBody>
      </p:sp>
      <p:sp>
        <p:nvSpPr>
          <p:cNvPr id="285713" name="Rectangle 17"/>
          <p:cNvSpPr>
            <a:spLocks noChangeArrowheads="1"/>
          </p:cNvSpPr>
          <p:nvPr/>
        </p:nvSpPr>
        <p:spPr bwMode="auto">
          <a:xfrm>
            <a:off x="1258888" y="4868863"/>
            <a:ext cx="1368425" cy="288925"/>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85000"/>
              <a:buFont typeface="Wingdings 2" panose="05020102010507070707" pitchFamily="18" charset="2"/>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tx2"/>
              </a:buClr>
              <a:buSzPct val="85000"/>
              <a:buFont typeface="Wingdings 2" panose="05020102010507070707" pitchFamily="18" charset="2"/>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folHlink"/>
              </a:buClr>
              <a:buFont typeface="Wingdings 2" panose="05020102010507070707" pitchFamily="18" charset="2"/>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90000"/>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spcBef>
                <a:spcPct val="0"/>
              </a:spcBef>
              <a:buClrTx/>
              <a:buSzTx/>
              <a:buFontTx/>
              <a:buNone/>
            </a:pPr>
            <a:endParaRPr lang="zh-TW" altLang="en-US" sz="1800"/>
          </a:p>
        </p:txBody>
      </p:sp>
      <p:sp>
        <p:nvSpPr>
          <p:cNvPr id="285714" name="Rectangle 18"/>
          <p:cNvSpPr>
            <a:spLocks noChangeArrowheads="1"/>
          </p:cNvSpPr>
          <p:nvPr/>
        </p:nvSpPr>
        <p:spPr bwMode="auto">
          <a:xfrm>
            <a:off x="6156325" y="3068638"/>
            <a:ext cx="936625" cy="28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85000"/>
              <a:buFont typeface="Wingdings 2" panose="05020102010507070707" pitchFamily="18" charset="2"/>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tx2"/>
              </a:buClr>
              <a:buSzPct val="85000"/>
              <a:buFont typeface="Wingdings 2" panose="05020102010507070707" pitchFamily="18" charset="2"/>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folHlink"/>
              </a:buClr>
              <a:buFont typeface="Wingdings 2" panose="05020102010507070707" pitchFamily="18" charset="2"/>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90000"/>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9pPr>
          </a:lstStyle>
          <a:p>
            <a:pPr algn="ctr" eaLnBrk="1" hangingPunct="1">
              <a:spcBef>
                <a:spcPct val="0"/>
              </a:spcBef>
              <a:buClrTx/>
              <a:buSzTx/>
              <a:buFontTx/>
              <a:buNone/>
            </a:pPr>
            <a:r>
              <a:rPr lang="en-US" altLang="zh-TW" sz="1800">
                <a:latin typeface="新細明體" panose="02020500000000000000" pitchFamily="18" charset="-120"/>
              </a:rPr>
              <a:t>Car object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85702"/>
                                        </p:tgtEl>
                                        <p:attrNameLst>
                                          <p:attrName>style.visibility</p:attrName>
                                        </p:attrNameLst>
                                      </p:cBhvr>
                                      <p:to>
                                        <p:strVal val="visible"/>
                                      </p:to>
                                    </p:set>
                                    <p:animEffect transition="in" filter="dissolve">
                                      <p:cBhvr>
                                        <p:cTn id="7" dur="500"/>
                                        <p:tgtEl>
                                          <p:spTgt spid="285702"/>
                                        </p:tgtEl>
                                      </p:cBhvr>
                                    </p:animEffect>
                                  </p:childTnLst>
                                </p:cTn>
                              </p:par>
                              <p:par>
                                <p:cTn id="8" presetID="9" presetClass="entr" presetSubtype="0" fill="hold" grpId="0" nodeType="withEffect">
                                  <p:stCondLst>
                                    <p:cond delay="0"/>
                                  </p:stCondLst>
                                  <p:childTnLst>
                                    <p:set>
                                      <p:cBhvr>
                                        <p:cTn id="9" dur="1" fill="hold">
                                          <p:stCondLst>
                                            <p:cond delay="0"/>
                                          </p:stCondLst>
                                        </p:cTn>
                                        <p:tgtEl>
                                          <p:spTgt spid="285703"/>
                                        </p:tgtEl>
                                        <p:attrNameLst>
                                          <p:attrName>style.visibility</p:attrName>
                                        </p:attrNameLst>
                                      </p:cBhvr>
                                      <p:to>
                                        <p:strVal val="visible"/>
                                      </p:to>
                                    </p:set>
                                    <p:animEffect transition="in" filter="dissolve">
                                      <p:cBhvr>
                                        <p:cTn id="10" dur="500"/>
                                        <p:tgtEl>
                                          <p:spTgt spid="285703"/>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9" presetClass="entr" presetSubtype="0" fill="hold" nodeType="clickEffect">
                                  <p:stCondLst>
                                    <p:cond delay="0"/>
                                  </p:stCondLst>
                                  <p:childTnLst>
                                    <p:set>
                                      <p:cBhvr>
                                        <p:cTn id="14" dur="1" fill="hold">
                                          <p:stCondLst>
                                            <p:cond delay="0"/>
                                          </p:stCondLst>
                                        </p:cTn>
                                        <p:tgtEl>
                                          <p:spTgt spid="285699">
                                            <p:txEl>
                                              <p:pRg st="8" end="8"/>
                                            </p:txEl>
                                          </p:spTgt>
                                        </p:tgtEl>
                                        <p:attrNameLst>
                                          <p:attrName>style.visibility</p:attrName>
                                        </p:attrNameLst>
                                      </p:cBhvr>
                                      <p:to>
                                        <p:strVal val="visible"/>
                                      </p:to>
                                    </p:set>
                                    <p:animEffect transition="in" filter="dissolve">
                                      <p:cBhvr>
                                        <p:cTn id="15" dur="1000"/>
                                        <p:tgtEl>
                                          <p:spTgt spid="285699">
                                            <p:txEl>
                                              <p:pRg st="8" end="8"/>
                                            </p:txEl>
                                          </p:spTgt>
                                        </p:tgtEl>
                                      </p:cBhvr>
                                    </p:animEffect>
                                  </p:childTnLst>
                                </p:cTn>
                              </p:par>
                              <p:par>
                                <p:cTn id="16" presetID="9" presetClass="entr" presetSubtype="0" fill="hold" nodeType="withEffect">
                                  <p:stCondLst>
                                    <p:cond delay="0"/>
                                  </p:stCondLst>
                                  <p:childTnLst>
                                    <p:set>
                                      <p:cBhvr>
                                        <p:cTn id="17" dur="1" fill="hold">
                                          <p:stCondLst>
                                            <p:cond delay="0"/>
                                          </p:stCondLst>
                                        </p:cTn>
                                        <p:tgtEl>
                                          <p:spTgt spid="285699">
                                            <p:txEl>
                                              <p:pRg st="9" end="9"/>
                                            </p:txEl>
                                          </p:spTgt>
                                        </p:tgtEl>
                                        <p:attrNameLst>
                                          <p:attrName>style.visibility</p:attrName>
                                        </p:attrNameLst>
                                      </p:cBhvr>
                                      <p:to>
                                        <p:strVal val="visible"/>
                                      </p:to>
                                    </p:set>
                                    <p:animEffect transition="in" filter="dissolve">
                                      <p:cBhvr>
                                        <p:cTn id="18" dur="1000"/>
                                        <p:tgtEl>
                                          <p:spTgt spid="285699">
                                            <p:txEl>
                                              <p:pRg st="9" end="9"/>
                                            </p:txEl>
                                          </p:spTgt>
                                        </p:tgtEl>
                                      </p:cBhvr>
                                    </p:animEffect>
                                  </p:childTnLst>
                                </p:cTn>
                              </p:par>
                              <p:par>
                                <p:cTn id="19" presetID="9" presetClass="entr" presetSubtype="0" fill="hold" nodeType="withEffect">
                                  <p:stCondLst>
                                    <p:cond delay="0"/>
                                  </p:stCondLst>
                                  <p:childTnLst>
                                    <p:set>
                                      <p:cBhvr>
                                        <p:cTn id="20" dur="1" fill="hold">
                                          <p:stCondLst>
                                            <p:cond delay="0"/>
                                          </p:stCondLst>
                                        </p:cTn>
                                        <p:tgtEl>
                                          <p:spTgt spid="285699">
                                            <p:txEl>
                                              <p:pRg st="10" end="10"/>
                                            </p:txEl>
                                          </p:spTgt>
                                        </p:tgtEl>
                                        <p:attrNameLst>
                                          <p:attrName>style.visibility</p:attrName>
                                        </p:attrNameLst>
                                      </p:cBhvr>
                                      <p:to>
                                        <p:strVal val="visible"/>
                                      </p:to>
                                    </p:set>
                                    <p:animEffect transition="in" filter="dissolve">
                                      <p:cBhvr>
                                        <p:cTn id="21" dur="1000"/>
                                        <p:tgtEl>
                                          <p:spTgt spid="285699">
                                            <p:txEl>
                                              <p:pRg st="10" end="10"/>
                                            </p:txEl>
                                          </p:spTgt>
                                        </p:tgtEl>
                                      </p:cBhvr>
                                    </p:animEffect>
                                  </p:childTnLst>
                                </p:cTn>
                              </p:par>
                              <p:par>
                                <p:cTn id="22" presetID="9" presetClass="entr" presetSubtype="0" fill="hold" nodeType="withEffect">
                                  <p:stCondLst>
                                    <p:cond delay="0"/>
                                  </p:stCondLst>
                                  <p:childTnLst>
                                    <p:set>
                                      <p:cBhvr>
                                        <p:cTn id="23" dur="1" fill="hold">
                                          <p:stCondLst>
                                            <p:cond delay="0"/>
                                          </p:stCondLst>
                                        </p:cTn>
                                        <p:tgtEl>
                                          <p:spTgt spid="285699">
                                            <p:txEl>
                                              <p:pRg st="11" end="11"/>
                                            </p:txEl>
                                          </p:spTgt>
                                        </p:tgtEl>
                                        <p:attrNameLst>
                                          <p:attrName>style.visibility</p:attrName>
                                        </p:attrNameLst>
                                      </p:cBhvr>
                                      <p:to>
                                        <p:strVal val="visible"/>
                                      </p:to>
                                    </p:set>
                                    <p:animEffect transition="in" filter="dissolve">
                                      <p:cBhvr>
                                        <p:cTn id="24" dur="1000"/>
                                        <p:tgtEl>
                                          <p:spTgt spid="285699">
                                            <p:txEl>
                                              <p:pRg st="11" end="11"/>
                                            </p:txEl>
                                          </p:spTgt>
                                        </p:tgtEl>
                                      </p:cBhvr>
                                    </p:animEffect>
                                  </p:childTnLst>
                                </p:cTn>
                              </p:par>
                              <p:par>
                                <p:cTn id="25" presetID="9" presetClass="entr" presetSubtype="0" fill="hold" nodeType="withEffect">
                                  <p:stCondLst>
                                    <p:cond delay="0"/>
                                  </p:stCondLst>
                                  <p:childTnLst>
                                    <p:set>
                                      <p:cBhvr>
                                        <p:cTn id="26" dur="1" fill="hold">
                                          <p:stCondLst>
                                            <p:cond delay="0"/>
                                          </p:stCondLst>
                                        </p:cTn>
                                        <p:tgtEl>
                                          <p:spTgt spid="285699">
                                            <p:txEl>
                                              <p:pRg st="12" end="12"/>
                                            </p:txEl>
                                          </p:spTgt>
                                        </p:tgtEl>
                                        <p:attrNameLst>
                                          <p:attrName>style.visibility</p:attrName>
                                        </p:attrNameLst>
                                      </p:cBhvr>
                                      <p:to>
                                        <p:strVal val="visible"/>
                                      </p:to>
                                    </p:set>
                                    <p:animEffect transition="in" filter="dissolve">
                                      <p:cBhvr>
                                        <p:cTn id="27" dur="1000"/>
                                        <p:tgtEl>
                                          <p:spTgt spid="285699">
                                            <p:txEl>
                                              <p:pRg st="12" end="12"/>
                                            </p:txEl>
                                          </p:spTgt>
                                        </p:tgtEl>
                                      </p:cBhvr>
                                    </p:animEffect>
                                  </p:childTnLst>
                                </p:cTn>
                              </p:par>
                              <p:par>
                                <p:cTn id="28" presetID="9" presetClass="entr" presetSubtype="0" fill="hold" nodeType="withEffect">
                                  <p:stCondLst>
                                    <p:cond delay="0"/>
                                  </p:stCondLst>
                                  <p:childTnLst>
                                    <p:set>
                                      <p:cBhvr>
                                        <p:cTn id="29" dur="1" fill="hold">
                                          <p:stCondLst>
                                            <p:cond delay="0"/>
                                          </p:stCondLst>
                                        </p:cTn>
                                        <p:tgtEl>
                                          <p:spTgt spid="285699">
                                            <p:txEl>
                                              <p:pRg st="13" end="13"/>
                                            </p:txEl>
                                          </p:spTgt>
                                        </p:tgtEl>
                                        <p:attrNameLst>
                                          <p:attrName>style.visibility</p:attrName>
                                        </p:attrNameLst>
                                      </p:cBhvr>
                                      <p:to>
                                        <p:strVal val="visible"/>
                                      </p:to>
                                    </p:set>
                                    <p:animEffect transition="in" filter="dissolve">
                                      <p:cBhvr>
                                        <p:cTn id="30" dur="1000"/>
                                        <p:tgtEl>
                                          <p:spTgt spid="285699">
                                            <p:txEl>
                                              <p:pRg st="13" end="13"/>
                                            </p:txEl>
                                          </p:spTgt>
                                        </p:tgtEl>
                                      </p:cBhvr>
                                    </p:animEffect>
                                  </p:childTnLst>
                                </p:cTn>
                              </p:par>
                              <p:par>
                                <p:cTn id="31" presetID="9" presetClass="entr" presetSubtype="0" fill="hold" nodeType="withEffect">
                                  <p:stCondLst>
                                    <p:cond delay="0"/>
                                  </p:stCondLst>
                                  <p:childTnLst>
                                    <p:set>
                                      <p:cBhvr>
                                        <p:cTn id="32" dur="1" fill="hold">
                                          <p:stCondLst>
                                            <p:cond delay="0"/>
                                          </p:stCondLst>
                                        </p:cTn>
                                        <p:tgtEl>
                                          <p:spTgt spid="285699">
                                            <p:txEl>
                                              <p:pRg st="14" end="14"/>
                                            </p:txEl>
                                          </p:spTgt>
                                        </p:tgtEl>
                                        <p:attrNameLst>
                                          <p:attrName>style.visibility</p:attrName>
                                        </p:attrNameLst>
                                      </p:cBhvr>
                                      <p:to>
                                        <p:strVal val="visible"/>
                                      </p:to>
                                    </p:set>
                                    <p:animEffect transition="in" filter="dissolve">
                                      <p:cBhvr>
                                        <p:cTn id="33" dur="1000"/>
                                        <p:tgtEl>
                                          <p:spTgt spid="285699">
                                            <p:txEl>
                                              <p:pRg st="14" end="14"/>
                                            </p:txEl>
                                          </p:spTgt>
                                        </p:tgtEl>
                                      </p:cBhvr>
                                    </p:animEffect>
                                  </p:childTnLst>
                                </p:cTn>
                              </p:par>
                              <p:par>
                                <p:cTn id="34" presetID="9" presetClass="entr" presetSubtype="0" fill="hold" nodeType="withEffect">
                                  <p:stCondLst>
                                    <p:cond delay="0"/>
                                  </p:stCondLst>
                                  <p:childTnLst>
                                    <p:set>
                                      <p:cBhvr>
                                        <p:cTn id="35" dur="1" fill="hold">
                                          <p:stCondLst>
                                            <p:cond delay="0"/>
                                          </p:stCondLst>
                                        </p:cTn>
                                        <p:tgtEl>
                                          <p:spTgt spid="285699">
                                            <p:txEl>
                                              <p:pRg st="15" end="15"/>
                                            </p:txEl>
                                          </p:spTgt>
                                        </p:tgtEl>
                                        <p:attrNameLst>
                                          <p:attrName>style.visibility</p:attrName>
                                        </p:attrNameLst>
                                      </p:cBhvr>
                                      <p:to>
                                        <p:strVal val="visible"/>
                                      </p:to>
                                    </p:set>
                                    <p:animEffect transition="in" filter="dissolve">
                                      <p:cBhvr>
                                        <p:cTn id="36" dur="1000"/>
                                        <p:tgtEl>
                                          <p:spTgt spid="285699">
                                            <p:txEl>
                                              <p:pRg st="15" end="15"/>
                                            </p:txEl>
                                          </p:spTgt>
                                        </p:tgtEl>
                                      </p:cBhvr>
                                    </p:animEffect>
                                  </p:childTnLst>
                                </p:cTn>
                              </p:par>
                            </p:childTnLst>
                          </p:cTn>
                        </p:par>
                        <p:par>
                          <p:cTn id="37" fill="hold" nodeType="afterGroup">
                            <p:stCondLst>
                              <p:cond delay="1000"/>
                            </p:stCondLst>
                            <p:childTnLst>
                              <p:par>
                                <p:cTn id="38" presetID="9" presetClass="entr" presetSubtype="0" fill="hold" nodeType="afterEffect">
                                  <p:stCondLst>
                                    <p:cond delay="0"/>
                                  </p:stCondLst>
                                  <p:childTnLst>
                                    <p:set>
                                      <p:cBhvr>
                                        <p:cTn id="39" dur="1" fill="hold">
                                          <p:stCondLst>
                                            <p:cond delay="0"/>
                                          </p:stCondLst>
                                        </p:cTn>
                                        <p:tgtEl>
                                          <p:spTgt spid="285710"/>
                                        </p:tgtEl>
                                        <p:attrNameLst>
                                          <p:attrName>style.visibility</p:attrName>
                                        </p:attrNameLst>
                                      </p:cBhvr>
                                      <p:to>
                                        <p:strVal val="visible"/>
                                      </p:to>
                                    </p:set>
                                    <p:animEffect transition="in" filter="dissolve">
                                      <p:cBhvr>
                                        <p:cTn id="40" dur="1000"/>
                                        <p:tgtEl>
                                          <p:spTgt spid="285710"/>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285713"/>
                                        </p:tgtEl>
                                        <p:attrNameLst>
                                          <p:attrName>style.visibility</p:attrName>
                                        </p:attrNameLst>
                                      </p:cBhvr>
                                      <p:to>
                                        <p:strVal val="visible"/>
                                      </p:to>
                                    </p:set>
                                    <p:anim calcmode="lin" valueType="num">
                                      <p:cBhvr additive="base">
                                        <p:cTn id="45" dur="1000" fill="hold"/>
                                        <p:tgtEl>
                                          <p:spTgt spid="285713"/>
                                        </p:tgtEl>
                                        <p:attrNameLst>
                                          <p:attrName>ppt_x</p:attrName>
                                        </p:attrNameLst>
                                      </p:cBhvr>
                                      <p:tavLst>
                                        <p:tav tm="0">
                                          <p:val>
                                            <p:strVal val="#ppt_x"/>
                                          </p:val>
                                        </p:tav>
                                        <p:tav tm="100000">
                                          <p:val>
                                            <p:strVal val="#ppt_x"/>
                                          </p:val>
                                        </p:tav>
                                      </p:tavLst>
                                    </p:anim>
                                    <p:anim calcmode="lin" valueType="num">
                                      <p:cBhvr additive="base">
                                        <p:cTn id="46" dur="1000" fill="hold"/>
                                        <p:tgtEl>
                                          <p:spTgt spid="285713"/>
                                        </p:tgtEl>
                                        <p:attrNameLst>
                                          <p:attrName>ppt_y</p:attrName>
                                        </p:attrNameLst>
                                      </p:cBhvr>
                                      <p:tavLst>
                                        <p:tav tm="0">
                                          <p:val>
                                            <p:strVal val="1+#ppt_h/2"/>
                                          </p:val>
                                        </p:tav>
                                        <p:tav tm="100000">
                                          <p:val>
                                            <p:strVal val="#ppt_y"/>
                                          </p:val>
                                        </p:tav>
                                      </p:tavLst>
                                    </p:anim>
                                  </p:childTnLst>
                                </p:cTn>
                              </p:par>
                            </p:childTnLst>
                          </p:cTn>
                        </p:par>
                        <p:par>
                          <p:cTn id="47" fill="hold" nodeType="afterGroup">
                            <p:stCondLst>
                              <p:cond delay="1000"/>
                            </p:stCondLst>
                            <p:childTnLst>
                              <p:par>
                                <p:cTn id="48" presetID="9" presetClass="entr" presetSubtype="0" fill="hold" grpId="0" nodeType="afterEffect">
                                  <p:stCondLst>
                                    <p:cond delay="0"/>
                                  </p:stCondLst>
                                  <p:childTnLst>
                                    <p:set>
                                      <p:cBhvr>
                                        <p:cTn id="49" dur="1" fill="hold">
                                          <p:stCondLst>
                                            <p:cond delay="0"/>
                                          </p:stCondLst>
                                        </p:cTn>
                                        <p:tgtEl>
                                          <p:spTgt spid="285706"/>
                                        </p:tgtEl>
                                        <p:attrNameLst>
                                          <p:attrName>style.visibility</p:attrName>
                                        </p:attrNameLst>
                                      </p:cBhvr>
                                      <p:to>
                                        <p:strVal val="visible"/>
                                      </p:to>
                                    </p:set>
                                    <p:animEffect transition="in" filter="dissolve">
                                      <p:cBhvr>
                                        <p:cTn id="50" dur="500"/>
                                        <p:tgtEl>
                                          <p:spTgt spid="285706"/>
                                        </p:tgtEl>
                                      </p:cBhvr>
                                    </p:animEffect>
                                  </p:childTnLst>
                                </p:cTn>
                              </p:par>
                              <p:par>
                                <p:cTn id="51" presetID="9" presetClass="entr" presetSubtype="0" fill="hold" grpId="0" nodeType="withEffect">
                                  <p:stCondLst>
                                    <p:cond delay="0"/>
                                  </p:stCondLst>
                                  <p:childTnLst>
                                    <p:set>
                                      <p:cBhvr>
                                        <p:cTn id="52" dur="1" fill="hold">
                                          <p:stCondLst>
                                            <p:cond delay="0"/>
                                          </p:stCondLst>
                                        </p:cTn>
                                        <p:tgtEl>
                                          <p:spTgt spid="285707"/>
                                        </p:tgtEl>
                                        <p:attrNameLst>
                                          <p:attrName>style.visibility</p:attrName>
                                        </p:attrNameLst>
                                      </p:cBhvr>
                                      <p:to>
                                        <p:strVal val="visible"/>
                                      </p:to>
                                    </p:set>
                                    <p:animEffect transition="in" filter="dissolve">
                                      <p:cBhvr>
                                        <p:cTn id="53" dur="500"/>
                                        <p:tgtEl>
                                          <p:spTgt spid="285707"/>
                                        </p:tgtEl>
                                      </p:cBhvr>
                                    </p:animEffect>
                                  </p:childTnLst>
                                </p:cTn>
                              </p:par>
                              <p:par>
                                <p:cTn id="54" presetID="9" presetClass="entr" presetSubtype="0" fill="hold" grpId="0" nodeType="withEffect">
                                  <p:stCondLst>
                                    <p:cond delay="0"/>
                                  </p:stCondLst>
                                  <p:childTnLst>
                                    <p:set>
                                      <p:cBhvr>
                                        <p:cTn id="55" dur="1" fill="hold">
                                          <p:stCondLst>
                                            <p:cond delay="0"/>
                                          </p:stCondLst>
                                        </p:cTn>
                                        <p:tgtEl>
                                          <p:spTgt spid="285714"/>
                                        </p:tgtEl>
                                        <p:attrNameLst>
                                          <p:attrName>style.visibility</p:attrName>
                                        </p:attrNameLst>
                                      </p:cBhvr>
                                      <p:to>
                                        <p:strVal val="visible"/>
                                      </p:to>
                                    </p:set>
                                    <p:animEffect transition="in" filter="dissolve">
                                      <p:cBhvr>
                                        <p:cTn id="56" dur="500"/>
                                        <p:tgtEl>
                                          <p:spTgt spid="285714"/>
                                        </p:tgtEl>
                                      </p:cBhvr>
                                    </p:animEffect>
                                  </p:childTnLst>
                                </p:cTn>
                              </p:par>
                            </p:childTnLst>
                          </p:cTn>
                        </p:par>
                        <p:par>
                          <p:cTn id="57" fill="hold" nodeType="afterGroup">
                            <p:stCondLst>
                              <p:cond delay="1500"/>
                            </p:stCondLst>
                            <p:childTnLst>
                              <p:par>
                                <p:cTn id="58" presetID="18" presetClass="entr" presetSubtype="12" fill="hold" nodeType="afterEffect">
                                  <p:stCondLst>
                                    <p:cond delay="0"/>
                                  </p:stCondLst>
                                  <p:childTnLst>
                                    <p:set>
                                      <p:cBhvr>
                                        <p:cTn id="59" dur="1" fill="hold">
                                          <p:stCondLst>
                                            <p:cond delay="0"/>
                                          </p:stCondLst>
                                        </p:cTn>
                                        <p:tgtEl>
                                          <p:spTgt spid="285708"/>
                                        </p:tgtEl>
                                        <p:attrNameLst>
                                          <p:attrName>style.visibility</p:attrName>
                                        </p:attrNameLst>
                                      </p:cBhvr>
                                      <p:to>
                                        <p:strVal val="visible"/>
                                      </p:to>
                                    </p:set>
                                    <p:animEffect transition="in" filter="strips(downLeft)">
                                      <p:cBhvr>
                                        <p:cTn id="60" dur="500"/>
                                        <p:tgtEl>
                                          <p:spTgt spid="285708"/>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0" presetClass="path" presetSubtype="0" accel="50000" decel="50000" fill="hold" grpId="1" nodeType="clickEffect">
                                  <p:stCondLst>
                                    <p:cond delay="0"/>
                                  </p:stCondLst>
                                  <p:childTnLst>
                                    <p:animMotion origin="layout" path="M -5.55556E-7 -4.81481E-6 L -5.55556E-7 0.07338 " pathEditMode="relative" ptsTypes="AA">
                                      <p:cBhvr>
                                        <p:cTn id="64" dur="1000" fill="hold"/>
                                        <p:tgtEl>
                                          <p:spTgt spid="285713"/>
                                        </p:tgtEl>
                                        <p:attrNameLst>
                                          <p:attrName>ppt_x</p:attrName>
                                          <p:attrName>ppt_y</p:attrName>
                                        </p:attrNameLst>
                                      </p:cBhvr>
                                    </p:animMotion>
                                  </p:childTnLst>
                                </p:cTn>
                              </p:par>
                            </p:childTnLst>
                          </p:cTn>
                        </p:par>
                        <p:par>
                          <p:cTn id="65" fill="hold" nodeType="afterGroup">
                            <p:stCondLst>
                              <p:cond delay="1000"/>
                            </p:stCondLst>
                            <p:childTnLst>
                              <p:par>
                                <p:cTn id="66" presetID="9" presetClass="entr" presetSubtype="0" fill="hold" grpId="0" nodeType="afterEffect">
                                  <p:stCondLst>
                                    <p:cond delay="0"/>
                                  </p:stCondLst>
                                  <p:childTnLst>
                                    <p:set>
                                      <p:cBhvr>
                                        <p:cTn id="67" dur="1" fill="hold">
                                          <p:stCondLst>
                                            <p:cond delay="0"/>
                                          </p:stCondLst>
                                        </p:cTn>
                                        <p:tgtEl>
                                          <p:spTgt spid="285712"/>
                                        </p:tgtEl>
                                        <p:attrNameLst>
                                          <p:attrName>style.visibility</p:attrName>
                                        </p:attrNameLst>
                                      </p:cBhvr>
                                      <p:to>
                                        <p:strVal val="visible"/>
                                      </p:to>
                                    </p:set>
                                    <p:animEffect transition="in" filter="dissolve">
                                      <p:cBhvr>
                                        <p:cTn id="68" dur="500"/>
                                        <p:tgtEl>
                                          <p:spTgt spid="285712"/>
                                        </p:tgtEl>
                                      </p:cBhvr>
                                    </p:animEffect>
                                  </p:childTnLst>
                                </p:cTn>
                              </p:par>
                            </p:childTnLst>
                          </p:cTn>
                        </p:par>
                        <p:par>
                          <p:cTn id="69" fill="hold" nodeType="afterGroup">
                            <p:stCondLst>
                              <p:cond delay="1500"/>
                            </p:stCondLst>
                            <p:childTnLst>
                              <p:par>
                                <p:cTn id="70" presetID="18" presetClass="entr" presetSubtype="12" fill="hold" grpId="0" nodeType="afterEffect">
                                  <p:stCondLst>
                                    <p:cond delay="0"/>
                                  </p:stCondLst>
                                  <p:childTnLst>
                                    <p:set>
                                      <p:cBhvr>
                                        <p:cTn id="71" dur="1" fill="hold">
                                          <p:stCondLst>
                                            <p:cond delay="0"/>
                                          </p:stCondLst>
                                        </p:cTn>
                                        <p:tgtEl>
                                          <p:spTgt spid="285711"/>
                                        </p:tgtEl>
                                        <p:attrNameLst>
                                          <p:attrName>style.visibility</p:attrName>
                                        </p:attrNameLst>
                                      </p:cBhvr>
                                      <p:to>
                                        <p:strVal val="visible"/>
                                      </p:to>
                                    </p:set>
                                    <p:animEffect transition="in" filter="strips(downLeft)">
                                      <p:cBhvr>
                                        <p:cTn id="72" dur="500"/>
                                        <p:tgtEl>
                                          <p:spTgt spid="2857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5702" grpId="0" animBg="1"/>
      <p:bldP spid="285703" grpId="0" animBg="1"/>
      <p:bldP spid="285706" grpId="0" animBg="1"/>
      <p:bldP spid="285707" grpId="0" animBg="1"/>
      <p:bldP spid="285711" grpId="0" animBg="1"/>
      <p:bldP spid="285712" grpId="0" animBg="1"/>
      <p:bldP spid="285713" grpId="0" animBg="1"/>
      <p:bldP spid="285713" grpId="1" animBg="1"/>
      <p:bldP spid="285714"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日期版面配置區 3"/>
          <p:cNvSpPr>
            <a:spLocks noGrp="1"/>
          </p:cNvSpPr>
          <p:nvPr>
            <p:ph type="dt" sz="quarter" idx="10"/>
          </p:nvPr>
        </p:nvSpPr>
        <p:spPr>
          <a:noFill/>
        </p:spPr>
        <p:txBody>
          <a:bodyPr/>
          <a:lstStyle>
            <a:lvl1pPr>
              <a:spcBef>
                <a:spcPct val="20000"/>
              </a:spcBef>
              <a:buClr>
                <a:schemeClr val="folHlink"/>
              </a:buClr>
              <a:buSzPct val="85000"/>
              <a:buFont typeface="Wingdings 2" panose="05020102010507070707" pitchFamily="18" charset="2"/>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tx2"/>
              </a:buClr>
              <a:buSzPct val="85000"/>
              <a:buFont typeface="Wingdings 2" panose="05020102010507070707" pitchFamily="18" charset="2"/>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folHlink"/>
              </a:buClr>
              <a:buFont typeface="Wingdings 2" panose="05020102010507070707" pitchFamily="18" charset="2"/>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90000"/>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9pPr>
          </a:lstStyle>
          <a:p>
            <a:pPr>
              <a:spcBef>
                <a:spcPct val="0"/>
              </a:spcBef>
              <a:buClrTx/>
              <a:buSzTx/>
              <a:buFontTx/>
              <a:buNone/>
            </a:pPr>
            <a:fld id="{8878D1C7-C189-44EE-B484-E56C2A07F4A7}" type="datetime1">
              <a:rPr kumimoji="0" lang="zh-TW" altLang="en-US" sz="1400" smtClean="0"/>
              <a:pPr>
                <a:spcBef>
                  <a:spcPct val="0"/>
                </a:spcBef>
                <a:buClrTx/>
                <a:buSzTx/>
                <a:buFontTx/>
                <a:buNone/>
              </a:pPr>
              <a:t>2020/3/3</a:t>
            </a:fld>
            <a:endParaRPr kumimoji="0" lang="en-US" altLang="zh-TW" sz="1400" smtClean="0"/>
          </a:p>
        </p:txBody>
      </p:sp>
      <p:sp>
        <p:nvSpPr>
          <p:cNvPr id="33795" name="Rectangle 2"/>
          <p:cNvSpPr>
            <a:spLocks noGrp="1" noRot="1" noChangeArrowheads="1"/>
          </p:cNvSpPr>
          <p:nvPr>
            <p:ph type="title"/>
          </p:nvPr>
        </p:nvSpPr>
        <p:spPr/>
        <p:txBody>
          <a:bodyPr/>
          <a:lstStyle/>
          <a:p>
            <a:pPr eaLnBrk="1" hangingPunct="1"/>
            <a:r>
              <a:rPr lang="zh-TW" altLang="en-US" smtClean="0"/>
              <a:t>實作物件導向程式</a:t>
            </a:r>
          </a:p>
        </p:txBody>
      </p:sp>
      <p:sp>
        <p:nvSpPr>
          <p:cNvPr id="362499" name="Rectangle 3"/>
          <p:cNvSpPr>
            <a:spLocks noGrp="1" noRot="1" noChangeArrowheads="1"/>
          </p:cNvSpPr>
          <p:nvPr>
            <p:ph type="body" idx="1"/>
          </p:nvPr>
        </p:nvSpPr>
        <p:spPr/>
        <p:txBody>
          <a:bodyPr/>
          <a:lstStyle/>
          <a:p>
            <a:pPr eaLnBrk="1" hangingPunct="1">
              <a:buClr>
                <a:srgbClr val="FF9900"/>
              </a:buClr>
              <a:buFont typeface="Wingdings" panose="05000000000000000000" pitchFamily="2" charset="2"/>
              <a:buChar char="n"/>
            </a:pPr>
            <a:r>
              <a:rPr lang="zh-TW" altLang="en-US" smtClean="0">
                <a:latin typeface="新細明體" panose="02020500000000000000" pitchFamily="18" charset="-120"/>
              </a:rPr>
              <a:t>綜合以往的技術</a:t>
            </a:r>
          </a:p>
          <a:p>
            <a:pPr lvl="1" eaLnBrk="1" hangingPunct="1">
              <a:buFont typeface="Wingdings" panose="05000000000000000000" pitchFamily="2" charset="2"/>
              <a:buChar char="l"/>
            </a:pPr>
            <a:r>
              <a:rPr lang="zh-TW" altLang="en-US" smtClean="0">
                <a:latin typeface="新細明體" panose="02020500000000000000" pitchFamily="18" charset="-120"/>
              </a:rPr>
              <a:t>封裝</a:t>
            </a:r>
            <a:r>
              <a:rPr lang="en-US" altLang="zh-TW" smtClean="0">
                <a:latin typeface="新細明體" panose="02020500000000000000" pitchFamily="18" charset="-120"/>
              </a:rPr>
              <a:t>(encapsulation)</a:t>
            </a:r>
            <a:r>
              <a:rPr lang="zh-TW" altLang="en-US" smtClean="0">
                <a:latin typeface="新細明體" panose="02020500000000000000" pitchFamily="18" charset="-120"/>
              </a:rPr>
              <a:t>：設計類別單元</a:t>
            </a:r>
          </a:p>
          <a:p>
            <a:pPr lvl="1" eaLnBrk="1" hangingPunct="1">
              <a:buFont typeface="Wingdings" panose="05000000000000000000" pitchFamily="2" charset="2"/>
              <a:buChar char="l"/>
            </a:pPr>
            <a:r>
              <a:rPr lang="zh-TW" altLang="en-US" smtClean="0">
                <a:latin typeface="新細明體" panose="02020500000000000000" pitchFamily="18" charset="-120"/>
              </a:rPr>
              <a:t>繼承</a:t>
            </a:r>
            <a:r>
              <a:rPr lang="en-US" altLang="zh-TW" smtClean="0">
                <a:latin typeface="新細明體" panose="02020500000000000000" pitchFamily="18" charset="-120"/>
              </a:rPr>
              <a:t>(inheritance)</a:t>
            </a:r>
            <a:r>
              <a:rPr lang="zh-TW" altLang="en-US" smtClean="0">
                <a:latin typeface="新細明體" panose="02020500000000000000" pitchFamily="18" charset="-120"/>
              </a:rPr>
              <a:t>：程式之再利用</a:t>
            </a:r>
          </a:p>
          <a:p>
            <a:pPr lvl="1" eaLnBrk="1" hangingPunct="1">
              <a:buFont typeface="Wingdings" panose="05000000000000000000" pitchFamily="2" charset="2"/>
              <a:buChar char="l"/>
            </a:pPr>
            <a:r>
              <a:rPr lang="zh-TW" altLang="en-US" smtClean="0">
                <a:latin typeface="新細明體" panose="02020500000000000000" pitchFamily="18" charset="-120"/>
              </a:rPr>
              <a:t>介面</a:t>
            </a:r>
            <a:r>
              <a:rPr lang="en-US" altLang="zh-TW" smtClean="0">
                <a:latin typeface="新細明體" panose="02020500000000000000" pitchFamily="18" charset="-120"/>
              </a:rPr>
              <a:t>(interface)</a:t>
            </a:r>
            <a:r>
              <a:rPr lang="zh-TW" altLang="en-US" smtClean="0">
                <a:latin typeface="新細明體" panose="02020500000000000000" pitchFamily="18" charset="-120"/>
              </a:rPr>
              <a:t>：抽象的管理能力</a:t>
            </a:r>
          </a:p>
          <a:p>
            <a:pPr lvl="1" eaLnBrk="1" hangingPunct="1">
              <a:buFont typeface="Wingdings" panose="05000000000000000000" pitchFamily="2" charset="2"/>
              <a:buChar char="l"/>
            </a:pPr>
            <a:r>
              <a:rPr lang="zh-TW" altLang="en-US" smtClean="0">
                <a:latin typeface="新細明體" panose="02020500000000000000" pitchFamily="18" charset="-120"/>
              </a:rPr>
              <a:t>多型</a:t>
            </a:r>
            <a:r>
              <a:rPr lang="en-US" altLang="zh-TW" smtClean="0">
                <a:latin typeface="新細明體" panose="02020500000000000000" pitchFamily="18" charset="-120"/>
              </a:rPr>
              <a:t>(polymorphism)</a:t>
            </a:r>
            <a:r>
              <a:rPr lang="zh-TW" altLang="en-US" smtClean="0">
                <a:latin typeface="新細明體" panose="02020500000000000000" pitchFamily="18" charset="-120"/>
              </a:rPr>
              <a:t>：一式多義的程式整合</a:t>
            </a:r>
          </a:p>
          <a:p>
            <a:pPr lvl="1" eaLnBrk="1" hangingPunct="1">
              <a:buFont typeface="Wingdings" panose="05000000000000000000" pitchFamily="2" charset="2"/>
              <a:buChar char="l"/>
            </a:pPr>
            <a:r>
              <a:rPr lang="zh-TW" altLang="en-US" smtClean="0">
                <a:latin typeface="新細明體" panose="02020500000000000000" pitchFamily="18" charset="-120"/>
              </a:rPr>
              <a:t>封包</a:t>
            </a:r>
            <a:r>
              <a:rPr lang="en-US" altLang="zh-TW" smtClean="0">
                <a:latin typeface="新細明體" panose="02020500000000000000" pitchFamily="18" charset="-120"/>
              </a:rPr>
              <a:t>(package)</a:t>
            </a:r>
            <a:r>
              <a:rPr lang="zh-TW" altLang="en-US" smtClean="0">
                <a:latin typeface="新細明體" panose="02020500000000000000" pitchFamily="18" charset="-120"/>
              </a:rPr>
              <a:t>：設計類別庫</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nodeType="clickEffect">
                                  <p:stCondLst>
                                    <p:cond delay="0"/>
                                  </p:stCondLst>
                                  <p:childTnLst>
                                    <p:set>
                                      <p:cBhvr>
                                        <p:cTn id="6" dur="1" fill="hold">
                                          <p:stCondLst>
                                            <p:cond delay="0"/>
                                          </p:stCondLst>
                                        </p:cTn>
                                        <p:tgtEl>
                                          <p:spTgt spid="362499">
                                            <p:txEl>
                                              <p:pRg st="1" end="1"/>
                                            </p:txEl>
                                          </p:spTgt>
                                        </p:tgtEl>
                                        <p:attrNameLst>
                                          <p:attrName>style.visibility</p:attrName>
                                        </p:attrNameLst>
                                      </p:cBhvr>
                                      <p:to>
                                        <p:strVal val="visible"/>
                                      </p:to>
                                    </p:set>
                                    <p:animEffect transition="in" filter="strips(downRight)">
                                      <p:cBhvr>
                                        <p:cTn id="7" dur="500"/>
                                        <p:tgtEl>
                                          <p:spTgt spid="362499">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nodeType="clickEffect">
                                  <p:stCondLst>
                                    <p:cond delay="0"/>
                                  </p:stCondLst>
                                  <p:childTnLst>
                                    <p:set>
                                      <p:cBhvr>
                                        <p:cTn id="11" dur="1" fill="hold">
                                          <p:stCondLst>
                                            <p:cond delay="0"/>
                                          </p:stCondLst>
                                        </p:cTn>
                                        <p:tgtEl>
                                          <p:spTgt spid="362499">
                                            <p:txEl>
                                              <p:pRg st="2" end="2"/>
                                            </p:txEl>
                                          </p:spTgt>
                                        </p:tgtEl>
                                        <p:attrNameLst>
                                          <p:attrName>style.visibility</p:attrName>
                                        </p:attrNameLst>
                                      </p:cBhvr>
                                      <p:to>
                                        <p:strVal val="visible"/>
                                      </p:to>
                                    </p:set>
                                    <p:animEffect transition="in" filter="strips(downRight)">
                                      <p:cBhvr>
                                        <p:cTn id="12" dur="500"/>
                                        <p:tgtEl>
                                          <p:spTgt spid="362499">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nodeType="clickEffect">
                                  <p:stCondLst>
                                    <p:cond delay="0"/>
                                  </p:stCondLst>
                                  <p:childTnLst>
                                    <p:set>
                                      <p:cBhvr>
                                        <p:cTn id="16" dur="1" fill="hold">
                                          <p:stCondLst>
                                            <p:cond delay="0"/>
                                          </p:stCondLst>
                                        </p:cTn>
                                        <p:tgtEl>
                                          <p:spTgt spid="362499">
                                            <p:txEl>
                                              <p:pRg st="3" end="3"/>
                                            </p:txEl>
                                          </p:spTgt>
                                        </p:tgtEl>
                                        <p:attrNameLst>
                                          <p:attrName>style.visibility</p:attrName>
                                        </p:attrNameLst>
                                      </p:cBhvr>
                                      <p:to>
                                        <p:strVal val="visible"/>
                                      </p:to>
                                    </p:set>
                                    <p:animEffect transition="in" filter="strips(downRight)">
                                      <p:cBhvr>
                                        <p:cTn id="17" dur="500"/>
                                        <p:tgtEl>
                                          <p:spTgt spid="362499">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nodeType="clickEffect">
                                  <p:stCondLst>
                                    <p:cond delay="0"/>
                                  </p:stCondLst>
                                  <p:childTnLst>
                                    <p:set>
                                      <p:cBhvr>
                                        <p:cTn id="21" dur="1" fill="hold">
                                          <p:stCondLst>
                                            <p:cond delay="0"/>
                                          </p:stCondLst>
                                        </p:cTn>
                                        <p:tgtEl>
                                          <p:spTgt spid="362499">
                                            <p:txEl>
                                              <p:pRg st="4" end="4"/>
                                            </p:txEl>
                                          </p:spTgt>
                                        </p:tgtEl>
                                        <p:attrNameLst>
                                          <p:attrName>style.visibility</p:attrName>
                                        </p:attrNameLst>
                                      </p:cBhvr>
                                      <p:to>
                                        <p:strVal val="visible"/>
                                      </p:to>
                                    </p:set>
                                    <p:animEffect transition="in" filter="strips(downRight)">
                                      <p:cBhvr>
                                        <p:cTn id="22" dur="500"/>
                                        <p:tgtEl>
                                          <p:spTgt spid="362499">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6" fill="hold" nodeType="clickEffect">
                                  <p:stCondLst>
                                    <p:cond delay="0"/>
                                  </p:stCondLst>
                                  <p:childTnLst>
                                    <p:set>
                                      <p:cBhvr>
                                        <p:cTn id="26" dur="1" fill="hold">
                                          <p:stCondLst>
                                            <p:cond delay="0"/>
                                          </p:stCondLst>
                                        </p:cTn>
                                        <p:tgtEl>
                                          <p:spTgt spid="362499">
                                            <p:txEl>
                                              <p:pRg st="5" end="5"/>
                                            </p:txEl>
                                          </p:spTgt>
                                        </p:tgtEl>
                                        <p:attrNameLst>
                                          <p:attrName>style.visibility</p:attrName>
                                        </p:attrNameLst>
                                      </p:cBhvr>
                                      <p:to>
                                        <p:strVal val="visible"/>
                                      </p:to>
                                    </p:set>
                                    <p:animEffect transition="in" filter="strips(downRight)">
                                      <p:cBhvr>
                                        <p:cTn id="27" dur="500"/>
                                        <p:tgtEl>
                                          <p:spTgt spid="36249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日期版面配置區 3"/>
          <p:cNvSpPr>
            <a:spLocks noGrp="1"/>
          </p:cNvSpPr>
          <p:nvPr>
            <p:ph type="dt" sz="quarter" idx="10"/>
          </p:nvPr>
        </p:nvSpPr>
        <p:spPr>
          <a:noFill/>
        </p:spPr>
        <p:txBody>
          <a:bodyPr/>
          <a:lstStyle>
            <a:lvl1pPr>
              <a:spcBef>
                <a:spcPct val="20000"/>
              </a:spcBef>
              <a:buClr>
                <a:schemeClr val="folHlink"/>
              </a:buClr>
              <a:buSzPct val="85000"/>
              <a:buFont typeface="Wingdings 2" panose="05020102010507070707" pitchFamily="18" charset="2"/>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tx2"/>
              </a:buClr>
              <a:buSzPct val="85000"/>
              <a:buFont typeface="Wingdings 2" panose="05020102010507070707" pitchFamily="18" charset="2"/>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folHlink"/>
              </a:buClr>
              <a:buFont typeface="Wingdings 2" panose="05020102010507070707" pitchFamily="18" charset="2"/>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90000"/>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9pPr>
          </a:lstStyle>
          <a:p>
            <a:pPr>
              <a:spcBef>
                <a:spcPct val="0"/>
              </a:spcBef>
              <a:buClrTx/>
              <a:buSzTx/>
              <a:buFontTx/>
              <a:buNone/>
            </a:pPr>
            <a:fld id="{1856AC9B-8855-4CB1-826D-15A258817A3F}" type="datetime1">
              <a:rPr kumimoji="0" lang="zh-TW" altLang="en-US" sz="1400" smtClean="0"/>
              <a:pPr>
                <a:spcBef>
                  <a:spcPct val="0"/>
                </a:spcBef>
                <a:buClrTx/>
                <a:buSzTx/>
                <a:buFontTx/>
                <a:buNone/>
              </a:pPr>
              <a:t>2020/3/3</a:t>
            </a:fld>
            <a:endParaRPr kumimoji="0" lang="en-US" altLang="zh-TW" sz="1400" smtClean="0"/>
          </a:p>
        </p:txBody>
      </p:sp>
      <p:sp>
        <p:nvSpPr>
          <p:cNvPr id="34819" name="Rectangle 2"/>
          <p:cNvSpPr>
            <a:spLocks noGrp="1" noRot="1" noChangeArrowheads="1"/>
          </p:cNvSpPr>
          <p:nvPr>
            <p:ph type="title"/>
          </p:nvPr>
        </p:nvSpPr>
        <p:spPr/>
        <p:txBody>
          <a:bodyPr/>
          <a:lstStyle/>
          <a:p>
            <a:pPr eaLnBrk="1" hangingPunct="1"/>
            <a:r>
              <a:rPr lang="zh-TW" altLang="en-US" smtClean="0"/>
              <a:t>物件結構分析</a:t>
            </a:r>
          </a:p>
        </p:txBody>
      </p:sp>
      <p:sp>
        <p:nvSpPr>
          <p:cNvPr id="34820" name="Rectangle 4"/>
          <p:cNvSpPr>
            <a:spLocks noChangeArrowheads="1"/>
          </p:cNvSpPr>
          <p:nvPr/>
        </p:nvSpPr>
        <p:spPr bwMode="auto">
          <a:xfrm>
            <a:off x="3492500" y="1268413"/>
            <a:ext cx="1584325" cy="6477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00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85000"/>
              <a:buFont typeface="Wingdings 2" panose="05020102010507070707" pitchFamily="18" charset="2"/>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tx2"/>
              </a:buClr>
              <a:buSzPct val="85000"/>
              <a:buFont typeface="Wingdings 2" panose="05020102010507070707" pitchFamily="18" charset="2"/>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folHlink"/>
              </a:buClr>
              <a:buFont typeface="Wingdings 2" panose="05020102010507070707" pitchFamily="18" charset="2"/>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90000"/>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9pPr>
          </a:lstStyle>
          <a:p>
            <a:pPr algn="ctr" eaLnBrk="1" hangingPunct="1">
              <a:spcBef>
                <a:spcPct val="0"/>
              </a:spcBef>
              <a:buClrTx/>
              <a:buSzTx/>
              <a:buFontTx/>
              <a:buNone/>
            </a:pPr>
            <a:r>
              <a:rPr lang="en-US" altLang="zh-TW" sz="1800">
                <a:latin typeface="新細明體" panose="02020500000000000000" pitchFamily="18" charset="-120"/>
              </a:rPr>
              <a:t>Entity</a:t>
            </a:r>
          </a:p>
        </p:txBody>
      </p:sp>
      <p:sp>
        <p:nvSpPr>
          <p:cNvPr id="34821" name="Rectangle 5"/>
          <p:cNvSpPr>
            <a:spLocks noChangeArrowheads="1"/>
          </p:cNvSpPr>
          <p:nvPr/>
        </p:nvSpPr>
        <p:spPr bwMode="auto">
          <a:xfrm>
            <a:off x="5940425" y="2565400"/>
            <a:ext cx="1584325" cy="6477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00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85000"/>
              <a:buFont typeface="Wingdings 2" panose="05020102010507070707" pitchFamily="18" charset="2"/>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tx2"/>
              </a:buClr>
              <a:buSzPct val="85000"/>
              <a:buFont typeface="Wingdings 2" panose="05020102010507070707" pitchFamily="18" charset="2"/>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folHlink"/>
              </a:buClr>
              <a:buFont typeface="Wingdings 2" panose="05020102010507070707" pitchFamily="18" charset="2"/>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90000"/>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9pPr>
          </a:lstStyle>
          <a:p>
            <a:pPr algn="ctr" eaLnBrk="1" hangingPunct="1">
              <a:spcBef>
                <a:spcPct val="0"/>
              </a:spcBef>
              <a:buClrTx/>
              <a:buSzTx/>
              <a:buFontTx/>
              <a:buNone/>
            </a:pPr>
            <a:r>
              <a:rPr lang="en-US" altLang="zh-TW" sz="1800">
                <a:latin typeface="新細明體" panose="02020500000000000000" pitchFamily="18" charset="-120"/>
              </a:rPr>
              <a:t>Angle</a:t>
            </a:r>
          </a:p>
        </p:txBody>
      </p:sp>
      <p:sp>
        <p:nvSpPr>
          <p:cNvPr id="34822" name="Rectangle 6"/>
          <p:cNvSpPr>
            <a:spLocks noChangeArrowheads="1"/>
          </p:cNvSpPr>
          <p:nvPr/>
        </p:nvSpPr>
        <p:spPr bwMode="auto">
          <a:xfrm>
            <a:off x="1331913" y="2565400"/>
            <a:ext cx="1584325" cy="6477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00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85000"/>
              <a:buFont typeface="Wingdings 2" panose="05020102010507070707" pitchFamily="18" charset="2"/>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tx2"/>
              </a:buClr>
              <a:buSzPct val="85000"/>
              <a:buFont typeface="Wingdings 2" panose="05020102010507070707" pitchFamily="18" charset="2"/>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folHlink"/>
              </a:buClr>
              <a:buFont typeface="Wingdings 2" panose="05020102010507070707" pitchFamily="18" charset="2"/>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90000"/>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9pPr>
          </a:lstStyle>
          <a:p>
            <a:pPr algn="ctr" eaLnBrk="1" hangingPunct="1">
              <a:spcBef>
                <a:spcPct val="0"/>
              </a:spcBef>
              <a:buClrTx/>
              <a:buSzTx/>
              <a:buFontTx/>
              <a:buNone/>
            </a:pPr>
            <a:r>
              <a:rPr lang="en-US" altLang="zh-TW" sz="1800">
                <a:latin typeface="新細明體" panose="02020500000000000000" pitchFamily="18" charset="-120"/>
              </a:rPr>
              <a:t>Round</a:t>
            </a:r>
          </a:p>
        </p:txBody>
      </p:sp>
      <p:sp>
        <p:nvSpPr>
          <p:cNvPr id="34823" name="AutoShape 7"/>
          <p:cNvSpPr>
            <a:spLocks noChangeArrowheads="1"/>
          </p:cNvSpPr>
          <p:nvPr/>
        </p:nvSpPr>
        <p:spPr bwMode="auto">
          <a:xfrm>
            <a:off x="395288" y="4076700"/>
            <a:ext cx="863600" cy="863600"/>
          </a:xfrm>
          <a:prstGeom prst="flowChartConnector">
            <a:avLst/>
          </a:prstGeom>
          <a:noFill/>
          <a:ln w="9525">
            <a:solidFill>
              <a:schemeClr val="tx1"/>
            </a:solidFill>
            <a:round/>
            <a:headEnd/>
            <a:tailEnd/>
          </a:ln>
          <a:effectLst/>
          <a:extLst>
            <a:ext uri="{909E8E84-426E-40DD-AFC4-6F175D3DCCD1}">
              <a14:hiddenFill xmlns:a14="http://schemas.microsoft.com/office/drawing/2010/main">
                <a:solidFill>
                  <a:srgbClr val="00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85000"/>
              <a:buFont typeface="Wingdings 2" panose="05020102010507070707" pitchFamily="18" charset="2"/>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tx2"/>
              </a:buClr>
              <a:buSzPct val="85000"/>
              <a:buFont typeface="Wingdings 2" panose="05020102010507070707" pitchFamily="18" charset="2"/>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folHlink"/>
              </a:buClr>
              <a:buFont typeface="Wingdings 2" panose="05020102010507070707" pitchFamily="18" charset="2"/>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90000"/>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9pPr>
          </a:lstStyle>
          <a:p>
            <a:pPr algn="ctr" eaLnBrk="1" hangingPunct="1">
              <a:spcBef>
                <a:spcPct val="0"/>
              </a:spcBef>
              <a:buClrTx/>
              <a:buSzTx/>
              <a:buFontTx/>
              <a:buNone/>
            </a:pPr>
            <a:r>
              <a:rPr lang="en-US" altLang="zh-TW" sz="1800">
                <a:latin typeface="新細明體" panose="02020500000000000000" pitchFamily="18" charset="-120"/>
              </a:rPr>
              <a:t>Circle</a:t>
            </a:r>
          </a:p>
        </p:txBody>
      </p:sp>
      <p:sp>
        <p:nvSpPr>
          <p:cNvPr id="34824" name="Line 16"/>
          <p:cNvSpPr>
            <a:spLocks noChangeShapeType="1"/>
          </p:cNvSpPr>
          <p:nvPr/>
        </p:nvSpPr>
        <p:spPr bwMode="auto">
          <a:xfrm>
            <a:off x="1476375" y="4724400"/>
            <a:ext cx="129698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34825" name="Freeform 44"/>
          <p:cNvSpPr>
            <a:spLocks/>
          </p:cNvSpPr>
          <p:nvPr/>
        </p:nvSpPr>
        <p:spPr bwMode="auto">
          <a:xfrm>
            <a:off x="1477963" y="4148138"/>
            <a:ext cx="1295400" cy="576262"/>
          </a:xfrm>
          <a:custGeom>
            <a:avLst/>
            <a:gdLst>
              <a:gd name="T0" fmla="*/ 2147483646 w 816"/>
              <a:gd name="T1" fmla="*/ 2147483646 h 363"/>
              <a:gd name="T2" fmla="*/ 2147483646 w 816"/>
              <a:gd name="T3" fmla="*/ 2147483646 h 363"/>
              <a:gd name="T4" fmla="*/ 2147483646 w 816"/>
              <a:gd name="T5" fmla="*/ 2147483646 h 363"/>
              <a:gd name="T6" fmla="*/ 2147483646 w 816"/>
              <a:gd name="T7" fmla="*/ 0 h 363"/>
              <a:gd name="T8" fmla="*/ 2147483646 w 816"/>
              <a:gd name="T9" fmla="*/ 2147483646 h 363"/>
              <a:gd name="T10" fmla="*/ 2147483646 w 816"/>
              <a:gd name="T11" fmla="*/ 2147483646 h 363"/>
              <a:gd name="T12" fmla="*/ 0 w 816"/>
              <a:gd name="T13" fmla="*/ 2147483646 h 36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16" h="363">
                <a:moveTo>
                  <a:pt x="816" y="363"/>
                </a:moveTo>
                <a:cubicBezTo>
                  <a:pt x="808" y="299"/>
                  <a:pt x="801" y="235"/>
                  <a:pt x="771" y="182"/>
                </a:cubicBezTo>
                <a:cubicBezTo>
                  <a:pt x="741" y="129"/>
                  <a:pt x="695" y="76"/>
                  <a:pt x="635" y="46"/>
                </a:cubicBezTo>
                <a:cubicBezTo>
                  <a:pt x="575" y="16"/>
                  <a:pt x="484" y="0"/>
                  <a:pt x="408" y="0"/>
                </a:cubicBezTo>
                <a:cubicBezTo>
                  <a:pt x="332" y="0"/>
                  <a:pt x="241" y="16"/>
                  <a:pt x="181" y="46"/>
                </a:cubicBezTo>
                <a:cubicBezTo>
                  <a:pt x="121" y="76"/>
                  <a:pt x="75" y="129"/>
                  <a:pt x="45" y="182"/>
                </a:cubicBezTo>
                <a:cubicBezTo>
                  <a:pt x="15" y="235"/>
                  <a:pt x="7" y="333"/>
                  <a:pt x="0" y="363"/>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34826" name="Oval 48"/>
          <p:cNvSpPr>
            <a:spLocks noChangeArrowheads="1"/>
          </p:cNvSpPr>
          <p:nvPr/>
        </p:nvSpPr>
        <p:spPr bwMode="auto">
          <a:xfrm>
            <a:off x="3059113" y="4149725"/>
            <a:ext cx="1582737" cy="6477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00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85000"/>
              <a:buFont typeface="Wingdings 2" panose="05020102010507070707" pitchFamily="18" charset="2"/>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tx2"/>
              </a:buClr>
              <a:buSzPct val="85000"/>
              <a:buFont typeface="Wingdings 2" panose="05020102010507070707" pitchFamily="18" charset="2"/>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folHlink"/>
              </a:buClr>
              <a:buFont typeface="Wingdings 2" panose="05020102010507070707" pitchFamily="18" charset="2"/>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90000"/>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9pPr>
          </a:lstStyle>
          <a:p>
            <a:pPr algn="ctr" eaLnBrk="1" hangingPunct="1">
              <a:spcBef>
                <a:spcPct val="0"/>
              </a:spcBef>
              <a:buClrTx/>
              <a:buSzTx/>
              <a:buFontTx/>
              <a:buNone/>
            </a:pPr>
            <a:r>
              <a:rPr lang="en-US" altLang="zh-TW" sz="1800">
                <a:latin typeface="新細明體" panose="02020500000000000000" pitchFamily="18" charset="-120"/>
              </a:rPr>
              <a:t>Ellipse</a:t>
            </a:r>
          </a:p>
        </p:txBody>
      </p:sp>
      <p:sp>
        <p:nvSpPr>
          <p:cNvPr id="34827" name="AutoShape 49"/>
          <p:cNvSpPr>
            <a:spLocks noChangeArrowheads="1"/>
          </p:cNvSpPr>
          <p:nvPr/>
        </p:nvSpPr>
        <p:spPr bwMode="auto">
          <a:xfrm>
            <a:off x="7092950" y="4076700"/>
            <a:ext cx="1368425" cy="647700"/>
          </a:xfrm>
          <a:prstGeom prst="triangle">
            <a:avLst>
              <a:gd name="adj" fmla="val 50000"/>
            </a:avLst>
          </a:prstGeom>
          <a:noFill/>
          <a:ln w="9525">
            <a:solidFill>
              <a:schemeClr val="tx1"/>
            </a:solidFill>
            <a:miter lim="800000"/>
            <a:headEnd/>
            <a:tailEnd/>
          </a:ln>
          <a:effectLst/>
          <a:extLst>
            <a:ext uri="{909E8E84-426E-40DD-AFC4-6F175D3DCCD1}">
              <a14:hiddenFill xmlns:a14="http://schemas.microsoft.com/office/drawing/2010/main">
                <a:solidFill>
                  <a:srgbClr val="00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85000"/>
              <a:buFont typeface="Wingdings 2" panose="05020102010507070707" pitchFamily="18" charset="2"/>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tx2"/>
              </a:buClr>
              <a:buSzPct val="85000"/>
              <a:buFont typeface="Wingdings 2" panose="05020102010507070707" pitchFamily="18" charset="2"/>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folHlink"/>
              </a:buClr>
              <a:buFont typeface="Wingdings 2" panose="05020102010507070707" pitchFamily="18" charset="2"/>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90000"/>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9pPr>
          </a:lstStyle>
          <a:p>
            <a:pPr algn="ctr" eaLnBrk="1" hangingPunct="1">
              <a:spcBef>
                <a:spcPct val="0"/>
              </a:spcBef>
              <a:buClrTx/>
              <a:buSzTx/>
              <a:buFontTx/>
              <a:buNone/>
            </a:pPr>
            <a:r>
              <a:rPr lang="en-US" altLang="zh-TW" sz="1800">
                <a:latin typeface="新細明體" panose="02020500000000000000" pitchFamily="18" charset="-120"/>
              </a:rPr>
              <a:t>Triangle</a:t>
            </a:r>
          </a:p>
        </p:txBody>
      </p:sp>
      <p:sp>
        <p:nvSpPr>
          <p:cNvPr id="34828" name="Rectangle 51"/>
          <p:cNvSpPr>
            <a:spLocks noChangeArrowheads="1"/>
          </p:cNvSpPr>
          <p:nvPr/>
        </p:nvSpPr>
        <p:spPr bwMode="auto">
          <a:xfrm>
            <a:off x="4932363" y="4149725"/>
            <a:ext cx="1584325" cy="6477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00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85000"/>
              <a:buFont typeface="Wingdings 2" panose="05020102010507070707" pitchFamily="18" charset="2"/>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tx2"/>
              </a:buClr>
              <a:buSzPct val="85000"/>
              <a:buFont typeface="Wingdings 2" panose="05020102010507070707" pitchFamily="18" charset="2"/>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folHlink"/>
              </a:buClr>
              <a:buFont typeface="Wingdings 2" panose="05020102010507070707" pitchFamily="18" charset="2"/>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90000"/>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9pPr>
          </a:lstStyle>
          <a:p>
            <a:pPr algn="ctr" eaLnBrk="1" hangingPunct="1">
              <a:spcBef>
                <a:spcPct val="0"/>
              </a:spcBef>
              <a:buClrTx/>
              <a:buSzTx/>
              <a:buFontTx/>
              <a:buNone/>
            </a:pPr>
            <a:r>
              <a:rPr lang="en-US" altLang="zh-TW" sz="1800">
                <a:latin typeface="新細明體" panose="02020500000000000000" pitchFamily="18" charset="-120"/>
              </a:rPr>
              <a:t>Rectangle</a:t>
            </a:r>
          </a:p>
        </p:txBody>
      </p:sp>
      <p:sp>
        <p:nvSpPr>
          <p:cNvPr id="34829" name="Rectangle 52"/>
          <p:cNvSpPr>
            <a:spLocks noChangeArrowheads="1"/>
          </p:cNvSpPr>
          <p:nvPr/>
        </p:nvSpPr>
        <p:spPr bwMode="auto">
          <a:xfrm>
            <a:off x="1474788" y="4292600"/>
            <a:ext cx="1296987"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85000"/>
              <a:buFont typeface="Wingdings 2" panose="05020102010507070707" pitchFamily="18" charset="2"/>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tx2"/>
              </a:buClr>
              <a:buSzPct val="85000"/>
              <a:buFont typeface="Wingdings 2" panose="05020102010507070707" pitchFamily="18" charset="2"/>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folHlink"/>
              </a:buClr>
              <a:buFont typeface="Wingdings 2" panose="05020102010507070707" pitchFamily="18" charset="2"/>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90000"/>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9pPr>
          </a:lstStyle>
          <a:p>
            <a:pPr algn="ctr" eaLnBrk="1" hangingPunct="1">
              <a:spcBef>
                <a:spcPct val="0"/>
              </a:spcBef>
              <a:buClrTx/>
              <a:buSzTx/>
              <a:buFontTx/>
              <a:buNone/>
            </a:pPr>
            <a:r>
              <a:rPr lang="en-US" altLang="zh-TW" sz="1800">
                <a:latin typeface="新細明體" panose="02020500000000000000" pitchFamily="18" charset="-120"/>
              </a:rPr>
              <a:t>Semicircle</a:t>
            </a:r>
          </a:p>
        </p:txBody>
      </p:sp>
      <p:cxnSp>
        <p:nvCxnSpPr>
          <p:cNvPr id="34830" name="AutoShape 54"/>
          <p:cNvCxnSpPr>
            <a:cxnSpLocks noChangeShapeType="1"/>
            <a:stCxn id="34820" idx="2"/>
            <a:endCxn id="34822" idx="0"/>
          </p:cNvCxnSpPr>
          <p:nvPr/>
        </p:nvCxnSpPr>
        <p:spPr bwMode="auto">
          <a:xfrm rot="5400000">
            <a:off x="2879725" y="1160463"/>
            <a:ext cx="649287" cy="2160588"/>
          </a:xfrm>
          <a:prstGeom prst="bentConnector3">
            <a:avLst>
              <a:gd name="adj1" fmla="val 49880"/>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831" name="AutoShape 55"/>
          <p:cNvCxnSpPr>
            <a:cxnSpLocks noChangeShapeType="1"/>
            <a:stCxn id="34820" idx="2"/>
            <a:endCxn id="34821" idx="0"/>
          </p:cNvCxnSpPr>
          <p:nvPr/>
        </p:nvCxnSpPr>
        <p:spPr bwMode="auto">
          <a:xfrm rot="16200000" flipH="1">
            <a:off x="5183982" y="1016794"/>
            <a:ext cx="649287" cy="2447925"/>
          </a:xfrm>
          <a:prstGeom prst="bentConnector3">
            <a:avLst>
              <a:gd name="adj1" fmla="val 49880"/>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832" name="AutoShape 56"/>
          <p:cNvCxnSpPr>
            <a:cxnSpLocks noChangeShapeType="1"/>
            <a:stCxn id="34822" idx="2"/>
            <a:endCxn id="34823" idx="0"/>
          </p:cNvCxnSpPr>
          <p:nvPr/>
        </p:nvCxnSpPr>
        <p:spPr bwMode="auto">
          <a:xfrm rot="5400000">
            <a:off x="1043782" y="2996406"/>
            <a:ext cx="863600" cy="1296987"/>
          </a:xfrm>
          <a:prstGeom prst="bentConnector3">
            <a:avLst>
              <a:gd name="adj1" fmla="val 51838"/>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833" name="AutoShape 58"/>
          <p:cNvCxnSpPr>
            <a:cxnSpLocks noChangeShapeType="1"/>
            <a:stCxn id="34822" idx="2"/>
            <a:endCxn id="34826" idx="0"/>
          </p:cNvCxnSpPr>
          <p:nvPr/>
        </p:nvCxnSpPr>
        <p:spPr bwMode="auto">
          <a:xfrm rot="16200000" flipH="1">
            <a:off x="2519362" y="2817813"/>
            <a:ext cx="936625" cy="1727200"/>
          </a:xfrm>
          <a:prstGeom prst="bentConnector3">
            <a:avLst>
              <a:gd name="adj1" fmla="val 48644"/>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834" name="AutoShape 59"/>
          <p:cNvCxnSpPr>
            <a:cxnSpLocks noChangeShapeType="1"/>
            <a:stCxn id="34821" idx="2"/>
            <a:endCxn id="34827" idx="0"/>
          </p:cNvCxnSpPr>
          <p:nvPr/>
        </p:nvCxnSpPr>
        <p:spPr bwMode="auto">
          <a:xfrm rot="16200000" flipH="1">
            <a:off x="6823076" y="3122612"/>
            <a:ext cx="863600" cy="1044575"/>
          </a:xfrm>
          <a:prstGeom prst="bentConnector3">
            <a:avLst>
              <a:gd name="adj1" fmla="val 50000"/>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835" name="AutoShape 60"/>
          <p:cNvCxnSpPr>
            <a:cxnSpLocks noChangeShapeType="1"/>
            <a:stCxn id="34821" idx="2"/>
            <a:endCxn id="34828" idx="0"/>
          </p:cNvCxnSpPr>
          <p:nvPr/>
        </p:nvCxnSpPr>
        <p:spPr bwMode="auto">
          <a:xfrm rot="5400000">
            <a:off x="5760244" y="3177381"/>
            <a:ext cx="936625" cy="1008063"/>
          </a:xfrm>
          <a:prstGeom prst="bentConnector3">
            <a:avLst>
              <a:gd name="adj1" fmla="val 46097"/>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836" name="AutoShape 61"/>
          <p:cNvCxnSpPr>
            <a:cxnSpLocks noChangeShapeType="1"/>
            <a:stCxn id="34822" idx="2"/>
            <a:endCxn id="34825" idx="3"/>
          </p:cNvCxnSpPr>
          <p:nvPr/>
        </p:nvCxnSpPr>
        <p:spPr bwMode="auto">
          <a:xfrm>
            <a:off x="2124075" y="3213100"/>
            <a:ext cx="1588" cy="93503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63582" name="Rectangle 62"/>
          <p:cNvSpPr>
            <a:spLocks noChangeArrowheads="1"/>
          </p:cNvSpPr>
          <p:nvPr/>
        </p:nvSpPr>
        <p:spPr bwMode="auto">
          <a:xfrm>
            <a:off x="395288" y="5084763"/>
            <a:ext cx="8353425" cy="1584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85000"/>
              <a:buFont typeface="Wingdings 2" panose="05020102010507070707" pitchFamily="18" charset="2"/>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tx2"/>
              </a:buClr>
              <a:buSzPct val="85000"/>
              <a:buFont typeface="Wingdings 2" panose="05020102010507070707" pitchFamily="18" charset="2"/>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folHlink"/>
              </a:buClr>
              <a:buFont typeface="Wingdings 2" panose="05020102010507070707" pitchFamily="18" charset="2"/>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90000"/>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spcBef>
                <a:spcPct val="0"/>
              </a:spcBef>
              <a:buClrTx/>
              <a:buSzTx/>
              <a:buFontTx/>
              <a:buNone/>
            </a:pPr>
            <a:r>
              <a:rPr lang="zh-TW" altLang="en-US">
                <a:latin typeface="新細明體" panose="02020500000000000000" pitchFamily="18" charset="-120"/>
              </a:rPr>
              <a:t>封裝：</a:t>
            </a:r>
            <a:r>
              <a:rPr lang="en-US" altLang="zh-TW">
                <a:latin typeface="新細明體" panose="02020500000000000000" pitchFamily="18" charset="-120"/>
              </a:rPr>
              <a:t>Entity</a:t>
            </a:r>
          </a:p>
          <a:p>
            <a:pPr eaLnBrk="1" hangingPunct="1">
              <a:spcBef>
                <a:spcPct val="0"/>
              </a:spcBef>
              <a:buClrTx/>
              <a:buSzTx/>
              <a:buFontTx/>
              <a:buNone/>
            </a:pPr>
            <a:r>
              <a:rPr lang="zh-TW" altLang="en-US">
                <a:latin typeface="新細明體" panose="02020500000000000000" pitchFamily="18" charset="-120"/>
              </a:rPr>
              <a:t>繼承：</a:t>
            </a:r>
            <a:r>
              <a:rPr lang="en-US" altLang="zh-TW">
                <a:latin typeface="新細明體" panose="02020500000000000000" pitchFamily="18" charset="-120"/>
              </a:rPr>
              <a:t>Entity/Round/Circle</a:t>
            </a:r>
          </a:p>
          <a:p>
            <a:pPr eaLnBrk="1" hangingPunct="1">
              <a:spcBef>
                <a:spcPct val="0"/>
              </a:spcBef>
              <a:buClrTx/>
              <a:buSzTx/>
              <a:buFontTx/>
              <a:buNone/>
            </a:pPr>
            <a:r>
              <a:rPr lang="zh-TW" altLang="en-US">
                <a:latin typeface="新細明體" panose="02020500000000000000" pitchFamily="18" charset="-120"/>
              </a:rPr>
              <a:t>多型：</a:t>
            </a:r>
            <a:r>
              <a:rPr lang="en-US" altLang="zh-TW">
                <a:latin typeface="新細明體" panose="02020500000000000000" pitchFamily="18" charset="-120"/>
              </a:rPr>
              <a:t>Circle/Semicircle/Ellipse/Triangle/Rectangle</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nodeType="clickEffect">
                                  <p:stCondLst>
                                    <p:cond delay="0"/>
                                  </p:stCondLst>
                                  <p:childTnLst>
                                    <p:set>
                                      <p:cBhvr>
                                        <p:cTn id="6" dur="1" fill="hold">
                                          <p:stCondLst>
                                            <p:cond delay="0"/>
                                          </p:stCondLst>
                                        </p:cTn>
                                        <p:tgtEl>
                                          <p:spTgt spid="363582">
                                            <p:txEl>
                                              <p:pRg st="0" end="0"/>
                                            </p:txEl>
                                          </p:spTgt>
                                        </p:tgtEl>
                                        <p:attrNameLst>
                                          <p:attrName>style.visibility</p:attrName>
                                        </p:attrNameLst>
                                      </p:cBhvr>
                                      <p:to>
                                        <p:strVal val="visible"/>
                                      </p:to>
                                    </p:set>
                                    <p:animEffect transition="in" filter="strips(downRight)">
                                      <p:cBhvr>
                                        <p:cTn id="7" dur="500"/>
                                        <p:tgtEl>
                                          <p:spTgt spid="36358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nodeType="clickEffect">
                                  <p:stCondLst>
                                    <p:cond delay="0"/>
                                  </p:stCondLst>
                                  <p:childTnLst>
                                    <p:set>
                                      <p:cBhvr>
                                        <p:cTn id="11" dur="1" fill="hold">
                                          <p:stCondLst>
                                            <p:cond delay="0"/>
                                          </p:stCondLst>
                                        </p:cTn>
                                        <p:tgtEl>
                                          <p:spTgt spid="363582">
                                            <p:txEl>
                                              <p:pRg st="1" end="1"/>
                                            </p:txEl>
                                          </p:spTgt>
                                        </p:tgtEl>
                                        <p:attrNameLst>
                                          <p:attrName>style.visibility</p:attrName>
                                        </p:attrNameLst>
                                      </p:cBhvr>
                                      <p:to>
                                        <p:strVal val="visible"/>
                                      </p:to>
                                    </p:set>
                                    <p:animEffect transition="in" filter="strips(downRight)">
                                      <p:cBhvr>
                                        <p:cTn id="12" dur="500"/>
                                        <p:tgtEl>
                                          <p:spTgt spid="363582">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nodeType="clickEffect">
                                  <p:stCondLst>
                                    <p:cond delay="0"/>
                                  </p:stCondLst>
                                  <p:childTnLst>
                                    <p:set>
                                      <p:cBhvr>
                                        <p:cTn id="16" dur="1" fill="hold">
                                          <p:stCondLst>
                                            <p:cond delay="0"/>
                                          </p:stCondLst>
                                        </p:cTn>
                                        <p:tgtEl>
                                          <p:spTgt spid="363582">
                                            <p:txEl>
                                              <p:pRg st="2" end="2"/>
                                            </p:txEl>
                                          </p:spTgt>
                                        </p:tgtEl>
                                        <p:attrNameLst>
                                          <p:attrName>style.visibility</p:attrName>
                                        </p:attrNameLst>
                                      </p:cBhvr>
                                      <p:to>
                                        <p:strVal val="visible"/>
                                      </p:to>
                                    </p:set>
                                    <p:animEffect transition="in" filter="strips(downRight)">
                                      <p:cBhvr>
                                        <p:cTn id="17" dur="500"/>
                                        <p:tgtEl>
                                          <p:spTgt spid="36358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日期版面配置區 3"/>
          <p:cNvSpPr>
            <a:spLocks noGrp="1"/>
          </p:cNvSpPr>
          <p:nvPr>
            <p:ph type="dt" sz="quarter" idx="10"/>
          </p:nvPr>
        </p:nvSpPr>
        <p:spPr>
          <a:noFill/>
        </p:spPr>
        <p:txBody>
          <a:bodyPr/>
          <a:lstStyle>
            <a:lvl1pPr>
              <a:spcBef>
                <a:spcPct val="20000"/>
              </a:spcBef>
              <a:buClr>
                <a:schemeClr val="folHlink"/>
              </a:buClr>
              <a:buSzPct val="85000"/>
              <a:buFont typeface="Wingdings 2" panose="05020102010507070707" pitchFamily="18" charset="2"/>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tx2"/>
              </a:buClr>
              <a:buSzPct val="85000"/>
              <a:buFont typeface="Wingdings 2" panose="05020102010507070707" pitchFamily="18" charset="2"/>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folHlink"/>
              </a:buClr>
              <a:buFont typeface="Wingdings 2" panose="05020102010507070707" pitchFamily="18" charset="2"/>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90000"/>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9pPr>
          </a:lstStyle>
          <a:p>
            <a:pPr>
              <a:spcBef>
                <a:spcPct val="0"/>
              </a:spcBef>
              <a:buClrTx/>
              <a:buSzTx/>
              <a:buFontTx/>
              <a:buNone/>
            </a:pPr>
            <a:fld id="{A4DED404-ADE0-4AAD-81D7-1BDDDD8F282D}" type="datetime1">
              <a:rPr kumimoji="0" lang="zh-TW" altLang="en-US" sz="1400" smtClean="0"/>
              <a:pPr>
                <a:spcBef>
                  <a:spcPct val="0"/>
                </a:spcBef>
                <a:buClrTx/>
                <a:buSzTx/>
                <a:buFontTx/>
                <a:buNone/>
              </a:pPr>
              <a:t>2020/3/3</a:t>
            </a:fld>
            <a:endParaRPr kumimoji="0" lang="en-US" altLang="zh-TW" sz="1400" smtClean="0"/>
          </a:p>
        </p:txBody>
      </p:sp>
      <p:sp>
        <p:nvSpPr>
          <p:cNvPr id="35843" name="Rectangle 2"/>
          <p:cNvSpPr>
            <a:spLocks noGrp="1" noRot="1" noChangeArrowheads="1"/>
          </p:cNvSpPr>
          <p:nvPr>
            <p:ph type="title"/>
          </p:nvPr>
        </p:nvSpPr>
        <p:spPr/>
        <p:txBody>
          <a:bodyPr/>
          <a:lstStyle/>
          <a:p>
            <a:pPr eaLnBrk="1" hangingPunct="1"/>
            <a:r>
              <a:rPr lang="zh-TW" altLang="en-US" smtClean="0"/>
              <a:t>模擬「圖形家族」的執行結果</a:t>
            </a:r>
          </a:p>
        </p:txBody>
      </p:sp>
      <p:sp>
        <p:nvSpPr>
          <p:cNvPr id="35844" name="Rectangle 3"/>
          <p:cNvSpPr>
            <a:spLocks noGrp="1" noRot="1" noChangeArrowheads="1"/>
          </p:cNvSpPr>
          <p:nvPr>
            <p:ph type="body" idx="1"/>
          </p:nvPr>
        </p:nvSpPr>
        <p:spPr>
          <a:xfrm>
            <a:off x="684213" y="2205038"/>
            <a:ext cx="7920037" cy="3744912"/>
          </a:xfrm>
        </p:spPr>
        <p:txBody>
          <a:bodyPr/>
          <a:lstStyle/>
          <a:p>
            <a:pPr eaLnBrk="1" hangingPunct="1">
              <a:buFont typeface="Wingdings 2" panose="05020102010507070707" pitchFamily="18" charset="2"/>
              <a:buNone/>
            </a:pPr>
            <a:r>
              <a:rPr lang="en-US" altLang="zh-TW" smtClean="0">
                <a:latin typeface="新細明體" panose="02020500000000000000" pitchFamily="18" charset="-120"/>
              </a:rPr>
              <a:t>ID=1  Name=Circle		Area=105.68318</a:t>
            </a:r>
          </a:p>
          <a:p>
            <a:pPr eaLnBrk="1" hangingPunct="1">
              <a:buFont typeface="Wingdings 2" panose="05020102010507070707" pitchFamily="18" charset="2"/>
              <a:buNone/>
            </a:pPr>
            <a:r>
              <a:rPr lang="en-US" altLang="zh-TW" smtClean="0">
                <a:latin typeface="新細明體" panose="02020500000000000000" pitchFamily="18" charset="-120"/>
              </a:rPr>
              <a:t>ID=2  Name=Semicircle	Area=60.381405</a:t>
            </a:r>
          </a:p>
          <a:p>
            <a:pPr eaLnBrk="1" hangingPunct="1">
              <a:buFont typeface="Wingdings 2" panose="05020102010507070707" pitchFamily="18" charset="2"/>
              <a:buNone/>
            </a:pPr>
            <a:r>
              <a:rPr lang="en-US" altLang="zh-TW" smtClean="0">
                <a:latin typeface="新細明體" panose="02020500000000000000" pitchFamily="18" charset="-120"/>
              </a:rPr>
              <a:t>ID=3  Name=Ellipse		Area=109.971436</a:t>
            </a:r>
          </a:p>
          <a:p>
            <a:pPr eaLnBrk="1" hangingPunct="1">
              <a:buFont typeface="Wingdings 2" panose="05020102010507070707" pitchFamily="18" charset="2"/>
              <a:buNone/>
            </a:pPr>
            <a:r>
              <a:rPr lang="en-US" altLang="zh-TW" smtClean="0">
                <a:latin typeface="新細明體" panose="02020500000000000000" pitchFamily="18" charset="-120"/>
              </a:rPr>
              <a:t>ID=4  Name=Triangle		Circumference=11.1</a:t>
            </a:r>
          </a:p>
          <a:p>
            <a:pPr eaLnBrk="1" hangingPunct="1">
              <a:buFont typeface="Wingdings 2" panose="05020102010507070707" pitchFamily="18" charset="2"/>
              <a:buNone/>
            </a:pPr>
            <a:r>
              <a:rPr lang="en-US" altLang="zh-TW" smtClean="0">
                <a:latin typeface="新細明體" panose="02020500000000000000" pitchFamily="18" charset="-120"/>
              </a:rPr>
              <a:t>ID=5  Name=Rectangle	Circumference=22.8</a:t>
            </a:r>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日期版面配置區 3"/>
          <p:cNvSpPr>
            <a:spLocks noGrp="1"/>
          </p:cNvSpPr>
          <p:nvPr>
            <p:ph type="dt" sz="quarter" idx="10"/>
          </p:nvPr>
        </p:nvSpPr>
        <p:spPr>
          <a:noFill/>
        </p:spPr>
        <p:txBody>
          <a:bodyPr/>
          <a:lstStyle>
            <a:lvl1pPr>
              <a:spcBef>
                <a:spcPct val="20000"/>
              </a:spcBef>
              <a:buClr>
                <a:schemeClr val="folHlink"/>
              </a:buClr>
              <a:buSzPct val="85000"/>
              <a:buFont typeface="Wingdings 2" panose="05020102010507070707" pitchFamily="18" charset="2"/>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tx2"/>
              </a:buClr>
              <a:buSzPct val="85000"/>
              <a:buFont typeface="Wingdings 2" panose="05020102010507070707" pitchFamily="18" charset="2"/>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folHlink"/>
              </a:buClr>
              <a:buFont typeface="Wingdings 2" panose="05020102010507070707" pitchFamily="18" charset="2"/>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90000"/>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9pPr>
          </a:lstStyle>
          <a:p>
            <a:pPr>
              <a:spcBef>
                <a:spcPct val="0"/>
              </a:spcBef>
              <a:buClrTx/>
              <a:buSzTx/>
              <a:buFontTx/>
              <a:buNone/>
            </a:pPr>
            <a:fld id="{07B2F80E-D603-4AC6-BF8F-D4F161694A34}" type="datetime1">
              <a:rPr kumimoji="0" lang="zh-TW" altLang="en-US" sz="1400" smtClean="0"/>
              <a:pPr>
                <a:spcBef>
                  <a:spcPct val="0"/>
                </a:spcBef>
                <a:buClrTx/>
                <a:buSzTx/>
                <a:buFontTx/>
                <a:buNone/>
              </a:pPr>
              <a:t>2020/3/3</a:t>
            </a:fld>
            <a:endParaRPr kumimoji="0" lang="en-US" altLang="zh-TW" sz="1400" smtClean="0"/>
          </a:p>
        </p:txBody>
      </p:sp>
      <p:sp>
        <p:nvSpPr>
          <p:cNvPr id="36867" name="Rectangle 2"/>
          <p:cNvSpPr>
            <a:spLocks noGrp="1" noRot="1" noChangeArrowheads="1"/>
          </p:cNvSpPr>
          <p:nvPr>
            <p:ph type="title"/>
          </p:nvPr>
        </p:nvSpPr>
        <p:spPr/>
        <p:txBody>
          <a:bodyPr/>
          <a:lstStyle/>
          <a:p>
            <a:pPr eaLnBrk="1" hangingPunct="1"/>
            <a:r>
              <a:rPr lang="zh-TW" altLang="en-US" smtClean="0"/>
              <a:t>製作類別庫</a:t>
            </a:r>
          </a:p>
        </p:txBody>
      </p:sp>
      <p:sp>
        <p:nvSpPr>
          <p:cNvPr id="36868" name="Rectangle 3"/>
          <p:cNvSpPr>
            <a:spLocks noGrp="1" noRot="1" noChangeArrowheads="1"/>
          </p:cNvSpPr>
          <p:nvPr>
            <p:ph type="body" idx="1"/>
          </p:nvPr>
        </p:nvSpPr>
        <p:spPr>
          <a:xfrm>
            <a:off x="301625" y="1341438"/>
            <a:ext cx="8540750" cy="4757737"/>
          </a:xfrm>
        </p:spPr>
        <p:txBody>
          <a:bodyPr/>
          <a:lstStyle/>
          <a:p>
            <a:pPr eaLnBrk="1" hangingPunct="1">
              <a:buClr>
                <a:srgbClr val="FF9900"/>
              </a:buClr>
              <a:buFont typeface="Wingdings" panose="05000000000000000000" pitchFamily="2" charset="2"/>
              <a:buChar char="n"/>
            </a:pPr>
            <a:r>
              <a:rPr lang="zh-TW" altLang="en-US" smtClean="0"/>
              <a:t>利用封包的概念來製作自己的類別庫</a:t>
            </a:r>
          </a:p>
        </p:txBody>
      </p:sp>
      <p:sp>
        <p:nvSpPr>
          <p:cNvPr id="36869" name="Rectangle 4"/>
          <p:cNvSpPr>
            <a:spLocks noChangeArrowheads="1"/>
          </p:cNvSpPr>
          <p:nvPr/>
        </p:nvSpPr>
        <p:spPr bwMode="auto">
          <a:xfrm>
            <a:off x="3492500" y="1916113"/>
            <a:ext cx="1584325" cy="6477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00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85000"/>
              <a:buFont typeface="Wingdings 2" panose="05020102010507070707" pitchFamily="18" charset="2"/>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tx2"/>
              </a:buClr>
              <a:buSzPct val="85000"/>
              <a:buFont typeface="Wingdings 2" panose="05020102010507070707" pitchFamily="18" charset="2"/>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folHlink"/>
              </a:buClr>
              <a:buFont typeface="Wingdings 2" panose="05020102010507070707" pitchFamily="18" charset="2"/>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90000"/>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9pPr>
          </a:lstStyle>
          <a:p>
            <a:pPr algn="ctr" eaLnBrk="1" hangingPunct="1">
              <a:spcBef>
                <a:spcPct val="0"/>
              </a:spcBef>
              <a:buClrTx/>
              <a:buSzTx/>
              <a:buFontTx/>
              <a:buNone/>
            </a:pPr>
            <a:r>
              <a:rPr lang="en-US" altLang="zh-TW" sz="1800">
                <a:latin typeface="新細明體" panose="02020500000000000000" pitchFamily="18" charset="-120"/>
              </a:rPr>
              <a:t>Entity</a:t>
            </a:r>
          </a:p>
        </p:txBody>
      </p:sp>
      <p:sp>
        <p:nvSpPr>
          <p:cNvPr id="36870" name="Rectangle 5"/>
          <p:cNvSpPr>
            <a:spLocks noChangeArrowheads="1"/>
          </p:cNvSpPr>
          <p:nvPr/>
        </p:nvSpPr>
        <p:spPr bwMode="auto">
          <a:xfrm>
            <a:off x="5940425" y="3068638"/>
            <a:ext cx="1584325" cy="6477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00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85000"/>
              <a:buFont typeface="Wingdings 2" panose="05020102010507070707" pitchFamily="18" charset="2"/>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tx2"/>
              </a:buClr>
              <a:buSzPct val="85000"/>
              <a:buFont typeface="Wingdings 2" panose="05020102010507070707" pitchFamily="18" charset="2"/>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folHlink"/>
              </a:buClr>
              <a:buFont typeface="Wingdings 2" panose="05020102010507070707" pitchFamily="18" charset="2"/>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90000"/>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9pPr>
          </a:lstStyle>
          <a:p>
            <a:pPr algn="ctr" eaLnBrk="1" hangingPunct="1">
              <a:spcBef>
                <a:spcPct val="0"/>
              </a:spcBef>
              <a:buClrTx/>
              <a:buSzTx/>
              <a:buFontTx/>
              <a:buNone/>
            </a:pPr>
            <a:r>
              <a:rPr lang="en-US" altLang="zh-TW" sz="1800">
                <a:latin typeface="新細明體" panose="02020500000000000000" pitchFamily="18" charset="-120"/>
              </a:rPr>
              <a:t>Angle</a:t>
            </a:r>
          </a:p>
        </p:txBody>
      </p:sp>
      <p:sp>
        <p:nvSpPr>
          <p:cNvPr id="36871" name="Rectangle 6"/>
          <p:cNvSpPr>
            <a:spLocks noChangeArrowheads="1"/>
          </p:cNvSpPr>
          <p:nvPr/>
        </p:nvSpPr>
        <p:spPr bwMode="auto">
          <a:xfrm>
            <a:off x="1331913" y="3068638"/>
            <a:ext cx="1584325" cy="6477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00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85000"/>
              <a:buFont typeface="Wingdings 2" panose="05020102010507070707" pitchFamily="18" charset="2"/>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tx2"/>
              </a:buClr>
              <a:buSzPct val="85000"/>
              <a:buFont typeface="Wingdings 2" panose="05020102010507070707" pitchFamily="18" charset="2"/>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folHlink"/>
              </a:buClr>
              <a:buFont typeface="Wingdings 2" panose="05020102010507070707" pitchFamily="18" charset="2"/>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90000"/>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9pPr>
          </a:lstStyle>
          <a:p>
            <a:pPr algn="ctr" eaLnBrk="1" hangingPunct="1">
              <a:spcBef>
                <a:spcPct val="0"/>
              </a:spcBef>
              <a:buClrTx/>
              <a:buSzTx/>
              <a:buFontTx/>
              <a:buNone/>
            </a:pPr>
            <a:r>
              <a:rPr lang="en-US" altLang="zh-TW" sz="1800">
                <a:latin typeface="新細明體" panose="02020500000000000000" pitchFamily="18" charset="-120"/>
              </a:rPr>
              <a:t>Round</a:t>
            </a:r>
          </a:p>
        </p:txBody>
      </p:sp>
      <p:sp>
        <p:nvSpPr>
          <p:cNvPr id="36872" name="AutoShape 7"/>
          <p:cNvSpPr>
            <a:spLocks noChangeArrowheads="1"/>
          </p:cNvSpPr>
          <p:nvPr/>
        </p:nvSpPr>
        <p:spPr bwMode="auto">
          <a:xfrm>
            <a:off x="395288" y="4219575"/>
            <a:ext cx="863600" cy="863600"/>
          </a:xfrm>
          <a:prstGeom prst="flowChartConnector">
            <a:avLst/>
          </a:prstGeom>
          <a:noFill/>
          <a:ln w="9525">
            <a:solidFill>
              <a:schemeClr val="tx1"/>
            </a:solidFill>
            <a:round/>
            <a:headEnd/>
            <a:tailEnd/>
          </a:ln>
          <a:effectLst/>
          <a:extLst>
            <a:ext uri="{909E8E84-426E-40DD-AFC4-6F175D3DCCD1}">
              <a14:hiddenFill xmlns:a14="http://schemas.microsoft.com/office/drawing/2010/main">
                <a:solidFill>
                  <a:srgbClr val="00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85000"/>
              <a:buFont typeface="Wingdings 2" panose="05020102010507070707" pitchFamily="18" charset="2"/>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tx2"/>
              </a:buClr>
              <a:buSzPct val="85000"/>
              <a:buFont typeface="Wingdings 2" panose="05020102010507070707" pitchFamily="18" charset="2"/>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folHlink"/>
              </a:buClr>
              <a:buFont typeface="Wingdings 2" panose="05020102010507070707" pitchFamily="18" charset="2"/>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90000"/>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9pPr>
          </a:lstStyle>
          <a:p>
            <a:pPr algn="ctr" eaLnBrk="1" hangingPunct="1">
              <a:spcBef>
                <a:spcPct val="0"/>
              </a:spcBef>
              <a:buClrTx/>
              <a:buSzTx/>
              <a:buFontTx/>
              <a:buNone/>
            </a:pPr>
            <a:r>
              <a:rPr lang="en-US" altLang="zh-TW" sz="1800">
                <a:latin typeface="新細明體" panose="02020500000000000000" pitchFamily="18" charset="-120"/>
              </a:rPr>
              <a:t>Circle</a:t>
            </a:r>
          </a:p>
        </p:txBody>
      </p:sp>
      <p:sp>
        <p:nvSpPr>
          <p:cNvPr id="36873" name="Line 8"/>
          <p:cNvSpPr>
            <a:spLocks noChangeShapeType="1"/>
          </p:cNvSpPr>
          <p:nvPr/>
        </p:nvSpPr>
        <p:spPr bwMode="auto">
          <a:xfrm>
            <a:off x="1476375" y="4867275"/>
            <a:ext cx="129698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36874" name="Freeform 9"/>
          <p:cNvSpPr>
            <a:spLocks/>
          </p:cNvSpPr>
          <p:nvPr/>
        </p:nvSpPr>
        <p:spPr bwMode="auto">
          <a:xfrm>
            <a:off x="1477963" y="4291013"/>
            <a:ext cx="1295400" cy="576262"/>
          </a:xfrm>
          <a:custGeom>
            <a:avLst/>
            <a:gdLst>
              <a:gd name="T0" fmla="*/ 2147483646 w 816"/>
              <a:gd name="T1" fmla="*/ 2147483646 h 363"/>
              <a:gd name="T2" fmla="*/ 2147483646 w 816"/>
              <a:gd name="T3" fmla="*/ 2147483646 h 363"/>
              <a:gd name="T4" fmla="*/ 2147483646 w 816"/>
              <a:gd name="T5" fmla="*/ 2147483646 h 363"/>
              <a:gd name="T6" fmla="*/ 2147483646 w 816"/>
              <a:gd name="T7" fmla="*/ 0 h 363"/>
              <a:gd name="T8" fmla="*/ 2147483646 w 816"/>
              <a:gd name="T9" fmla="*/ 2147483646 h 363"/>
              <a:gd name="T10" fmla="*/ 2147483646 w 816"/>
              <a:gd name="T11" fmla="*/ 2147483646 h 363"/>
              <a:gd name="T12" fmla="*/ 0 w 816"/>
              <a:gd name="T13" fmla="*/ 2147483646 h 36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16" h="363">
                <a:moveTo>
                  <a:pt x="816" y="363"/>
                </a:moveTo>
                <a:cubicBezTo>
                  <a:pt x="808" y="299"/>
                  <a:pt x="801" y="235"/>
                  <a:pt x="771" y="182"/>
                </a:cubicBezTo>
                <a:cubicBezTo>
                  <a:pt x="741" y="129"/>
                  <a:pt x="695" y="76"/>
                  <a:pt x="635" y="46"/>
                </a:cubicBezTo>
                <a:cubicBezTo>
                  <a:pt x="575" y="16"/>
                  <a:pt x="484" y="0"/>
                  <a:pt x="408" y="0"/>
                </a:cubicBezTo>
                <a:cubicBezTo>
                  <a:pt x="332" y="0"/>
                  <a:pt x="241" y="16"/>
                  <a:pt x="181" y="46"/>
                </a:cubicBezTo>
                <a:cubicBezTo>
                  <a:pt x="121" y="76"/>
                  <a:pt x="75" y="129"/>
                  <a:pt x="45" y="182"/>
                </a:cubicBezTo>
                <a:cubicBezTo>
                  <a:pt x="15" y="235"/>
                  <a:pt x="7" y="333"/>
                  <a:pt x="0" y="363"/>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36875" name="Oval 10"/>
          <p:cNvSpPr>
            <a:spLocks noChangeArrowheads="1"/>
          </p:cNvSpPr>
          <p:nvPr/>
        </p:nvSpPr>
        <p:spPr bwMode="auto">
          <a:xfrm>
            <a:off x="3059113" y="4292600"/>
            <a:ext cx="1582737" cy="6477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00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85000"/>
              <a:buFont typeface="Wingdings 2" panose="05020102010507070707" pitchFamily="18" charset="2"/>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tx2"/>
              </a:buClr>
              <a:buSzPct val="85000"/>
              <a:buFont typeface="Wingdings 2" panose="05020102010507070707" pitchFamily="18" charset="2"/>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folHlink"/>
              </a:buClr>
              <a:buFont typeface="Wingdings 2" panose="05020102010507070707" pitchFamily="18" charset="2"/>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90000"/>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9pPr>
          </a:lstStyle>
          <a:p>
            <a:pPr algn="ctr" eaLnBrk="1" hangingPunct="1">
              <a:spcBef>
                <a:spcPct val="0"/>
              </a:spcBef>
              <a:buClrTx/>
              <a:buSzTx/>
              <a:buFontTx/>
              <a:buNone/>
            </a:pPr>
            <a:r>
              <a:rPr lang="en-US" altLang="zh-TW" sz="1800">
                <a:latin typeface="新細明體" panose="02020500000000000000" pitchFamily="18" charset="-120"/>
              </a:rPr>
              <a:t>Ellipse</a:t>
            </a:r>
          </a:p>
        </p:txBody>
      </p:sp>
      <p:sp>
        <p:nvSpPr>
          <p:cNvPr id="36876" name="AutoShape 11"/>
          <p:cNvSpPr>
            <a:spLocks noChangeArrowheads="1"/>
          </p:cNvSpPr>
          <p:nvPr/>
        </p:nvSpPr>
        <p:spPr bwMode="auto">
          <a:xfrm>
            <a:off x="7092950" y="4292600"/>
            <a:ext cx="1368425" cy="647700"/>
          </a:xfrm>
          <a:prstGeom prst="triangle">
            <a:avLst>
              <a:gd name="adj" fmla="val 50000"/>
            </a:avLst>
          </a:prstGeom>
          <a:noFill/>
          <a:ln w="9525">
            <a:solidFill>
              <a:schemeClr val="tx1"/>
            </a:solidFill>
            <a:miter lim="800000"/>
            <a:headEnd/>
            <a:tailEnd/>
          </a:ln>
          <a:effectLst/>
          <a:extLst>
            <a:ext uri="{909E8E84-426E-40DD-AFC4-6F175D3DCCD1}">
              <a14:hiddenFill xmlns:a14="http://schemas.microsoft.com/office/drawing/2010/main">
                <a:solidFill>
                  <a:srgbClr val="00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85000"/>
              <a:buFont typeface="Wingdings 2" panose="05020102010507070707" pitchFamily="18" charset="2"/>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tx2"/>
              </a:buClr>
              <a:buSzPct val="85000"/>
              <a:buFont typeface="Wingdings 2" panose="05020102010507070707" pitchFamily="18" charset="2"/>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folHlink"/>
              </a:buClr>
              <a:buFont typeface="Wingdings 2" panose="05020102010507070707" pitchFamily="18" charset="2"/>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90000"/>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9pPr>
          </a:lstStyle>
          <a:p>
            <a:pPr algn="ctr" eaLnBrk="1" hangingPunct="1">
              <a:spcBef>
                <a:spcPct val="0"/>
              </a:spcBef>
              <a:buClrTx/>
              <a:buSzTx/>
              <a:buFontTx/>
              <a:buNone/>
            </a:pPr>
            <a:r>
              <a:rPr lang="en-US" altLang="zh-TW" sz="1800">
                <a:latin typeface="新細明體" panose="02020500000000000000" pitchFamily="18" charset="-120"/>
              </a:rPr>
              <a:t>Triangle</a:t>
            </a:r>
          </a:p>
        </p:txBody>
      </p:sp>
      <p:sp>
        <p:nvSpPr>
          <p:cNvPr id="36877" name="Rectangle 12"/>
          <p:cNvSpPr>
            <a:spLocks noChangeArrowheads="1"/>
          </p:cNvSpPr>
          <p:nvPr/>
        </p:nvSpPr>
        <p:spPr bwMode="auto">
          <a:xfrm>
            <a:off x="5076825" y="4292600"/>
            <a:ext cx="1584325" cy="6477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00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85000"/>
              <a:buFont typeface="Wingdings 2" panose="05020102010507070707" pitchFamily="18" charset="2"/>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tx2"/>
              </a:buClr>
              <a:buSzPct val="85000"/>
              <a:buFont typeface="Wingdings 2" panose="05020102010507070707" pitchFamily="18" charset="2"/>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folHlink"/>
              </a:buClr>
              <a:buFont typeface="Wingdings 2" panose="05020102010507070707" pitchFamily="18" charset="2"/>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90000"/>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9pPr>
          </a:lstStyle>
          <a:p>
            <a:pPr algn="ctr" eaLnBrk="1" hangingPunct="1">
              <a:spcBef>
                <a:spcPct val="0"/>
              </a:spcBef>
              <a:buClrTx/>
              <a:buSzTx/>
              <a:buFontTx/>
              <a:buNone/>
            </a:pPr>
            <a:r>
              <a:rPr lang="en-US" altLang="zh-TW" sz="1800">
                <a:latin typeface="新細明體" panose="02020500000000000000" pitchFamily="18" charset="-120"/>
              </a:rPr>
              <a:t>Rectangle</a:t>
            </a:r>
          </a:p>
        </p:txBody>
      </p:sp>
      <p:sp>
        <p:nvSpPr>
          <p:cNvPr id="36878" name="Rectangle 13"/>
          <p:cNvSpPr>
            <a:spLocks noChangeArrowheads="1"/>
          </p:cNvSpPr>
          <p:nvPr/>
        </p:nvSpPr>
        <p:spPr bwMode="auto">
          <a:xfrm>
            <a:off x="1474788" y="4435475"/>
            <a:ext cx="1296987"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85000"/>
              <a:buFont typeface="Wingdings 2" panose="05020102010507070707" pitchFamily="18" charset="2"/>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tx2"/>
              </a:buClr>
              <a:buSzPct val="85000"/>
              <a:buFont typeface="Wingdings 2" panose="05020102010507070707" pitchFamily="18" charset="2"/>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folHlink"/>
              </a:buClr>
              <a:buFont typeface="Wingdings 2" panose="05020102010507070707" pitchFamily="18" charset="2"/>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90000"/>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9pPr>
          </a:lstStyle>
          <a:p>
            <a:pPr algn="ctr" eaLnBrk="1" hangingPunct="1">
              <a:spcBef>
                <a:spcPct val="0"/>
              </a:spcBef>
              <a:buClrTx/>
              <a:buSzTx/>
              <a:buFontTx/>
              <a:buNone/>
            </a:pPr>
            <a:r>
              <a:rPr lang="en-US" altLang="zh-TW" sz="1800">
                <a:latin typeface="新細明體" panose="02020500000000000000" pitchFamily="18" charset="-120"/>
              </a:rPr>
              <a:t>Semicircle</a:t>
            </a:r>
          </a:p>
        </p:txBody>
      </p:sp>
      <p:cxnSp>
        <p:nvCxnSpPr>
          <p:cNvPr id="36879" name="AutoShape 14"/>
          <p:cNvCxnSpPr>
            <a:cxnSpLocks noChangeShapeType="1"/>
            <a:stCxn id="36869" idx="2"/>
            <a:endCxn id="36871" idx="0"/>
          </p:cNvCxnSpPr>
          <p:nvPr/>
        </p:nvCxnSpPr>
        <p:spPr bwMode="auto">
          <a:xfrm rot="5400000">
            <a:off x="2951956" y="1735932"/>
            <a:ext cx="504825" cy="2160588"/>
          </a:xfrm>
          <a:prstGeom prst="bentConnector3">
            <a:avLst>
              <a:gd name="adj1" fmla="val 50000"/>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880" name="AutoShape 15"/>
          <p:cNvCxnSpPr>
            <a:cxnSpLocks noChangeShapeType="1"/>
            <a:stCxn id="36869" idx="2"/>
            <a:endCxn id="36870" idx="0"/>
          </p:cNvCxnSpPr>
          <p:nvPr/>
        </p:nvCxnSpPr>
        <p:spPr bwMode="auto">
          <a:xfrm rot="16200000" flipH="1">
            <a:off x="5256213" y="1592263"/>
            <a:ext cx="504825" cy="2447925"/>
          </a:xfrm>
          <a:prstGeom prst="bentConnector3">
            <a:avLst>
              <a:gd name="adj1" fmla="val 50000"/>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881" name="AutoShape 16"/>
          <p:cNvCxnSpPr>
            <a:cxnSpLocks noChangeShapeType="1"/>
            <a:stCxn id="36871" idx="2"/>
            <a:endCxn id="36872" idx="0"/>
          </p:cNvCxnSpPr>
          <p:nvPr/>
        </p:nvCxnSpPr>
        <p:spPr bwMode="auto">
          <a:xfrm rot="5400000">
            <a:off x="1223963" y="3319463"/>
            <a:ext cx="503237" cy="1296987"/>
          </a:xfrm>
          <a:prstGeom prst="bentConnector3">
            <a:avLst>
              <a:gd name="adj1" fmla="val 49843"/>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882" name="AutoShape 17"/>
          <p:cNvCxnSpPr>
            <a:cxnSpLocks noChangeShapeType="1"/>
            <a:stCxn id="36871" idx="2"/>
            <a:endCxn id="36875" idx="0"/>
          </p:cNvCxnSpPr>
          <p:nvPr/>
        </p:nvCxnSpPr>
        <p:spPr bwMode="auto">
          <a:xfrm rot="16200000" flipH="1">
            <a:off x="2699544" y="3140869"/>
            <a:ext cx="576262" cy="1727200"/>
          </a:xfrm>
          <a:prstGeom prst="bentConnector3">
            <a:avLst>
              <a:gd name="adj1" fmla="val 47106"/>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883" name="AutoShape 18"/>
          <p:cNvCxnSpPr>
            <a:cxnSpLocks noChangeShapeType="1"/>
            <a:stCxn id="36870" idx="2"/>
            <a:endCxn id="36876" idx="0"/>
          </p:cNvCxnSpPr>
          <p:nvPr/>
        </p:nvCxnSpPr>
        <p:spPr bwMode="auto">
          <a:xfrm rot="16200000" flipH="1">
            <a:off x="6966745" y="3482181"/>
            <a:ext cx="576262" cy="1044575"/>
          </a:xfrm>
          <a:prstGeom prst="bentConnector3">
            <a:avLst>
              <a:gd name="adj1" fmla="val 49861"/>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884" name="AutoShape 19"/>
          <p:cNvCxnSpPr>
            <a:cxnSpLocks noChangeShapeType="1"/>
            <a:stCxn id="36870" idx="2"/>
            <a:endCxn id="36877" idx="0"/>
          </p:cNvCxnSpPr>
          <p:nvPr/>
        </p:nvCxnSpPr>
        <p:spPr bwMode="auto">
          <a:xfrm rot="5400000">
            <a:off x="6012657" y="3572669"/>
            <a:ext cx="576262" cy="863600"/>
          </a:xfrm>
          <a:prstGeom prst="bentConnector3">
            <a:avLst>
              <a:gd name="adj1" fmla="val 49861"/>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885" name="AutoShape 20"/>
          <p:cNvCxnSpPr>
            <a:cxnSpLocks noChangeShapeType="1"/>
            <a:stCxn id="36871" idx="2"/>
            <a:endCxn id="36874" idx="3"/>
          </p:cNvCxnSpPr>
          <p:nvPr/>
        </p:nvCxnSpPr>
        <p:spPr bwMode="auto">
          <a:xfrm>
            <a:off x="2124075" y="3716338"/>
            <a:ext cx="1588" cy="57467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69685" name="Rectangle 21"/>
          <p:cNvSpPr>
            <a:spLocks noChangeArrowheads="1"/>
          </p:cNvSpPr>
          <p:nvPr/>
        </p:nvSpPr>
        <p:spPr bwMode="auto">
          <a:xfrm>
            <a:off x="250825" y="5157788"/>
            <a:ext cx="8497888" cy="1439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85000"/>
              <a:buFont typeface="Wingdings 2" panose="05020102010507070707" pitchFamily="18" charset="2"/>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tx2"/>
              </a:buClr>
              <a:buSzPct val="85000"/>
              <a:buFont typeface="Wingdings 2" panose="05020102010507070707" pitchFamily="18" charset="2"/>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folHlink"/>
              </a:buClr>
              <a:buFont typeface="Wingdings 2" panose="05020102010507070707" pitchFamily="18" charset="2"/>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90000"/>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spcBef>
                <a:spcPct val="0"/>
              </a:spcBef>
              <a:buClrTx/>
              <a:buSzTx/>
              <a:buFontTx/>
              <a:buNone/>
            </a:pPr>
            <a:r>
              <a:rPr lang="en-US" altLang="zh-TW" sz="2800">
                <a:latin typeface="新細明體" panose="02020500000000000000" pitchFamily="18" charset="-120"/>
              </a:rPr>
              <a:t>MyJava		Entity</a:t>
            </a:r>
          </a:p>
          <a:p>
            <a:pPr eaLnBrk="1" hangingPunct="1">
              <a:spcBef>
                <a:spcPct val="0"/>
              </a:spcBef>
              <a:buClrTx/>
              <a:buSzTx/>
              <a:buFontTx/>
              <a:buNone/>
            </a:pPr>
            <a:r>
              <a:rPr lang="en-US" altLang="zh-TW" sz="2800">
                <a:latin typeface="新細明體" panose="02020500000000000000" pitchFamily="18" charset="-120"/>
              </a:rPr>
              <a:t>MyJava.Round	Round/Circle/Semicircle/Ellipse</a:t>
            </a:r>
          </a:p>
          <a:p>
            <a:pPr eaLnBrk="1" hangingPunct="1">
              <a:spcBef>
                <a:spcPct val="0"/>
              </a:spcBef>
              <a:buClrTx/>
              <a:buSzTx/>
              <a:buFontTx/>
              <a:buNone/>
            </a:pPr>
            <a:r>
              <a:rPr lang="en-US" altLang="zh-TW" sz="2800">
                <a:latin typeface="新細明體" panose="02020500000000000000" pitchFamily="18" charset="-120"/>
              </a:rPr>
              <a:t>MyJava.Angle	Angle/Triangle/Rectangle</a:t>
            </a:r>
          </a:p>
        </p:txBody>
      </p:sp>
      <p:sp>
        <p:nvSpPr>
          <p:cNvPr id="369690" name="Line 26"/>
          <p:cNvSpPr>
            <a:spLocks noChangeShapeType="1"/>
          </p:cNvSpPr>
          <p:nvPr/>
        </p:nvSpPr>
        <p:spPr bwMode="auto">
          <a:xfrm flipH="1">
            <a:off x="4356100" y="2205038"/>
            <a:ext cx="2087563" cy="3024187"/>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369691" name="Line 27"/>
          <p:cNvSpPr>
            <a:spLocks noChangeShapeType="1"/>
          </p:cNvSpPr>
          <p:nvPr/>
        </p:nvSpPr>
        <p:spPr bwMode="auto">
          <a:xfrm flipH="1" flipV="1">
            <a:off x="2124075" y="2205038"/>
            <a:ext cx="3168650" cy="1655762"/>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369690"/>
                                        </p:tgtEl>
                                        <p:attrNameLst>
                                          <p:attrName>style.visibility</p:attrName>
                                        </p:attrNameLst>
                                      </p:cBhvr>
                                      <p:to>
                                        <p:strVal val="visible"/>
                                      </p:to>
                                    </p:set>
                                    <p:animEffect transition="in" filter="strips(downLeft)">
                                      <p:cBhvr>
                                        <p:cTn id="7" dur="500"/>
                                        <p:tgtEl>
                                          <p:spTgt spid="369690"/>
                                        </p:tgtEl>
                                      </p:cBhvr>
                                    </p:animEffect>
                                  </p:childTnLst>
                                </p:cTn>
                              </p:par>
                              <p:par>
                                <p:cTn id="8" presetID="18" presetClass="entr" presetSubtype="6" fill="hold" grpId="0" nodeType="withEffect">
                                  <p:stCondLst>
                                    <p:cond delay="0"/>
                                  </p:stCondLst>
                                  <p:childTnLst>
                                    <p:set>
                                      <p:cBhvr>
                                        <p:cTn id="9" dur="1" fill="hold">
                                          <p:stCondLst>
                                            <p:cond delay="0"/>
                                          </p:stCondLst>
                                        </p:cTn>
                                        <p:tgtEl>
                                          <p:spTgt spid="369691"/>
                                        </p:tgtEl>
                                        <p:attrNameLst>
                                          <p:attrName>style.visibility</p:attrName>
                                        </p:attrNameLst>
                                      </p:cBhvr>
                                      <p:to>
                                        <p:strVal val="visible"/>
                                      </p:to>
                                    </p:set>
                                    <p:animEffect transition="in" filter="strips(downRight)">
                                      <p:cBhvr>
                                        <p:cTn id="10" dur="500"/>
                                        <p:tgtEl>
                                          <p:spTgt spid="369691"/>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8" presetClass="entr" presetSubtype="6" fill="hold" nodeType="clickEffect">
                                  <p:stCondLst>
                                    <p:cond delay="0"/>
                                  </p:stCondLst>
                                  <p:childTnLst>
                                    <p:set>
                                      <p:cBhvr>
                                        <p:cTn id="14" dur="1" fill="hold">
                                          <p:stCondLst>
                                            <p:cond delay="0"/>
                                          </p:stCondLst>
                                        </p:cTn>
                                        <p:tgtEl>
                                          <p:spTgt spid="369685">
                                            <p:txEl>
                                              <p:pRg st="0" end="0"/>
                                            </p:txEl>
                                          </p:spTgt>
                                        </p:tgtEl>
                                        <p:attrNameLst>
                                          <p:attrName>style.visibility</p:attrName>
                                        </p:attrNameLst>
                                      </p:cBhvr>
                                      <p:to>
                                        <p:strVal val="visible"/>
                                      </p:to>
                                    </p:set>
                                    <p:animEffect transition="in" filter="strips(downRight)">
                                      <p:cBhvr>
                                        <p:cTn id="15" dur="500"/>
                                        <p:tgtEl>
                                          <p:spTgt spid="369685">
                                            <p:txEl>
                                              <p:pRg st="0" end="0"/>
                                            </p:txEl>
                                          </p:spTgt>
                                        </p:tgtEl>
                                      </p:cBhvr>
                                    </p:animEffect>
                                  </p:childTnLst>
                                </p:cTn>
                              </p:par>
                            </p:childTnLst>
                          </p:cTn>
                        </p:par>
                        <p:par>
                          <p:cTn id="16" fill="hold" nodeType="afterGroup">
                            <p:stCondLst>
                              <p:cond delay="500"/>
                            </p:stCondLst>
                            <p:childTnLst>
                              <p:par>
                                <p:cTn id="17" presetID="18" presetClass="entr" presetSubtype="6" fill="hold" nodeType="afterEffect">
                                  <p:stCondLst>
                                    <p:cond delay="0"/>
                                  </p:stCondLst>
                                  <p:childTnLst>
                                    <p:set>
                                      <p:cBhvr>
                                        <p:cTn id="18" dur="1" fill="hold">
                                          <p:stCondLst>
                                            <p:cond delay="0"/>
                                          </p:stCondLst>
                                        </p:cTn>
                                        <p:tgtEl>
                                          <p:spTgt spid="369685">
                                            <p:txEl>
                                              <p:pRg st="1" end="1"/>
                                            </p:txEl>
                                          </p:spTgt>
                                        </p:tgtEl>
                                        <p:attrNameLst>
                                          <p:attrName>style.visibility</p:attrName>
                                        </p:attrNameLst>
                                      </p:cBhvr>
                                      <p:to>
                                        <p:strVal val="visible"/>
                                      </p:to>
                                    </p:set>
                                    <p:animEffect transition="in" filter="strips(downRight)">
                                      <p:cBhvr>
                                        <p:cTn id="19" dur="500"/>
                                        <p:tgtEl>
                                          <p:spTgt spid="369685">
                                            <p:txEl>
                                              <p:pRg st="1" end="1"/>
                                            </p:txEl>
                                          </p:spTgt>
                                        </p:tgtEl>
                                      </p:cBhvr>
                                    </p:animEffect>
                                  </p:childTnLst>
                                </p:cTn>
                              </p:par>
                            </p:childTnLst>
                          </p:cTn>
                        </p:par>
                        <p:par>
                          <p:cTn id="20" fill="hold" nodeType="afterGroup">
                            <p:stCondLst>
                              <p:cond delay="1000"/>
                            </p:stCondLst>
                            <p:childTnLst>
                              <p:par>
                                <p:cTn id="21" presetID="18" presetClass="entr" presetSubtype="6" fill="hold" nodeType="afterEffect">
                                  <p:stCondLst>
                                    <p:cond delay="0"/>
                                  </p:stCondLst>
                                  <p:childTnLst>
                                    <p:set>
                                      <p:cBhvr>
                                        <p:cTn id="22" dur="1" fill="hold">
                                          <p:stCondLst>
                                            <p:cond delay="0"/>
                                          </p:stCondLst>
                                        </p:cTn>
                                        <p:tgtEl>
                                          <p:spTgt spid="369685">
                                            <p:txEl>
                                              <p:pRg st="2" end="2"/>
                                            </p:txEl>
                                          </p:spTgt>
                                        </p:tgtEl>
                                        <p:attrNameLst>
                                          <p:attrName>style.visibility</p:attrName>
                                        </p:attrNameLst>
                                      </p:cBhvr>
                                      <p:to>
                                        <p:strVal val="visible"/>
                                      </p:to>
                                    </p:set>
                                    <p:animEffect transition="in" filter="strips(downRight)">
                                      <p:cBhvr>
                                        <p:cTn id="23" dur="500"/>
                                        <p:tgtEl>
                                          <p:spTgt spid="36968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9690" grpId="0" animBg="1"/>
      <p:bldP spid="369691"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日期版面配置區 4"/>
          <p:cNvSpPr>
            <a:spLocks noGrp="1"/>
          </p:cNvSpPr>
          <p:nvPr>
            <p:ph type="dt" sz="quarter" idx="10"/>
          </p:nvPr>
        </p:nvSpPr>
        <p:spPr>
          <a:noFill/>
        </p:spPr>
        <p:txBody>
          <a:bodyPr/>
          <a:lstStyle>
            <a:lvl1pPr>
              <a:spcBef>
                <a:spcPct val="20000"/>
              </a:spcBef>
              <a:buClr>
                <a:schemeClr val="folHlink"/>
              </a:buClr>
              <a:buSzPct val="85000"/>
              <a:buFont typeface="Wingdings 2" panose="05020102010507070707" pitchFamily="18" charset="2"/>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tx2"/>
              </a:buClr>
              <a:buSzPct val="85000"/>
              <a:buFont typeface="Wingdings 2" panose="05020102010507070707" pitchFamily="18" charset="2"/>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folHlink"/>
              </a:buClr>
              <a:buFont typeface="Wingdings 2" panose="05020102010507070707" pitchFamily="18" charset="2"/>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90000"/>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9pPr>
          </a:lstStyle>
          <a:p>
            <a:pPr>
              <a:spcBef>
                <a:spcPct val="0"/>
              </a:spcBef>
              <a:buClrTx/>
              <a:buSzTx/>
              <a:buFontTx/>
              <a:buNone/>
            </a:pPr>
            <a:fld id="{59B0B44B-6087-4AF6-8140-F52622D8CC5F}" type="datetime1">
              <a:rPr kumimoji="0" lang="zh-TW" altLang="en-US" sz="1400" smtClean="0"/>
              <a:pPr>
                <a:spcBef>
                  <a:spcPct val="0"/>
                </a:spcBef>
                <a:buClrTx/>
                <a:buSzTx/>
                <a:buFontTx/>
                <a:buNone/>
              </a:pPr>
              <a:t>2020/3/3</a:t>
            </a:fld>
            <a:endParaRPr kumimoji="0" lang="en-US" altLang="zh-TW" sz="1400" smtClean="0"/>
          </a:p>
        </p:txBody>
      </p:sp>
      <p:sp>
        <p:nvSpPr>
          <p:cNvPr id="37891" name="Rectangle 2"/>
          <p:cNvSpPr>
            <a:spLocks noGrp="1" noRot="1" noChangeArrowheads="1"/>
          </p:cNvSpPr>
          <p:nvPr>
            <p:ph type="title"/>
          </p:nvPr>
        </p:nvSpPr>
        <p:spPr/>
        <p:txBody>
          <a:bodyPr/>
          <a:lstStyle/>
          <a:p>
            <a:pPr eaLnBrk="1" hangingPunct="1"/>
            <a:r>
              <a:rPr lang="zh-TW" altLang="en-US" smtClean="0">
                <a:latin typeface="新細明體" panose="02020500000000000000" pitchFamily="18" charset="-120"/>
              </a:rPr>
              <a:t>封裝</a:t>
            </a:r>
            <a:r>
              <a:rPr lang="en-US" altLang="zh-TW" smtClean="0">
                <a:latin typeface="新細明體" panose="02020500000000000000" pitchFamily="18" charset="-120"/>
              </a:rPr>
              <a:t>Entity</a:t>
            </a:r>
            <a:r>
              <a:rPr lang="zh-TW" altLang="en-US" smtClean="0">
                <a:latin typeface="新細明體" panose="02020500000000000000" pitchFamily="18" charset="-120"/>
              </a:rPr>
              <a:t>類別</a:t>
            </a:r>
          </a:p>
        </p:txBody>
      </p:sp>
      <p:sp>
        <p:nvSpPr>
          <p:cNvPr id="364547" name="Rectangle 3"/>
          <p:cNvSpPr>
            <a:spLocks noGrp="1" noRot="1" noChangeArrowheads="1"/>
          </p:cNvSpPr>
          <p:nvPr>
            <p:ph type="body" sz="half" idx="1"/>
          </p:nvPr>
        </p:nvSpPr>
        <p:spPr>
          <a:xfrm>
            <a:off x="301625" y="1600200"/>
            <a:ext cx="8591550" cy="4498975"/>
          </a:xfrm>
        </p:spPr>
        <p:txBody>
          <a:bodyPr/>
          <a:lstStyle/>
          <a:p>
            <a:pPr eaLnBrk="1" hangingPunct="1">
              <a:buClr>
                <a:srgbClr val="FF9900"/>
              </a:buClr>
              <a:buFont typeface="Wingdings" panose="05000000000000000000" pitchFamily="2" charset="2"/>
              <a:buChar char="n"/>
            </a:pPr>
            <a:r>
              <a:rPr lang="zh-TW" altLang="en-US" sz="2800" smtClean="0">
                <a:latin typeface="新細明體" panose="02020500000000000000" pitchFamily="18" charset="-120"/>
              </a:rPr>
              <a:t>定義屬性及方法</a:t>
            </a:r>
          </a:p>
          <a:p>
            <a:pPr lvl="1" eaLnBrk="1" hangingPunct="1">
              <a:buFont typeface="Wingdings" panose="05000000000000000000" pitchFamily="2" charset="2"/>
              <a:buChar char="l"/>
            </a:pPr>
            <a:r>
              <a:rPr lang="en-US" altLang="zh-TW" sz="2400" smtClean="0">
                <a:latin typeface="新細明體" panose="02020500000000000000" pitchFamily="18" charset="-120"/>
              </a:rPr>
              <a:t>EntityID</a:t>
            </a:r>
          </a:p>
          <a:p>
            <a:pPr lvl="1" eaLnBrk="1" hangingPunct="1">
              <a:buFont typeface="Wingdings" panose="05000000000000000000" pitchFamily="2" charset="2"/>
              <a:buChar char="l"/>
            </a:pPr>
            <a:r>
              <a:rPr lang="en-US" altLang="zh-TW" sz="2400" smtClean="0">
                <a:latin typeface="新細明體" panose="02020500000000000000" pitchFamily="18" charset="-120"/>
              </a:rPr>
              <a:t>EntityCount</a:t>
            </a:r>
            <a:r>
              <a:rPr lang="zh-TW" altLang="en-US" sz="2400" smtClean="0">
                <a:latin typeface="新細明體" panose="02020500000000000000" pitchFamily="18" charset="-120"/>
              </a:rPr>
              <a:t>，</a:t>
            </a:r>
            <a:r>
              <a:rPr lang="en-US" altLang="zh-TW" sz="2400" smtClean="0">
                <a:latin typeface="新細明體" panose="02020500000000000000" pitchFamily="18" charset="-120"/>
              </a:rPr>
              <a:t>entityCounter()</a:t>
            </a:r>
          </a:p>
          <a:p>
            <a:pPr lvl="1" eaLnBrk="1" hangingPunct="1">
              <a:buFont typeface="Wingdings" panose="05000000000000000000" pitchFamily="2" charset="2"/>
              <a:buChar char="l"/>
            </a:pPr>
            <a:r>
              <a:rPr lang="en-US" altLang="zh-TW" sz="2400" smtClean="0">
                <a:latin typeface="新細明體" panose="02020500000000000000" pitchFamily="18" charset="-120"/>
              </a:rPr>
              <a:t>EntityName</a:t>
            </a:r>
            <a:r>
              <a:rPr lang="zh-TW" altLang="en-US" sz="2400" smtClean="0">
                <a:latin typeface="新細明體" panose="02020500000000000000" pitchFamily="18" charset="-120"/>
              </a:rPr>
              <a:t>，</a:t>
            </a:r>
            <a:r>
              <a:rPr lang="en-US" altLang="zh-TW" sz="2400" smtClean="0">
                <a:latin typeface="新細明體" panose="02020500000000000000" pitchFamily="18" charset="-120"/>
              </a:rPr>
              <a:t>setEntityName()</a:t>
            </a:r>
            <a:r>
              <a:rPr lang="zh-TW" altLang="en-US" sz="2400" smtClean="0">
                <a:latin typeface="新細明體" panose="02020500000000000000" pitchFamily="18" charset="-120"/>
              </a:rPr>
              <a:t>，</a:t>
            </a:r>
            <a:r>
              <a:rPr lang="en-US" altLang="zh-TW" sz="2400" smtClean="0">
                <a:latin typeface="新細明體" panose="02020500000000000000" pitchFamily="18" charset="-120"/>
              </a:rPr>
              <a:t>getEntityName()</a:t>
            </a:r>
          </a:p>
          <a:p>
            <a:pPr eaLnBrk="1" hangingPunct="1">
              <a:buClr>
                <a:srgbClr val="FF9900"/>
              </a:buClr>
              <a:buFont typeface="Wingdings" panose="05000000000000000000" pitchFamily="2" charset="2"/>
              <a:buChar char="n"/>
            </a:pPr>
            <a:r>
              <a:rPr lang="zh-TW" altLang="en-US" sz="2800" smtClean="0">
                <a:latin typeface="新細明體" panose="02020500000000000000" pitchFamily="18" charset="-120"/>
              </a:rPr>
              <a:t>考慮應用範圍</a:t>
            </a:r>
          </a:p>
        </p:txBody>
      </p:sp>
      <p:graphicFrame>
        <p:nvGraphicFramePr>
          <p:cNvPr id="364573" name="Group 29"/>
          <p:cNvGraphicFramePr>
            <a:graphicFrameLocks noGrp="1"/>
          </p:cNvGraphicFramePr>
          <p:nvPr>
            <p:ph sz="half" idx="2"/>
          </p:nvPr>
        </p:nvGraphicFramePr>
        <p:xfrm>
          <a:off x="900113" y="4005263"/>
          <a:ext cx="7488237" cy="2584450"/>
        </p:xfrm>
        <a:graphic>
          <a:graphicData uri="http://schemas.openxmlformats.org/drawingml/2006/table">
            <a:tbl>
              <a:tblPr/>
              <a:tblGrid>
                <a:gridCol w="3744912"/>
                <a:gridCol w="3743325"/>
              </a:tblGrid>
              <a:tr h="518105">
                <a:tc>
                  <a:txBody>
                    <a:bodyPr/>
                    <a:lstStyle>
                      <a:lvl1pPr>
                        <a:spcBef>
                          <a:spcPct val="20000"/>
                        </a:spcBef>
                        <a:buClr>
                          <a:schemeClr val="folHlink"/>
                        </a:buClr>
                        <a:buSzPct val="85000"/>
                        <a:buFont typeface="Wingdings 2" panose="05020102010507070707" pitchFamily="18" charset="2"/>
                        <a:defRPr kumimoji="1" sz="2800">
                          <a:solidFill>
                            <a:schemeClr val="tx1"/>
                          </a:solidFill>
                          <a:latin typeface="Arial" panose="020B0604020202020204" pitchFamily="34" charset="0"/>
                          <a:ea typeface="新細明體" panose="02020500000000000000" pitchFamily="18" charset="-120"/>
                        </a:defRPr>
                      </a:lvl1pPr>
                      <a:lvl2pPr>
                        <a:spcBef>
                          <a:spcPct val="20000"/>
                        </a:spcBef>
                        <a:buClr>
                          <a:schemeClr val="tx2"/>
                        </a:buClr>
                        <a:buSzPct val="85000"/>
                        <a:buFont typeface="Wingdings 2" panose="05020102010507070707" pitchFamily="18" charset="2"/>
                        <a:defRPr kumimoji="1" sz="2400">
                          <a:solidFill>
                            <a:schemeClr val="tx1"/>
                          </a:solidFill>
                          <a:latin typeface="Arial" panose="020B0604020202020204" pitchFamily="34" charset="0"/>
                          <a:ea typeface="新細明體" panose="02020500000000000000" pitchFamily="18" charset="-120"/>
                        </a:defRPr>
                      </a:lvl2pPr>
                      <a:lvl3pPr>
                        <a:spcBef>
                          <a:spcPct val="20000"/>
                        </a:spcBef>
                        <a:buClr>
                          <a:schemeClr val="folHlink"/>
                        </a:buClr>
                        <a:buFont typeface="Wingdings 2" panose="05020102010507070707" pitchFamily="18" charset="2"/>
                        <a:defRPr kumimoji="1" sz="2000">
                          <a:solidFill>
                            <a:schemeClr val="tx1"/>
                          </a:solidFill>
                          <a:latin typeface="Arial" panose="020B0604020202020204" pitchFamily="34" charset="0"/>
                          <a:ea typeface="新細明體" panose="02020500000000000000" pitchFamily="18" charset="-120"/>
                        </a:defRPr>
                      </a:lvl3pPr>
                      <a:lvl4pPr>
                        <a:spcBef>
                          <a:spcPct val="20000"/>
                        </a:spcBef>
                        <a:buClr>
                          <a:schemeClr val="tx2"/>
                        </a:buClr>
                        <a:buSzPct val="90000"/>
                        <a:buFont typeface="Wingdings 2" panose="05020102010507070707" pitchFamily="18" charset="2"/>
                        <a:defRPr kumimoji="1">
                          <a:solidFill>
                            <a:schemeClr val="tx1"/>
                          </a:solidFill>
                          <a:latin typeface="Arial" panose="020B0604020202020204" pitchFamily="34" charset="0"/>
                          <a:ea typeface="新細明體" panose="02020500000000000000" pitchFamily="18" charset="-120"/>
                        </a:defRPr>
                      </a:lvl4pPr>
                      <a:lvl5pPr>
                        <a:spcBef>
                          <a:spcPct val="20000"/>
                        </a:spcBef>
                        <a:buClr>
                          <a:schemeClr val="folHlink"/>
                        </a:buClr>
                        <a:buFont typeface="Wingdings 2" panose="05020102010507070707" pitchFamily="18" charset="2"/>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buClr>
                          <a:schemeClr val="folHlink"/>
                        </a:buClr>
                        <a:buFont typeface="Wingdings 2" panose="05020102010507070707" pitchFamily="18" charset="2"/>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buClr>
                          <a:schemeClr val="folHlink"/>
                        </a:buClr>
                        <a:buFont typeface="Wingdings 2" panose="05020102010507070707" pitchFamily="18" charset="2"/>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buClr>
                          <a:schemeClr val="folHlink"/>
                        </a:buClr>
                        <a:buFont typeface="Wingdings 2" panose="05020102010507070707" pitchFamily="18" charset="2"/>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buClr>
                          <a:schemeClr val="folHlink"/>
                        </a:buClr>
                        <a:buFont typeface="Wingdings 2" panose="05020102010507070707" pitchFamily="18" charset="2"/>
                        <a:defRPr kumimoji="1">
                          <a:solidFill>
                            <a:schemeClr val="tx1"/>
                          </a:solidFill>
                          <a:latin typeface="Arial" panose="020B0604020202020204" pitchFamily="34"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
                          <a:schemeClr val="folHlink"/>
                        </a:buClr>
                        <a:buSzPct val="85000"/>
                        <a:buFont typeface="Wingdings 2" panose="05020102010507070707" pitchFamily="18" charset="2"/>
                        <a:buNone/>
                        <a:tabLst/>
                      </a:pPr>
                      <a:r>
                        <a:rPr kumimoji="1" lang="en-US" altLang="zh-TW" sz="2800" b="0" i="0" u="none" strike="noStrike" cap="none" normalizeH="0" baseline="0" smtClean="0">
                          <a:ln>
                            <a:noFill/>
                          </a:ln>
                          <a:solidFill>
                            <a:srgbClr val="FF0000"/>
                          </a:solidFill>
                          <a:effectLst/>
                          <a:latin typeface="新細明體" panose="02020500000000000000" pitchFamily="18" charset="-120"/>
                          <a:ea typeface="新細明體" panose="02020500000000000000" pitchFamily="18" charset="-120"/>
                        </a:rPr>
                        <a:t>Attribute</a:t>
                      </a:r>
                    </a:p>
                  </a:txBody>
                  <a:tcPr marT="45706" marB="4570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85000"/>
                        <a:buFont typeface="Wingdings 2" panose="05020102010507070707" pitchFamily="18" charset="2"/>
                        <a:defRPr kumimoji="1" sz="2800">
                          <a:solidFill>
                            <a:schemeClr val="tx1"/>
                          </a:solidFill>
                          <a:latin typeface="Arial" panose="020B0604020202020204" pitchFamily="34" charset="0"/>
                          <a:ea typeface="新細明體" panose="02020500000000000000" pitchFamily="18" charset="-120"/>
                        </a:defRPr>
                      </a:lvl1pPr>
                      <a:lvl2pPr>
                        <a:spcBef>
                          <a:spcPct val="20000"/>
                        </a:spcBef>
                        <a:buClr>
                          <a:schemeClr val="tx2"/>
                        </a:buClr>
                        <a:buSzPct val="85000"/>
                        <a:buFont typeface="Wingdings 2" panose="05020102010507070707" pitchFamily="18" charset="2"/>
                        <a:defRPr kumimoji="1" sz="2400">
                          <a:solidFill>
                            <a:schemeClr val="tx1"/>
                          </a:solidFill>
                          <a:latin typeface="Arial" panose="020B0604020202020204" pitchFamily="34" charset="0"/>
                          <a:ea typeface="新細明體" panose="02020500000000000000" pitchFamily="18" charset="-120"/>
                        </a:defRPr>
                      </a:lvl2pPr>
                      <a:lvl3pPr>
                        <a:spcBef>
                          <a:spcPct val="20000"/>
                        </a:spcBef>
                        <a:buClr>
                          <a:schemeClr val="folHlink"/>
                        </a:buClr>
                        <a:buFont typeface="Wingdings 2" panose="05020102010507070707" pitchFamily="18" charset="2"/>
                        <a:defRPr kumimoji="1" sz="2000">
                          <a:solidFill>
                            <a:schemeClr val="tx1"/>
                          </a:solidFill>
                          <a:latin typeface="Arial" panose="020B0604020202020204" pitchFamily="34" charset="0"/>
                          <a:ea typeface="新細明體" panose="02020500000000000000" pitchFamily="18" charset="-120"/>
                        </a:defRPr>
                      </a:lvl3pPr>
                      <a:lvl4pPr>
                        <a:spcBef>
                          <a:spcPct val="20000"/>
                        </a:spcBef>
                        <a:buClr>
                          <a:schemeClr val="tx2"/>
                        </a:buClr>
                        <a:buSzPct val="90000"/>
                        <a:buFont typeface="Wingdings 2" panose="05020102010507070707" pitchFamily="18" charset="2"/>
                        <a:defRPr kumimoji="1">
                          <a:solidFill>
                            <a:schemeClr val="tx1"/>
                          </a:solidFill>
                          <a:latin typeface="Arial" panose="020B0604020202020204" pitchFamily="34" charset="0"/>
                          <a:ea typeface="新細明體" panose="02020500000000000000" pitchFamily="18" charset="-120"/>
                        </a:defRPr>
                      </a:lvl4pPr>
                      <a:lvl5pPr>
                        <a:spcBef>
                          <a:spcPct val="20000"/>
                        </a:spcBef>
                        <a:buClr>
                          <a:schemeClr val="folHlink"/>
                        </a:buClr>
                        <a:buFont typeface="Wingdings 2" panose="05020102010507070707" pitchFamily="18" charset="2"/>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buClr>
                          <a:schemeClr val="folHlink"/>
                        </a:buClr>
                        <a:buFont typeface="Wingdings 2" panose="05020102010507070707" pitchFamily="18" charset="2"/>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buClr>
                          <a:schemeClr val="folHlink"/>
                        </a:buClr>
                        <a:buFont typeface="Wingdings 2" panose="05020102010507070707" pitchFamily="18" charset="2"/>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buClr>
                          <a:schemeClr val="folHlink"/>
                        </a:buClr>
                        <a:buFont typeface="Wingdings 2" panose="05020102010507070707" pitchFamily="18" charset="2"/>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buClr>
                          <a:schemeClr val="folHlink"/>
                        </a:buClr>
                        <a:buFont typeface="Wingdings 2" panose="05020102010507070707" pitchFamily="18" charset="2"/>
                        <a:defRPr kumimoji="1">
                          <a:solidFill>
                            <a:schemeClr val="tx1"/>
                          </a:solidFill>
                          <a:latin typeface="Arial" panose="020B0604020202020204" pitchFamily="34"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
                          <a:schemeClr val="folHlink"/>
                        </a:buClr>
                        <a:buSzPct val="85000"/>
                        <a:buFont typeface="Wingdings 2" panose="05020102010507070707" pitchFamily="18" charset="2"/>
                        <a:buNone/>
                        <a:tabLst/>
                      </a:pPr>
                      <a:r>
                        <a:rPr kumimoji="1" lang="en-US" altLang="zh-TW" sz="2800" b="0" i="0" u="none" strike="noStrike" cap="none" normalizeH="0" baseline="0" smtClean="0">
                          <a:ln>
                            <a:noFill/>
                          </a:ln>
                          <a:solidFill>
                            <a:srgbClr val="FF0000"/>
                          </a:solidFill>
                          <a:effectLst/>
                          <a:latin typeface="新細明體" panose="02020500000000000000" pitchFamily="18" charset="-120"/>
                          <a:ea typeface="新細明體" panose="02020500000000000000" pitchFamily="18" charset="-120"/>
                        </a:rPr>
                        <a:t>Method</a:t>
                      </a:r>
                    </a:p>
                  </a:txBody>
                  <a:tcPr marT="45706" marB="4570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105">
                <a:tc>
                  <a:txBody>
                    <a:bodyPr/>
                    <a:lstStyle>
                      <a:lvl1pPr>
                        <a:spcBef>
                          <a:spcPct val="20000"/>
                        </a:spcBef>
                        <a:buClr>
                          <a:schemeClr val="folHlink"/>
                        </a:buClr>
                        <a:buSzPct val="85000"/>
                        <a:buFont typeface="Wingdings 2" panose="05020102010507070707" pitchFamily="18" charset="2"/>
                        <a:defRPr kumimoji="1" sz="2800">
                          <a:solidFill>
                            <a:schemeClr val="tx1"/>
                          </a:solidFill>
                          <a:latin typeface="Arial" panose="020B0604020202020204" pitchFamily="34" charset="0"/>
                          <a:ea typeface="新細明體" panose="02020500000000000000" pitchFamily="18" charset="-120"/>
                        </a:defRPr>
                      </a:lvl1pPr>
                      <a:lvl2pPr>
                        <a:spcBef>
                          <a:spcPct val="20000"/>
                        </a:spcBef>
                        <a:buClr>
                          <a:schemeClr val="tx2"/>
                        </a:buClr>
                        <a:buSzPct val="85000"/>
                        <a:buFont typeface="Wingdings 2" panose="05020102010507070707" pitchFamily="18" charset="2"/>
                        <a:defRPr kumimoji="1" sz="2400">
                          <a:solidFill>
                            <a:schemeClr val="tx1"/>
                          </a:solidFill>
                          <a:latin typeface="Arial" panose="020B0604020202020204" pitchFamily="34" charset="0"/>
                          <a:ea typeface="新細明體" panose="02020500000000000000" pitchFamily="18" charset="-120"/>
                        </a:defRPr>
                      </a:lvl2pPr>
                      <a:lvl3pPr>
                        <a:spcBef>
                          <a:spcPct val="20000"/>
                        </a:spcBef>
                        <a:buClr>
                          <a:schemeClr val="folHlink"/>
                        </a:buClr>
                        <a:buFont typeface="Wingdings 2" panose="05020102010507070707" pitchFamily="18" charset="2"/>
                        <a:defRPr kumimoji="1" sz="2000">
                          <a:solidFill>
                            <a:schemeClr val="tx1"/>
                          </a:solidFill>
                          <a:latin typeface="Arial" panose="020B0604020202020204" pitchFamily="34" charset="0"/>
                          <a:ea typeface="新細明體" panose="02020500000000000000" pitchFamily="18" charset="-120"/>
                        </a:defRPr>
                      </a:lvl3pPr>
                      <a:lvl4pPr>
                        <a:spcBef>
                          <a:spcPct val="20000"/>
                        </a:spcBef>
                        <a:buClr>
                          <a:schemeClr val="tx2"/>
                        </a:buClr>
                        <a:buSzPct val="90000"/>
                        <a:buFont typeface="Wingdings 2" panose="05020102010507070707" pitchFamily="18" charset="2"/>
                        <a:defRPr kumimoji="1">
                          <a:solidFill>
                            <a:schemeClr val="tx1"/>
                          </a:solidFill>
                          <a:latin typeface="Arial" panose="020B0604020202020204" pitchFamily="34" charset="0"/>
                          <a:ea typeface="新細明體" panose="02020500000000000000" pitchFamily="18" charset="-120"/>
                        </a:defRPr>
                      </a:lvl4pPr>
                      <a:lvl5pPr>
                        <a:spcBef>
                          <a:spcPct val="20000"/>
                        </a:spcBef>
                        <a:buClr>
                          <a:schemeClr val="folHlink"/>
                        </a:buClr>
                        <a:buFont typeface="Wingdings 2" panose="05020102010507070707" pitchFamily="18" charset="2"/>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buClr>
                          <a:schemeClr val="folHlink"/>
                        </a:buClr>
                        <a:buFont typeface="Wingdings 2" panose="05020102010507070707" pitchFamily="18" charset="2"/>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buClr>
                          <a:schemeClr val="folHlink"/>
                        </a:buClr>
                        <a:buFont typeface="Wingdings 2" panose="05020102010507070707" pitchFamily="18" charset="2"/>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buClr>
                          <a:schemeClr val="folHlink"/>
                        </a:buClr>
                        <a:buFont typeface="Wingdings 2" panose="05020102010507070707" pitchFamily="18" charset="2"/>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buClr>
                          <a:schemeClr val="folHlink"/>
                        </a:buClr>
                        <a:buFont typeface="Wingdings 2" panose="05020102010507070707" pitchFamily="18" charset="2"/>
                        <a:defRPr kumimoji="1">
                          <a:solidFill>
                            <a:schemeClr val="tx1"/>
                          </a:solidFill>
                          <a:latin typeface="Arial" panose="020B0604020202020204" pitchFamily="34"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
                          <a:schemeClr val="folHlink"/>
                        </a:buClr>
                        <a:buSzPct val="85000"/>
                        <a:buFont typeface="Wingdings 2" panose="05020102010507070707" pitchFamily="18" charset="2"/>
                        <a:buNone/>
                        <a:tabLst/>
                      </a:pPr>
                      <a:r>
                        <a:rPr kumimoji="1" lang="en-US" altLang="zh-TW" sz="2800" b="0" i="0" u="none" strike="noStrike" cap="none" normalizeH="0" baseline="0" smtClean="0">
                          <a:ln>
                            <a:noFill/>
                          </a:ln>
                          <a:solidFill>
                            <a:schemeClr val="tx1"/>
                          </a:solidFill>
                          <a:effectLst/>
                          <a:latin typeface="新細明體" panose="02020500000000000000" pitchFamily="18" charset="-120"/>
                          <a:ea typeface="新細明體" panose="02020500000000000000" pitchFamily="18" charset="-120"/>
                        </a:rPr>
                        <a:t>EntityID</a:t>
                      </a:r>
                    </a:p>
                  </a:txBody>
                  <a:tcPr marT="45706" marB="4570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85000"/>
                        <a:buFont typeface="Wingdings 2" panose="05020102010507070707" pitchFamily="18" charset="2"/>
                        <a:defRPr kumimoji="1" sz="2800">
                          <a:solidFill>
                            <a:schemeClr val="tx1"/>
                          </a:solidFill>
                          <a:latin typeface="Arial" panose="020B0604020202020204" pitchFamily="34" charset="0"/>
                          <a:ea typeface="新細明體" panose="02020500000000000000" pitchFamily="18" charset="-120"/>
                        </a:defRPr>
                      </a:lvl1pPr>
                      <a:lvl2pPr>
                        <a:spcBef>
                          <a:spcPct val="20000"/>
                        </a:spcBef>
                        <a:buClr>
                          <a:schemeClr val="tx2"/>
                        </a:buClr>
                        <a:buSzPct val="85000"/>
                        <a:buFont typeface="Wingdings 2" panose="05020102010507070707" pitchFamily="18" charset="2"/>
                        <a:defRPr kumimoji="1" sz="2400">
                          <a:solidFill>
                            <a:schemeClr val="tx1"/>
                          </a:solidFill>
                          <a:latin typeface="Arial" panose="020B0604020202020204" pitchFamily="34" charset="0"/>
                          <a:ea typeface="新細明體" panose="02020500000000000000" pitchFamily="18" charset="-120"/>
                        </a:defRPr>
                      </a:lvl2pPr>
                      <a:lvl3pPr>
                        <a:spcBef>
                          <a:spcPct val="20000"/>
                        </a:spcBef>
                        <a:buClr>
                          <a:schemeClr val="folHlink"/>
                        </a:buClr>
                        <a:buFont typeface="Wingdings 2" panose="05020102010507070707" pitchFamily="18" charset="2"/>
                        <a:defRPr kumimoji="1" sz="2000">
                          <a:solidFill>
                            <a:schemeClr val="tx1"/>
                          </a:solidFill>
                          <a:latin typeface="Arial" panose="020B0604020202020204" pitchFamily="34" charset="0"/>
                          <a:ea typeface="新細明體" panose="02020500000000000000" pitchFamily="18" charset="-120"/>
                        </a:defRPr>
                      </a:lvl3pPr>
                      <a:lvl4pPr>
                        <a:spcBef>
                          <a:spcPct val="20000"/>
                        </a:spcBef>
                        <a:buClr>
                          <a:schemeClr val="tx2"/>
                        </a:buClr>
                        <a:buSzPct val="90000"/>
                        <a:buFont typeface="Wingdings 2" panose="05020102010507070707" pitchFamily="18" charset="2"/>
                        <a:defRPr kumimoji="1">
                          <a:solidFill>
                            <a:schemeClr val="tx1"/>
                          </a:solidFill>
                          <a:latin typeface="Arial" panose="020B0604020202020204" pitchFamily="34" charset="0"/>
                          <a:ea typeface="新細明體" panose="02020500000000000000" pitchFamily="18" charset="-120"/>
                        </a:defRPr>
                      </a:lvl4pPr>
                      <a:lvl5pPr>
                        <a:spcBef>
                          <a:spcPct val="20000"/>
                        </a:spcBef>
                        <a:buClr>
                          <a:schemeClr val="folHlink"/>
                        </a:buClr>
                        <a:buFont typeface="Wingdings 2" panose="05020102010507070707" pitchFamily="18" charset="2"/>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buClr>
                          <a:schemeClr val="folHlink"/>
                        </a:buClr>
                        <a:buFont typeface="Wingdings 2" panose="05020102010507070707" pitchFamily="18" charset="2"/>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buClr>
                          <a:schemeClr val="folHlink"/>
                        </a:buClr>
                        <a:buFont typeface="Wingdings 2" panose="05020102010507070707" pitchFamily="18" charset="2"/>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buClr>
                          <a:schemeClr val="folHlink"/>
                        </a:buClr>
                        <a:buFont typeface="Wingdings 2" panose="05020102010507070707" pitchFamily="18" charset="2"/>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buClr>
                          <a:schemeClr val="folHlink"/>
                        </a:buClr>
                        <a:buFont typeface="Wingdings 2" panose="05020102010507070707" pitchFamily="18" charset="2"/>
                        <a:defRPr kumimoji="1">
                          <a:solidFill>
                            <a:schemeClr val="tx1"/>
                          </a:solidFill>
                          <a:latin typeface="Arial" panose="020B0604020202020204" pitchFamily="34"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
                          <a:schemeClr val="folHlink"/>
                        </a:buClr>
                        <a:buSzPct val="85000"/>
                        <a:buFont typeface="Wingdings 2" panose="05020102010507070707" pitchFamily="18" charset="2"/>
                        <a:buNone/>
                        <a:tabLst/>
                      </a:pPr>
                      <a:endParaRPr kumimoji="1" lang="zh-TW" altLang="zh-TW" sz="2800" b="0" i="0" u="none" strike="noStrike" cap="none" normalizeH="0" baseline="0" smtClean="0">
                        <a:ln>
                          <a:noFill/>
                        </a:ln>
                        <a:solidFill>
                          <a:schemeClr val="tx1"/>
                        </a:solidFill>
                        <a:effectLst/>
                        <a:latin typeface="新細明體" panose="02020500000000000000" pitchFamily="18" charset="-120"/>
                        <a:ea typeface="新細明體" panose="02020500000000000000" pitchFamily="18" charset="-120"/>
                      </a:endParaRPr>
                    </a:p>
                  </a:txBody>
                  <a:tcPr marT="45706" marB="4570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105">
                <a:tc>
                  <a:txBody>
                    <a:bodyPr/>
                    <a:lstStyle>
                      <a:lvl1pPr>
                        <a:spcBef>
                          <a:spcPct val="20000"/>
                        </a:spcBef>
                        <a:buClr>
                          <a:schemeClr val="folHlink"/>
                        </a:buClr>
                        <a:buSzPct val="85000"/>
                        <a:buFont typeface="Wingdings 2" panose="05020102010507070707" pitchFamily="18" charset="2"/>
                        <a:defRPr kumimoji="1" sz="2800">
                          <a:solidFill>
                            <a:schemeClr val="tx1"/>
                          </a:solidFill>
                          <a:latin typeface="Arial" panose="020B0604020202020204" pitchFamily="34" charset="0"/>
                          <a:ea typeface="新細明體" panose="02020500000000000000" pitchFamily="18" charset="-120"/>
                        </a:defRPr>
                      </a:lvl1pPr>
                      <a:lvl2pPr>
                        <a:spcBef>
                          <a:spcPct val="20000"/>
                        </a:spcBef>
                        <a:buClr>
                          <a:schemeClr val="tx2"/>
                        </a:buClr>
                        <a:buSzPct val="85000"/>
                        <a:buFont typeface="Wingdings 2" panose="05020102010507070707" pitchFamily="18" charset="2"/>
                        <a:defRPr kumimoji="1" sz="2400">
                          <a:solidFill>
                            <a:schemeClr val="tx1"/>
                          </a:solidFill>
                          <a:latin typeface="Arial" panose="020B0604020202020204" pitchFamily="34" charset="0"/>
                          <a:ea typeface="新細明體" panose="02020500000000000000" pitchFamily="18" charset="-120"/>
                        </a:defRPr>
                      </a:lvl2pPr>
                      <a:lvl3pPr>
                        <a:spcBef>
                          <a:spcPct val="20000"/>
                        </a:spcBef>
                        <a:buClr>
                          <a:schemeClr val="folHlink"/>
                        </a:buClr>
                        <a:buFont typeface="Wingdings 2" panose="05020102010507070707" pitchFamily="18" charset="2"/>
                        <a:defRPr kumimoji="1" sz="2000">
                          <a:solidFill>
                            <a:schemeClr val="tx1"/>
                          </a:solidFill>
                          <a:latin typeface="Arial" panose="020B0604020202020204" pitchFamily="34" charset="0"/>
                          <a:ea typeface="新細明體" panose="02020500000000000000" pitchFamily="18" charset="-120"/>
                        </a:defRPr>
                      </a:lvl3pPr>
                      <a:lvl4pPr>
                        <a:spcBef>
                          <a:spcPct val="20000"/>
                        </a:spcBef>
                        <a:buClr>
                          <a:schemeClr val="tx2"/>
                        </a:buClr>
                        <a:buSzPct val="90000"/>
                        <a:buFont typeface="Wingdings 2" panose="05020102010507070707" pitchFamily="18" charset="2"/>
                        <a:defRPr kumimoji="1">
                          <a:solidFill>
                            <a:schemeClr val="tx1"/>
                          </a:solidFill>
                          <a:latin typeface="Arial" panose="020B0604020202020204" pitchFamily="34" charset="0"/>
                          <a:ea typeface="新細明體" panose="02020500000000000000" pitchFamily="18" charset="-120"/>
                        </a:defRPr>
                      </a:lvl4pPr>
                      <a:lvl5pPr>
                        <a:spcBef>
                          <a:spcPct val="20000"/>
                        </a:spcBef>
                        <a:buClr>
                          <a:schemeClr val="folHlink"/>
                        </a:buClr>
                        <a:buFont typeface="Wingdings 2" panose="05020102010507070707" pitchFamily="18" charset="2"/>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buClr>
                          <a:schemeClr val="folHlink"/>
                        </a:buClr>
                        <a:buFont typeface="Wingdings 2" panose="05020102010507070707" pitchFamily="18" charset="2"/>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buClr>
                          <a:schemeClr val="folHlink"/>
                        </a:buClr>
                        <a:buFont typeface="Wingdings 2" panose="05020102010507070707" pitchFamily="18" charset="2"/>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buClr>
                          <a:schemeClr val="folHlink"/>
                        </a:buClr>
                        <a:buFont typeface="Wingdings 2" panose="05020102010507070707" pitchFamily="18" charset="2"/>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buClr>
                          <a:schemeClr val="folHlink"/>
                        </a:buClr>
                        <a:buFont typeface="Wingdings 2" panose="05020102010507070707" pitchFamily="18" charset="2"/>
                        <a:defRPr kumimoji="1">
                          <a:solidFill>
                            <a:schemeClr val="tx1"/>
                          </a:solidFill>
                          <a:latin typeface="Arial" panose="020B0604020202020204" pitchFamily="34"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
                          <a:schemeClr val="folHlink"/>
                        </a:buClr>
                        <a:buSzPct val="85000"/>
                        <a:buFont typeface="Wingdings 2" panose="05020102010507070707" pitchFamily="18" charset="2"/>
                        <a:buNone/>
                        <a:tabLst/>
                      </a:pPr>
                      <a:r>
                        <a:rPr kumimoji="1" lang="en-US" altLang="zh-TW" sz="2800" b="0" i="0" u="none" strike="noStrike" cap="none" normalizeH="0" baseline="0" smtClean="0">
                          <a:ln>
                            <a:noFill/>
                          </a:ln>
                          <a:solidFill>
                            <a:schemeClr val="tx1"/>
                          </a:solidFill>
                          <a:effectLst/>
                          <a:latin typeface="新細明體" panose="02020500000000000000" pitchFamily="18" charset="-120"/>
                          <a:ea typeface="新細明體" panose="02020500000000000000" pitchFamily="18" charset="-120"/>
                        </a:rPr>
                        <a:t>EntityCount</a:t>
                      </a:r>
                    </a:p>
                  </a:txBody>
                  <a:tcPr marT="45706" marB="4570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85000"/>
                        <a:buFont typeface="Wingdings 2" panose="05020102010507070707" pitchFamily="18" charset="2"/>
                        <a:defRPr kumimoji="1" sz="2800">
                          <a:solidFill>
                            <a:schemeClr val="tx1"/>
                          </a:solidFill>
                          <a:latin typeface="Arial" panose="020B0604020202020204" pitchFamily="34" charset="0"/>
                          <a:ea typeface="新細明體" panose="02020500000000000000" pitchFamily="18" charset="-120"/>
                        </a:defRPr>
                      </a:lvl1pPr>
                      <a:lvl2pPr>
                        <a:spcBef>
                          <a:spcPct val="20000"/>
                        </a:spcBef>
                        <a:buClr>
                          <a:schemeClr val="tx2"/>
                        </a:buClr>
                        <a:buSzPct val="85000"/>
                        <a:buFont typeface="Wingdings 2" panose="05020102010507070707" pitchFamily="18" charset="2"/>
                        <a:defRPr kumimoji="1" sz="2400">
                          <a:solidFill>
                            <a:schemeClr val="tx1"/>
                          </a:solidFill>
                          <a:latin typeface="Arial" panose="020B0604020202020204" pitchFamily="34" charset="0"/>
                          <a:ea typeface="新細明體" panose="02020500000000000000" pitchFamily="18" charset="-120"/>
                        </a:defRPr>
                      </a:lvl2pPr>
                      <a:lvl3pPr>
                        <a:spcBef>
                          <a:spcPct val="20000"/>
                        </a:spcBef>
                        <a:buClr>
                          <a:schemeClr val="folHlink"/>
                        </a:buClr>
                        <a:buFont typeface="Wingdings 2" panose="05020102010507070707" pitchFamily="18" charset="2"/>
                        <a:defRPr kumimoji="1" sz="2000">
                          <a:solidFill>
                            <a:schemeClr val="tx1"/>
                          </a:solidFill>
                          <a:latin typeface="Arial" panose="020B0604020202020204" pitchFamily="34" charset="0"/>
                          <a:ea typeface="新細明體" panose="02020500000000000000" pitchFamily="18" charset="-120"/>
                        </a:defRPr>
                      </a:lvl3pPr>
                      <a:lvl4pPr>
                        <a:spcBef>
                          <a:spcPct val="20000"/>
                        </a:spcBef>
                        <a:buClr>
                          <a:schemeClr val="tx2"/>
                        </a:buClr>
                        <a:buSzPct val="90000"/>
                        <a:buFont typeface="Wingdings 2" panose="05020102010507070707" pitchFamily="18" charset="2"/>
                        <a:defRPr kumimoji="1">
                          <a:solidFill>
                            <a:schemeClr val="tx1"/>
                          </a:solidFill>
                          <a:latin typeface="Arial" panose="020B0604020202020204" pitchFamily="34" charset="0"/>
                          <a:ea typeface="新細明體" panose="02020500000000000000" pitchFamily="18" charset="-120"/>
                        </a:defRPr>
                      </a:lvl4pPr>
                      <a:lvl5pPr>
                        <a:spcBef>
                          <a:spcPct val="20000"/>
                        </a:spcBef>
                        <a:buClr>
                          <a:schemeClr val="folHlink"/>
                        </a:buClr>
                        <a:buFont typeface="Wingdings 2" panose="05020102010507070707" pitchFamily="18" charset="2"/>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buClr>
                          <a:schemeClr val="folHlink"/>
                        </a:buClr>
                        <a:buFont typeface="Wingdings 2" panose="05020102010507070707" pitchFamily="18" charset="2"/>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buClr>
                          <a:schemeClr val="folHlink"/>
                        </a:buClr>
                        <a:buFont typeface="Wingdings 2" panose="05020102010507070707" pitchFamily="18" charset="2"/>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buClr>
                          <a:schemeClr val="folHlink"/>
                        </a:buClr>
                        <a:buFont typeface="Wingdings 2" panose="05020102010507070707" pitchFamily="18" charset="2"/>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buClr>
                          <a:schemeClr val="folHlink"/>
                        </a:buClr>
                        <a:buFont typeface="Wingdings 2" panose="05020102010507070707" pitchFamily="18" charset="2"/>
                        <a:defRPr kumimoji="1">
                          <a:solidFill>
                            <a:schemeClr val="tx1"/>
                          </a:solidFill>
                          <a:latin typeface="Arial" panose="020B0604020202020204" pitchFamily="34"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
                          <a:schemeClr val="folHlink"/>
                        </a:buClr>
                        <a:buSzPct val="85000"/>
                        <a:buFont typeface="Wingdings 2" panose="05020102010507070707" pitchFamily="18" charset="2"/>
                        <a:buNone/>
                        <a:tabLst/>
                      </a:pPr>
                      <a:r>
                        <a:rPr kumimoji="1" lang="en-US" altLang="zh-TW" sz="2800" b="0" i="0" u="none" strike="noStrike" cap="none" normalizeH="0" baseline="0" smtClean="0">
                          <a:ln>
                            <a:noFill/>
                          </a:ln>
                          <a:solidFill>
                            <a:schemeClr val="tx1"/>
                          </a:solidFill>
                          <a:effectLst/>
                          <a:latin typeface="新細明體" panose="02020500000000000000" pitchFamily="18" charset="-120"/>
                          <a:ea typeface="新細明體" panose="02020500000000000000" pitchFamily="18" charset="-120"/>
                        </a:rPr>
                        <a:t>entityCounter()</a:t>
                      </a:r>
                    </a:p>
                  </a:txBody>
                  <a:tcPr marT="45706" marB="4570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30136">
                <a:tc>
                  <a:txBody>
                    <a:bodyPr/>
                    <a:lstStyle>
                      <a:lvl1pPr>
                        <a:spcBef>
                          <a:spcPct val="20000"/>
                        </a:spcBef>
                        <a:buClr>
                          <a:schemeClr val="folHlink"/>
                        </a:buClr>
                        <a:buSzPct val="85000"/>
                        <a:buFont typeface="Wingdings 2" panose="05020102010507070707" pitchFamily="18" charset="2"/>
                        <a:defRPr kumimoji="1" sz="2800">
                          <a:solidFill>
                            <a:schemeClr val="tx1"/>
                          </a:solidFill>
                          <a:latin typeface="Arial" panose="020B0604020202020204" pitchFamily="34" charset="0"/>
                          <a:ea typeface="新細明體" panose="02020500000000000000" pitchFamily="18" charset="-120"/>
                        </a:defRPr>
                      </a:lvl1pPr>
                      <a:lvl2pPr>
                        <a:spcBef>
                          <a:spcPct val="20000"/>
                        </a:spcBef>
                        <a:buClr>
                          <a:schemeClr val="tx2"/>
                        </a:buClr>
                        <a:buSzPct val="85000"/>
                        <a:buFont typeface="Wingdings 2" panose="05020102010507070707" pitchFamily="18" charset="2"/>
                        <a:defRPr kumimoji="1" sz="2400">
                          <a:solidFill>
                            <a:schemeClr val="tx1"/>
                          </a:solidFill>
                          <a:latin typeface="Arial" panose="020B0604020202020204" pitchFamily="34" charset="0"/>
                          <a:ea typeface="新細明體" panose="02020500000000000000" pitchFamily="18" charset="-120"/>
                        </a:defRPr>
                      </a:lvl2pPr>
                      <a:lvl3pPr>
                        <a:spcBef>
                          <a:spcPct val="20000"/>
                        </a:spcBef>
                        <a:buClr>
                          <a:schemeClr val="folHlink"/>
                        </a:buClr>
                        <a:buFont typeface="Wingdings 2" panose="05020102010507070707" pitchFamily="18" charset="2"/>
                        <a:defRPr kumimoji="1" sz="2000">
                          <a:solidFill>
                            <a:schemeClr val="tx1"/>
                          </a:solidFill>
                          <a:latin typeface="Arial" panose="020B0604020202020204" pitchFamily="34" charset="0"/>
                          <a:ea typeface="新細明體" panose="02020500000000000000" pitchFamily="18" charset="-120"/>
                        </a:defRPr>
                      </a:lvl3pPr>
                      <a:lvl4pPr>
                        <a:spcBef>
                          <a:spcPct val="20000"/>
                        </a:spcBef>
                        <a:buClr>
                          <a:schemeClr val="tx2"/>
                        </a:buClr>
                        <a:buSzPct val="90000"/>
                        <a:buFont typeface="Wingdings 2" panose="05020102010507070707" pitchFamily="18" charset="2"/>
                        <a:defRPr kumimoji="1">
                          <a:solidFill>
                            <a:schemeClr val="tx1"/>
                          </a:solidFill>
                          <a:latin typeface="Arial" panose="020B0604020202020204" pitchFamily="34" charset="0"/>
                          <a:ea typeface="新細明體" panose="02020500000000000000" pitchFamily="18" charset="-120"/>
                        </a:defRPr>
                      </a:lvl4pPr>
                      <a:lvl5pPr>
                        <a:spcBef>
                          <a:spcPct val="20000"/>
                        </a:spcBef>
                        <a:buClr>
                          <a:schemeClr val="folHlink"/>
                        </a:buClr>
                        <a:buFont typeface="Wingdings 2" panose="05020102010507070707" pitchFamily="18" charset="2"/>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buClr>
                          <a:schemeClr val="folHlink"/>
                        </a:buClr>
                        <a:buFont typeface="Wingdings 2" panose="05020102010507070707" pitchFamily="18" charset="2"/>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buClr>
                          <a:schemeClr val="folHlink"/>
                        </a:buClr>
                        <a:buFont typeface="Wingdings 2" panose="05020102010507070707" pitchFamily="18" charset="2"/>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buClr>
                          <a:schemeClr val="folHlink"/>
                        </a:buClr>
                        <a:buFont typeface="Wingdings 2" panose="05020102010507070707" pitchFamily="18" charset="2"/>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buClr>
                          <a:schemeClr val="folHlink"/>
                        </a:buClr>
                        <a:buFont typeface="Wingdings 2" panose="05020102010507070707" pitchFamily="18" charset="2"/>
                        <a:defRPr kumimoji="1">
                          <a:solidFill>
                            <a:schemeClr val="tx1"/>
                          </a:solidFill>
                          <a:latin typeface="Arial" panose="020B0604020202020204" pitchFamily="34"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
                          <a:schemeClr val="folHlink"/>
                        </a:buClr>
                        <a:buSzPct val="85000"/>
                        <a:buFont typeface="Wingdings 2" panose="05020102010507070707" pitchFamily="18" charset="2"/>
                        <a:buNone/>
                        <a:tabLst/>
                      </a:pPr>
                      <a:r>
                        <a:rPr kumimoji="1" lang="en-US" altLang="zh-TW" sz="2800" b="0" i="0" u="none" strike="noStrike" cap="none" normalizeH="0" baseline="0" smtClean="0">
                          <a:ln>
                            <a:noFill/>
                          </a:ln>
                          <a:solidFill>
                            <a:schemeClr val="tx1"/>
                          </a:solidFill>
                          <a:effectLst/>
                          <a:latin typeface="新細明體" panose="02020500000000000000" pitchFamily="18" charset="-120"/>
                          <a:ea typeface="新細明體" panose="02020500000000000000" pitchFamily="18" charset="-120"/>
                        </a:rPr>
                        <a:t>EntityName</a:t>
                      </a:r>
                    </a:p>
                  </a:txBody>
                  <a:tcPr marT="45706" marB="4570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85000"/>
                        <a:buFont typeface="Wingdings 2" panose="05020102010507070707" pitchFamily="18" charset="2"/>
                        <a:defRPr kumimoji="1" sz="2800">
                          <a:solidFill>
                            <a:schemeClr val="tx1"/>
                          </a:solidFill>
                          <a:latin typeface="Arial" panose="020B0604020202020204" pitchFamily="34" charset="0"/>
                          <a:ea typeface="新細明體" panose="02020500000000000000" pitchFamily="18" charset="-120"/>
                        </a:defRPr>
                      </a:lvl1pPr>
                      <a:lvl2pPr>
                        <a:spcBef>
                          <a:spcPct val="20000"/>
                        </a:spcBef>
                        <a:buClr>
                          <a:schemeClr val="tx2"/>
                        </a:buClr>
                        <a:buSzPct val="85000"/>
                        <a:buFont typeface="Wingdings 2" panose="05020102010507070707" pitchFamily="18" charset="2"/>
                        <a:defRPr kumimoji="1" sz="2400">
                          <a:solidFill>
                            <a:schemeClr val="tx1"/>
                          </a:solidFill>
                          <a:latin typeface="Arial" panose="020B0604020202020204" pitchFamily="34" charset="0"/>
                          <a:ea typeface="新細明體" panose="02020500000000000000" pitchFamily="18" charset="-120"/>
                        </a:defRPr>
                      </a:lvl2pPr>
                      <a:lvl3pPr>
                        <a:spcBef>
                          <a:spcPct val="20000"/>
                        </a:spcBef>
                        <a:buClr>
                          <a:schemeClr val="folHlink"/>
                        </a:buClr>
                        <a:buFont typeface="Wingdings 2" panose="05020102010507070707" pitchFamily="18" charset="2"/>
                        <a:defRPr kumimoji="1" sz="2000">
                          <a:solidFill>
                            <a:schemeClr val="tx1"/>
                          </a:solidFill>
                          <a:latin typeface="Arial" panose="020B0604020202020204" pitchFamily="34" charset="0"/>
                          <a:ea typeface="新細明體" panose="02020500000000000000" pitchFamily="18" charset="-120"/>
                        </a:defRPr>
                      </a:lvl3pPr>
                      <a:lvl4pPr>
                        <a:spcBef>
                          <a:spcPct val="20000"/>
                        </a:spcBef>
                        <a:buClr>
                          <a:schemeClr val="tx2"/>
                        </a:buClr>
                        <a:buSzPct val="90000"/>
                        <a:buFont typeface="Wingdings 2" panose="05020102010507070707" pitchFamily="18" charset="2"/>
                        <a:defRPr kumimoji="1">
                          <a:solidFill>
                            <a:schemeClr val="tx1"/>
                          </a:solidFill>
                          <a:latin typeface="Arial" panose="020B0604020202020204" pitchFamily="34" charset="0"/>
                          <a:ea typeface="新細明體" panose="02020500000000000000" pitchFamily="18" charset="-120"/>
                        </a:defRPr>
                      </a:lvl4pPr>
                      <a:lvl5pPr>
                        <a:spcBef>
                          <a:spcPct val="20000"/>
                        </a:spcBef>
                        <a:buClr>
                          <a:schemeClr val="folHlink"/>
                        </a:buClr>
                        <a:buFont typeface="Wingdings 2" panose="05020102010507070707" pitchFamily="18" charset="2"/>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buClr>
                          <a:schemeClr val="folHlink"/>
                        </a:buClr>
                        <a:buFont typeface="Wingdings 2" panose="05020102010507070707" pitchFamily="18" charset="2"/>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buClr>
                          <a:schemeClr val="folHlink"/>
                        </a:buClr>
                        <a:buFont typeface="Wingdings 2" panose="05020102010507070707" pitchFamily="18" charset="2"/>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buClr>
                          <a:schemeClr val="folHlink"/>
                        </a:buClr>
                        <a:buFont typeface="Wingdings 2" panose="05020102010507070707" pitchFamily="18" charset="2"/>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buClr>
                          <a:schemeClr val="folHlink"/>
                        </a:buClr>
                        <a:buFont typeface="Wingdings 2" panose="05020102010507070707" pitchFamily="18" charset="2"/>
                        <a:defRPr kumimoji="1">
                          <a:solidFill>
                            <a:schemeClr val="tx1"/>
                          </a:solidFill>
                          <a:latin typeface="Arial" panose="020B0604020202020204" pitchFamily="34"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
                          <a:schemeClr val="folHlink"/>
                        </a:buClr>
                        <a:buSzPct val="85000"/>
                        <a:buFont typeface="Wingdings 2" panose="05020102010507070707" pitchFamily="18" charset="2"/>
                        <a:buNone/>
                        <a:tabLst/>
                      </a:pPr>
                      <a:r>
                        <a:rPr kumimoji="1" lang="en-US" altLang="zh-TW" sz="2800" b="0" i="0" u="none" strike="noStrike" cap="none" normalizeH="0" baseline="0" smtClean="0">
                          <a:ln>
                            <a:noFill/>
                          </a:ln>
                          <a:solidFill>
                            <a:schemeClr val="tx1"/>
                          </a:solidFill>
                          <a:effectLst/>
                          <a:latin typeface="新細明體" panose="02020500000000000000" pitchFamily="18" charset="-120"/>
                          <a:ea typeface="新細明體" panose="02020500000000000000" pitchFamily="18" charset="-120"/>
                        </a:rPr>
                        <a:t>getEntityName()</a:t>
                      </a:r>
                    </a:p>
                    <a:p>
                      <a:pPr marL="0" marR="0" lvl="0" indent="0" algn="l" defTabSz="914400" rtl="0" eaLnBrk="1" fontAlgn="base" latinLnBrk="0" hangingPunct="1">
                        <a:lnSpc>
                          <a:spcPct val="100000"/>
                        </a:lnSpc>
                        <a:spcBef>
                          <a:spcPct val="20000"/>
                        </a:spcBef>
                        <a:spcAft>
                          <a:spcPct val="0"/>
                        </a:spcAft>
                        <a:buClr>
                          <a:schemeClr val="folHlink"/>
                        </a:buClr>
                        <a:buSzPct val="85000"/>
                        <a:buFont typeface="Wingdings 2" panose="05020102010507070707" pitchFamily="18" charset="2"/>
                        <a:buNone/>
                        <a:tabLst/>
                      </a:pPr>
                      <a:r>
                        <a:rPr kumimoji="1" lang="en-US" altLang="zh-TW" sz="2800" b="0" i="0" u="none" strike="noStrike" cap="none" normalizeH="0" baseline="0" smtClean="0">
                          <a:ln>
                            <a:noFill/>
                          </a:ln>
                          <a:solidFill>
                            <a:schemeClr val="tx1"/>
                          </a:solidFill>
                          <a:effectLst/>
                          <a:latin typeface="新細明體" panose="02020500000000000000" pitchFamily="18" charset="-120"/>
                          <a:ea typeface="新細明體" panose="02020500000000000000" pitchFamily="18" charset="-120"/>
                        </a:rPr>
                        <a:t>setEntityName()</a:t>
                      </a:r>
                    </a:p>
                  </a:txBody>
                  <a:tcPr marT="45706" marB="4570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64574" name="Rectangle 30"/>
          <p:cNvSpPr>
            <a:spLocks noChangeArrowheads="1"/>
          </p:cNvSpPr>
          <p:nvPr/>
        </p:nvSpPr>
        <p:spPr bwMode="auto">
          <a:xfrm>
            <a:off x="2627313" y="5589588"/>
            <a:ext cx="1439862"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85000"/>
              <a:buFont typeface="Wingdings 2" panose="05020102010507070707" pitchFamily="18" charset="2"/>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tx2"/>
              </a:buClr>
              <a:buSzPct val="85000"/>
              <a:buFont typeface="Wingdings 2" panose="05020102010507070707" pitchFamily="18" charset="2"/>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folHlink"/>
              </a:buClr>
              <a:buFont typeface="Wingdings 2" panose="05020102010507070707" pitchFamily="18" charset="2"/>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90000"/>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9pPr>
          </a:lstStyle>
          <a:p>
            <a:pPr algn="ctr" eaLnBrk="1" hangingPunct="1">
              <a:spcBef>
                <a:spcPct val="0"/>
              </a:spcBef>
              <a:buClrTx/>
              <a:buSzTx/>
              <a:buFontTx/>
              <a:buNone/>
            </a:pPr>
            <a:r>
              <a:rPr lang="zh-TW" altLang="en-US" sz="2800">
                <a:solidFill>
                  <a:srgbClr val="FF9900"/>
                </a:solidFill>
              </a:rPr>
              <a:t>物件個別</a:t>
            </a:r>
          </a:p>
        </p:txBody>
      </p:sp>
      <p:sp>
        <p:nvSpPr>
          <p:cNvPr id="364575" name="Rectangle 31"/>
          <p:cNvSpPr>
            <a:spLocks noChangeArrowheads="1"/>
          </p:cNvSpPr>
          <p:nvPr/>
        </p:nvSpPr>
        <p:spPr bwMode="auto">
          <a:xfrm>
            <a:off x="6804025" y="5084763"/>
            <a:ext cx="1439863"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85000"/>
              <a:buFont typeface="Wingdings 2" panose="05020102010507070707" pitchFamily="18" charset="2"/>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tx2"/>
              </a:buClr>
              <a:buSzPct val="85000"/>
              <a:buFont typeface="Wingdings 2" panose="05020102010507070707" pitchFamily="18" charset="2"/>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folHlink"/>
              </a:buClr>
              <a:buFont typeface="Wingdings 2" panose="05020102010507070707" pitchFamily="18" charset="2"/>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90000"/>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9pPr>
          </a:lstStyle>
          <a:p>
            <a:pPr algn="ctr" eaLnBrk="1" hangingPunct="1">
              <a:spcBef>
                <a:spcPct val="0"/>
              </a:spcBef>
              <a:buClrTx/>
              <a:buSzTx/>
              <a:buFontTx/>
              <a:buNone/>
            </a:pPr>
            <a:r>
              <a:rPr lang="zh-TW" altLang="en-US" sz="2800">
                <a:solidFill>
                  <a:srgbClr val="FF9900"/>
                </a:solidFill>
              </a:rPr>
              <a:t>物件共用</a:t>
            </a:r>
          </a:p>
        </p:txBody>
      </p:sp>
      <p:sp>
        <p:nvSpPr>
          <p:cNvPr id="364576" name="Rectangle 32"/>
          <p:cNvSpPr>
            <a:spLocks noChangeArrowheads="1"/>
          </p:cNvSpPr>
          <p:nvPr/>
        </p:nvSpPr>
        <p:spPr bwMode="auto">
          <a:xfrm>
            <a:off x="7019925" y="5589588"/>
            <a:ext cx="720725"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85000"/>
              <a:buFont typeface="Wingdings 2" panose="05020102010507070707" pitchFamily="18" charset="2"/>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tx2"/>
              </a:buClr>
              <a:buSzPct val="85000"/>
              <a:buFont typeface="Wingdings 2" panose="05020102010507070707" pitchFamily="18" charset="2"/>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folHlink"/>
              </a:buClr>
              <a:buFont typeface="Wingdings 2" panose="05020102010507070707" pitchFamily="18" charset="2"/>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90000"/>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9pPr>
          </a:lstStyle>
          <a:p>
            <a:pPr algn="ctr" eaLnBrk="1" hangingPunct="1">
              <a:spcBef>
                <a:spcPct val="0"/>
              </a:spcBef>
              <a:buClrTx/>
              <a:buSzTx/>
              <a:buFontTx/>
              <a:buNone/>
            </a:pPr>
            <a:r>
              <a:rPr lang="zh-TW" altLang="en-US" sz="2800">
                <a:solidFill>
                  <a:srgbClr val="FF9900"/>
                </a:solidFill>
              </a:rPr>
              <a:t>公開</a:t>
            </a:r>
          </a:p>
        </p:txBody>
      </p:sp>
      <p:sp>
        <p:nvSpPr>
          <p:cNvPr id="364577" name="Rectangle 33"/>
          <p:cNvSpPr>
            <a:spLocks noChangeArrowheads="1"/>
          </p:cNvSpPr>
          <p:nvPr/>
        </p:nvSpPr>
        <p:spPr bwMode="auto">
          <a:xfrm>
            <a:off x="7019925" y="6092825"/>
            <a:ext cx="720725"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85000"/>
              <a:buFont typeface="Wingdings 2" panose="05020102010507070707" pitchFamily="18" charset="2"/>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tx2"/>
              </a:buClr>
              <a:buSzPct val="85000"/>
              <a:buFont typeface="Wingdings 2" panose="05020102010507070707" pitchFamily="18" charset="2"/>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folHlink"/>
              </a:buClr>
              <a:buFont typeface="Wingdings 2" panose="05020102010507070707" pitchFamily="18" charset="2"/>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90000"/>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9pPr>
          </a:lstStyle>
          <a:p>
            <a:pPr algn="ctr" eaLnBrk="1" hangingPunct="1">
              <a:spcBef>
                <a:spcPct val="0"/>
              </a:spcBef>
              <a:buClrTx/>
              <a:buSzTx/>
              <a:buFontTx/>
              <a:buNone/>
            </a:pPr>
            <a:r>
              <a:rPr lang="zh-TW" altLang="en-US" sz="2800">
                <a:solidFill>
                  <a:srgbClr val="FF9900"/>
                </a:solidFill>
              </a:rPr>
              <a:t>直系</a:t>
            </a:r>
          </a:p>
        </p:txBody>
      </p:sp>
      <p:sp>
        <p:nvSpPr>
          <p:cNvPr id="364578" name="Rectangle 34"/>
          <p:cNvSpPr>
            <a:spLocks noChangeArrowheads="1"/>
          </p:cNvSpPr>
          <p:nvPr/>
        </p:nvSpPr>
        <p:spPr bwMode="auto">
          <a:xfrm>
            <a:off x="2627313" y="4581525"/>
            <a:ext cx="1439862"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85000"/>
              <a:buFont typeface="Wingdings 2" panose="05020102010507070707" pitchFamily="18" charset="2"/>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tx2"/>
              </a:buClr>
              <a:buSzPct val="85000"/>
              <a:buFont typeface="Wingdings 2" panose="05020102010507070707" pitchFamily="18" charset="2"/>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folHlink"/>
              </a:buClr>
              <a:buFont typeface="Wingdings 2" panose="05020102010507070707" pitchFamily="18" charset="2"/>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90000"/>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9pPr>
          </a:lstStyle>
          <a:p>
            <a:pPr algn="ctr" eaLnBrk="1" hangingPunct="1">
              <a:spcBef>
                <a:spcPct val="0"/>
              </a:spcBef>
              <a:buClrTx/>
              <a:buSzTx/>
              <a:buFontTx/>
              <a:buNone/>
            </a:pPr>
            <a:r>
              <a:rPr lang="zh-TW" altLang="en-US" sz="2800">
                <a:solidFill>
                  <a:srgbClr val="FF9900"/>
                </a:solidFill>
              </a:rPr>
              <a:t>物件個別</a:t>
            </a:r>
          </a:p>
        </p:txBody>
      </p:sp>
      <p:sp>
        <p:nvSpPr>
          <p:cNvPr id="364579" name="Rectangle 35"/>
          <p:cNvSpPr>
            <a:spLocks noChangeArrowheads="1"/>
          </p:cNvSpPr>
          <p:nvPr/>
        </p:nvSpPr>
        <p:spPr bwMode="auto">
          <a:xfrm>
            <a:off x="2627313" y="5084763"/>
            <a:ext cx="1439862"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85000"/>
              <a:buFont typeface="Wingdings 2" panose="05020102010507070707" pitchFamily="18" charset="2"/>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tx2"/>
              </a:buClr>
              <a:buSzPct val="85000"/>
              <a:buFont typeface="Wingdings 2" panose="05020102010507070707" pitchFamily="18" charset="2"/>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folHlink"/>
              </a:buClr>
              <a:buFont typeface="Wingdings 2" panose="05020102010507070707" pitchFamily="18" charset="2"/>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90000"/>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9pPr>
          </a:lstStyle>
          <a:p>
            <a:pPr algn="ctr" eaLnBrk="1" hangingPunct="1">
              <a:spcBef>
                <a:spcPct val="0"/>
              </a:spcBef>
              <a:buClrTx/>
              <a:buSzTx/>
              <a:buFontTx/>
              <a:buNone/>
            </a:pPr>
            <a:r>
              <a:rPr lang="zh-TW" altLang="en-US" sz="2800">
                <a:solidFill>
                  <a:srgbClr val="FF9900"/>
                </a:solidFill>
              </a:rPr>
              <a:t>物件共用</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nodeType="clickEffect">
                                  <p:stCondLst>
                                    <p:cond delay="0"/>
                                  </p:stCondLst>
                                  <p:childTnLst>
                                    <p:set>
                                      <p:cBhvr>
                                        <p:cTn id="6" dur="1" fill="hold">
                                          <p:stCondLst>
                                            <p:cond delay="0"/>
                                          </p:stCondLst>
                                        </p:cTn>
                                        <p:tgtEl>
                                          <p:spTgt spid="364547">
                                            <p:txEl>
                                              <p:pRg st="1" end="1"/>
                                            </p:txEl>
                                          </p:spTgt>
                                        </p:tgtEl>
                                        <p:attrNameLst>
                                          <p:attrName>style.visibility</p:attrName>
                                        </p:attrNameLst>
                                      </p:cBhvr>
                                      <p:to>
                                        <p:strVal val="visible"/>
                                      </p:to>
                                    </p:set>
                                    <p:animEffect transition="in" filter="strips(downRight)">
                                      <p:cBhvr>
                                        <p:cTn id="7" dur="500"/>
                                        <p:tgtEl>
                                          <p:spTgt spid="364547">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nodeType="clickEffect">
                                  <p:stCondLst>
                                    <p:cond delay="0"/>
                                  </p:stCondLst>
                                  <p:childTnLst>
                                    <p:set>
                                      <p:cBhvr>
                                        <p:cTn id="11" dur="1" fill="hold">
                                          <p:stCondLst>
                                            <p:cond delay="0"/>
                                          </p:stCondLst>
                                        </p:cTn>
                                        <p:tgtEl>
                                          <p:spTgt spid="364547">
                                            <p:txEl>
                                              <p:pRg st="2" end="2"/>
                                            </p:txEl>
                                          </p:spTgt>
                                        </p:tgtEl>
                                        <p:attrNameLst>
                                          <p:attrName>style.visibility</p:attrName>
                                        </p:attrNameLst>
                                      </p:cBhvr>
                                      <p:to>
                                        <p:strVal val="visible"/>
                                      </p:to>
                                    </p:set>
                                    <p:animEffect transition="in" filter="strips(downRight)">
                                      <p:cBhvr>
                                        <p:cTn id="12" dur="500"/>
                                        <p:tgtEl>
                                          <p:spTgt spid="364547">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nodeType="clickEffect">
                                  <p:stCondLst>
                                    <p:cond delay="0"/>
                                  </p:stCondLst>
                                  <p:childTnLst>
                                    <p:set>
                                      <p:cBhvr>
                                        <p:cTn id="16" dur="1" fill="hold">
                                          <p:stCondLst>
                                            <p:cond delay="0"/>
                                          </p:stCondLst>
                                        </p:cTn>
                                        <p:tgtEl>
                                          <p:spTgt spid="364547">
                                            <p:txEl>
                                              <p:pRg st="3" end="3"/>
                                            </p:txEl>
                                          </p:spTgt>
                                        </p:tgtEl>
                                        <p:attrNameLst>
                                          <p:attrName>style.visibility</p:attrName>
                                        </p:attrNameLst>
                                      </p:cBhvr>
                                      <p:to>
                                        <p:strVal val="visible"/>
                                      </p:to>
                                    </p:set>
                                    <p:animEffect transition="in" filter="strips(downRight)">
                                      <p:cBhvr>
                                        <p:cTn id="17" dur="500"/>
                                        <p:tgtEl>
                                          <p:spTgt spid="364547">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nodeType="clickEffect">
                                  <p:stCondLst>
                                    <p:cond delay="0"/>
                                  </p:stCondLst>
                                  <p:childTnLst>
                                    <p:set>
                                      <p:cBhvr>
                                        <p:cTn id="21" dur="1" fill="hold">
                                          <p:stCondLst>
                                            <p:cond delay="0"/>
                                          </p:stCondLst>
                                        </p:cTn>
                                        <p:tgtEl>
                                          <p:spTgt spid="364547">
                                            <p:txEl>
                                              <p:pRg st="4" end="4"/>
                                            </p:txEl>
                                          </p:spTgt>
                                        </p:tgtEl>
                                        <p:attrNameLst>
                                          <p:attrName>style.visibility</p:attrName>
                                        </p:attrNameLst>
                                      </p:cBhvr>
                                      <p:to>
                                        <p:strVal val="visible"/>
                                      </p:to>
                                    </p:set>
                                    <p:animEffect transition="in" filter="strips(downRight)">
                                      <p:cBhvr>
                                        <p:cTn id="22" dur="500"/>
                                        <p:tgtEl>
                                          <p:spTgt spid="364547">
                                            <p:txEl>
                                              <p:pRg st="4" end="4"/>
                                            </p:txEl>
                                          </p:spTgt>
                                        </p:tgtEl>
                                      </p:cBhvr>
                                    </p:animEffect>
                                  </p:childTnLst>
                                </p:cTn>
                              </p:par>
                            </p:childTnLst>
                          </p:cTn>
                        </p:par>
                        <p:par>
                          <p:cTn id="23" fill="hold" nodeType="afterGroup">
                            <p:stCondLst>
                              <p:cond delay="500"/>
                            </p:stCondLst>
                            <p:childTnLst>
                              <p:par>
                                <p:cTn id="24" presetID="9" presetClass="entr" presetSubtype="0" fill="hold" nodeType="afterEffect">
                                  <p:stCondLst>
                                    <p:cond delay="0"/>
                                  </p:stCondLst>
                                  <p:childTnLst>
                                    <p:set>
                                      <p:cBhvr>
                                        <p:cTn id="25" dur="1" fill="hold">
                                          <p:stCondLst>
                                            <p:cond delay="0"/>
                                          </p:stCondLst>
                                        </p:cTn>
                                        <p:tgtEl>
                                          <p:spTgt spid="364573"/>
                                        </p:tgtEl>
                                        <p:attrNameLst>
                                          <p:attrName>style.visibility</p:attrName>
                                        </p:attrNameLst>
                                      </p:cBhvr>
                                      <p:to>
                                        <p:strVal val="visible"/>
                                      </p:to>
                                    </p:set>
                                    <p:animEffect transition="in" filter="dissolve">
                                      <p:cBhvr>
                                        <p:cTn id="26" dur="500"/>
                                        <p:tgtEl>
                                          <p:spTgt spid="364573"/>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9" presetClass="entr" presetSubtype="0" fill="hold" grpId="0" nodeType="clickEffect">
                                  <p:stCondLst>
                                    <p:cond delay="0"/>
                                  </p:stCondLst>
                                  <p:childTnLst>
                                    <p:set>
                                      <p:cBhvr>
                                        <p:cTn id="30" dur="1" fill="hold">
                                          <p:stCondLst>
                                            <p:cond delay="0"/>
                                          </p:stCondLst>
                                        </p:cTn>
                                        <p:tgtEl>
                                          <p:spTgt spid="364578"/>
                                        </p:tgtEl>
                                        <p:attrNameLst>
                                          <p:attrName>style.visibility</p:attrName>
                                        </p:attrNameLst>
                                      </p:cBhvr>
                                      <p:to>
                                        <p:strVal val="visible"/>
                                      </p:to>
                                    </p:set>
                                    <p:animEffect transition="in" filter="dissolve">
                                      <p:cBhvr>
                                        <p:cTn id="31" dur="500"/>
                                        <p:tgtEl>
                                          <p:spTgt spid="364578"/>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9" presetClass="entr" presetSubtype="0" fill="hold" grpId="0" nodeType="clickEffect">
                                  <p:stCondLst>
                                    <p:cond delay="0"/>
                                  </p:stCondLst>
                                  <p:childTnLst>
                                    <p:set>
                                      <p:cBhvr>
                                        <p:cTn id="35" dur="1" fill="hold">
                                          <p:stCondLst>
                                            <p:cond delay="0"/>
                                          </p:stCondLst>
                                        </p:cTn>
                                        <p:tgtEl>
                                          <p:spTgt spid="364579"/>
                                        </p:tgtEl>
                                        <p:attrNameLst>
                                          <p:attrName>style.visibility</p:attrName>
                                        </p:attrNameLst>
                                      </p:cBhvr>
                                      <p:to>
                                        <p:strVal val="visible"/>
                                      </p:to>
                                    </p:set>
                                    <p:animEffect transition="in" filter="dissolve">
                                      <p:cBhvr>
                                        <p:cTn id="36" dur="500"/>
                                        <p:tgtEl>
                                          <p:spTgt spid="364579"/>
                                        </p:tgtEl>
                                      </p:cBhvr>
                                    </p:animEffect>
                                  </p:childTnLst>
                                </p:cTn>
                              </p:par>
                            </p:childTnLst>
                          </p:cTn>
                        </p:par>
                        <p:par>
                          <p:cTn id="37" fill="hold" nodeType="afterGroup">
                            <p:stCondLst>
                              <p:cond delay="500"/>
                            </p:stCondLst>
                            <p:childTnLst>
                              <p:par>
                                <p:cTn id="38" presetID="9" presetClass="entr" presetSubtype="0" fill="hold" grpId="0" nodeType="afterEffect">
                                  <p:stCondLst>
                                    <p:cond delay="0"/>
                                  </p:stCondLst>
                                  <p:childTnLst>
                                    <p:set>
                                      <p:cBhvr>
                                        <p:cTn id="39" dur="1" fill="hold">
                                          <p:stCondLst>
                                            <p:cond delay="0"/>
                                          </p:stCondLst>
                                        </p:cTn>
                                        <p:tgtEl>
                                          <p:spTgt spid="364575"/>
                                        </p:tgtEl>
                                        <p:attrNameLst>
                                          <p:attrName>style.visibility</p:attrName>
                                        </p:attrNameLst>
                                      </p:cBhvr>
                                      <p:to>
                                        <p:strVal val="visible"/>
                                      </p:to>
                                    </p:set>
                                    <p:animEffect transition="in" filter="dissolve">
                                      <p:cBhvr>
                                        <p:cTn id="40" dur="500"/>
                                        <p:tgtEl>
                                          <p:spTgt spid="364575"/>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9" presetClass="entr" presetSubtype="0" fill="hold" grpId="0" nodeType="clickEffect">
                                  <p:stCondLst>
                                    <p:cond delay="0"/>
                                  </p:stCondLst>
                                  <p:childTnLst>
                                    <p:set>
                                      <p:cBhvr>
                                        <p:cTn id="44" dur="1" fill="hold">
                                          <p:stCondLst>
                                            <p:cond delay="0"/>
                                          </p:stCondLst>
                                        </p:cTn>
                                        <p:tgtEl>
                                          <p:spTgt spid="364574"/>
                                        </p:tgtEl>
                                        <p:attrNameLst>
                                          <p:attrName>style.visibility</p:attrName>
                                        </p:attrNameLst>
                                      </p:cBhvr>
                                      <p:to>
                                        <p:strVal val="visible"/>
                                      </p:to>
                                    </p:set>
                                    <p:animEffect transition="in" filter="dissolve">
                                      <p:cBhvr>
                                        <p:cTn id="45" dur="500"/>
                                        <p:tgtEl>
                                          <p:spTgt spid="364574"/>
                                        </p:tgtEl>
                                      </p:cBhvr>
                                    </p:animEffect>
                                  </p:childTnLst>
                                </p:cTn>
                              </p:par>
                            </p:childTnLst>
                          </p:cTn>
                        </p:par>
                        <p:par>
                          <p:cTn id="46" fill="hold" nodeType="afterGroup">
                            <p:stCondLst>
                              <p:cond delay="500"/>
                            </p:stCondLst>
                            <p:childTnLst>
                              <p:par>
                                <p:cTn id="47" presetID="9" presetClass="entr" presetSubtype="0" fill="hold" grpId="0" nodeType="afterEffect">
                                  <p:stCondLst>
                                    <p:cond delay="0"/>
                                  </p:stCondLst>
                                  <p:childTnLst>
                                    <p:set>
                                      <p:cBhvr>
                                        <p:cTn id="48" dur="1" fill="hold">
                                          <p:stCondLst>
                                            <p:cond delay="0"/>
                                          </p:stCondLst>
                                        </p:cTn>
                                        <p:tgtEl>
                                          <p:spTgt spid="364576"/>
                                        </p:tgtEl>
                                        <p:attrNameLst>
                                          <p:attrName>style.visibility</p:attrName>
                                        </p:attrNameLst>
                                      </p:cBhvr>
                                      <p:to>
                                        <p:strVal val="visible"/>
                                      </p:to>
                                    </p:set>
                                    <p:animEffect transition="in" filter="dissolve">
                                      <p:cBhvr>
                                        <p:cTn id="49" dur="500"/>
                                        <p:tgtEl>
                                          <p:spTgt spid="364576"/>
                                        </p:tgtEl>
                                      </p:cBhvr>
                                    </p:animEffect>
                                  </p:childTnLst>
                                </p:cTn>
                              </p:par>
                            </p:childTnLst>
                          </p:cTn>
                        </p:par>
                        <p:par>
                          <p:cTn id="50" fill="hold" nodeType="afterGroup">
                            <p:stCondLst>
                              <p:cond delay="1000"/>
                            </p:stCondLst>
                            <p:childTnLst>
                              <p:par>
                                <p:cTn id="51" presetID="9" presetClass="entr" presetSubtype="0" fill="hold" grpId="0" nodeType="afterEffect">
                                  <p:stCondLst>
                                    <p:cond delay="0"/>
                                  </p:stCondLst>
                                  <p:childTnLst>
                                    <p:set>
                                      <p:cBhvr>
                                        <p:cTn id="52" dur="1" fill="hold">
                                          <p:stCondLst>
                                            <p:cond delay="0"/>
                                          </p:stCondLst>
                                        </p:cTn>
                                        <p:tgtEl>
                                          <p:spTgt spid="364577"/>
                                        </p:tgtEl>
                                        <p:attrNameLst>
                                          <p:attrName>style.visibility</p:attrName>
                                        </p:attrNameLst>
                                      </p:cBhvr>
                                      <p:to>
                                        <p:strVal val="visible"/>
                                      </p:to>
                                    </p:set>
                                    <p:animEffect transition="in" filter="dissolve">
                                      <p:cBhvr>
                                        <p:cTn id="53" dur="500"/>
                                        <p:tgtEl>
                                          <p:spTgt spid="3645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4574" grpId="0"/>
      <p:bldP spid="364575" grpId="0"/>
      <p:bldP spid="364576" grpId="0"/>
      <p:bldP spid="364577" grpId="0"/>
      <p:bldP spid="364578" grpId="0"/>
      <p:bldP spid="364579"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日期版面配置區 4"/>
          <p:cNvSpPr>
            <a:spLocks noGrp="1"/>
          </p:cNvSpPr>
          <p:nvPr>
            <p:ph type="dt" sz="quarter" idx="10"/>
          </p:nvPr>
        </p:nvSpPr>
        <p:spPr>
          <a:noFill/>
        </p:spPr>
        <p:txBody>
          <a:bodyPr/>
          <a:lstStyle>
            <a:lvl1pPr>
              <a:spcBef>
                <a:spcPct val="20000"/>
              </a:spcBef>
              <a:buClr>
                <a:schemeClr val="folHlink"/>
              </a:buClr>
              <a:buSzPct val="85000"/>
              <a:buFont typeface="Wingdings 2" panose="05020102010507070707" pitchFamily="18" charset="2"/>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tx2"/>
              </a:buClr>
              <a:buSzPct val="85000"/>
              <a:buFont typeface="Wingdings 2" panose="05020102010507070707" pitchFamily="18" charset="2"/>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folHlink"/>
              </a:buClr>
              <a:buFont typeface="Wingdings 2" panose="05020102010507070707" pitchFamily="18" charset="2"/>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90000"/>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9pPr>
          </a:lstStyle>
          <a:p>
            <a:pPr>
              <a:spcBef>
                <a:spcPct val="0"/>
              </a:spcBef>
              <a:buClrTx/>
              <a:buSzTx/>
              <a:buFontTx/>
              <a:buNone/>
            </a:pPr>
            <a:fld id="{878E9A04-CA2F-402D-8DE4-AB9B145F0274}" type="datetime1">
              <a:rPr kumimoji="0" lang="zh-TW" altLang="en-US" sz="1400" smtClean="0"/>
              <a:pPr>
                <a:spcBef>
                  <a:spcPct val="0"/>
                </a:spcBef>
                <a:buClrTx/>
                <a:buSzTx/>
                <a:buFontTx/>
                <a:buNone/>
              </a:pPr>
              <a:t>2020/3/3</a:t>
            </a:fld>
            <a:endParaRPr kumimoji="0" lang="en-US" altLang="zh-TW" sz="1400" smtClean="0"/>
          </a:p>
        </p:txBody>
      </p:sp>
      <p:sp>
        <p:nvSpPr>
          <p:cNvPr id="38915" name="Rectangle 2"/>
          <p:cNvSpPr>
            <a:spLocks noGrp="1" noRot="1" noChangeArrowheads="1"/>
          </p:cNvSpPr>
          <p:nvPr>
            <p:ph type="title"/>
          </p:nvPr>
        </p:nvSpPr>
        <p:spPr/>
        <p:txBody>
          <a:bodyPr/>
          <a:lstStyle/>
          <a:p>
            <a:pPr eaLnBrk="1" hangingPunct="1"/>
            <a:r>
              <a:rPr lang="en-US" altLang="zh-TW" smtClean="0">
                <a:latin typeface="新細明體" panose="02020500000000000000" pitchFamily="18" charset="-120"/>
              </a:rPr>
              <a:t>Entity</a:t>
            </a:r>
            <a:r>
              <a:rPr lang="zh-TW" altLang="en-US" smtClean="0">
                <a:latin typeface="新細明體" panose="02020500000000000000" pitchFamily="18" charset="-120"/>
              </a:rPr>
              <a:t>類別設計</a:t>
            </a:r>
          </a:p>
        </p:txBody>
      </p:sp>
      <p:sp>
        <p:nvSpPr>
          <p:cNvPr id="38916" name="Rectangle 3"/>
          <p:cNvSpPr>
            <a:spLocks noGrp="1" noRot="1" noChangeArrowheads="1"/>
          </p:cNvSpPr>
          <p:nvPr>
            <p:ph type="body" sz="half" idx="1"/>
          </p:nvPr>
        </p:nvSpPr>
        <p:spPr>
          <a:xfrm>
            <a:off x="301625" y="1268413"/>
            <a:ext cx="8591550" cy="5329237"/>
          </a:xfrm>
        </p:spPr>
        <p:txBody>
          <a:bodyPr/>
          <a:lstStyle/>
          <a:p>
            <a:pPr eaLnBrk="1" hangingPunct="1">
              <a:lnSpc>
                <a:spcPct val="80000"/>
              </a:lnSpc>
              <a:buFont typeface="Wingdings 2" panose="05020102010507070707" pitchFamily="18" charset="2"/>
              <a:buNone/>
            </a:pPr>
            <a:r>
              <a:rPr lang="en-US" altLang="zh-TW" sz="1600" smtClean="0">
                <a:latin typeface="新細明體" panose="02020500000000000000" pitchFamily="18" charset="-120"/>
              </a:rPr>
              <a:t>package </a:t>
            </a:r>
            <a:r>
              <a:rPr lang="en-US" altLang="zh-TW" sz="1400" smtClean="0">
                <a:latin typeface="新細明體" panose="02020500000000000000" pitchFamily="18" charset="-120"/>
              </a:rPr>
              <a:t>JavaCode.</a:t>
            </a:r>
            <a:r>
              <a:rPr lang="en-US" altLang="zh-TW" sz="1600" smtClean="0">
                <a:latin typeface="新細明體" panose="02020500000000000000" pitchFamily="18" charset="-120"/>
              </a:rPr>
              <a:t>MyJava;</a:t>
            </a:r>
          </a:p>
          <a:p>
            <a:pPr eaLnBrk="1" hangingPunct="1">
              <a:lnSpc>
                <a:spcPct val="80000"/>
              </a:lnSpc>
              <a:buFont typeface="Wingdings 2" panose="05020102010507070707" pitchFamily="18" charset="2"/>
              <a:buNone/>
            </a:pPr>
            <a:endParaRPr lang="en-US" altLang="zh-TW" sz="1600" smtClean="0">
              <a:latin typeface="新細明體" panose="02020500000000000000" pitchFamily="18" charset="-120"/>
            </a:endParaRPr>
          </a:p>
          <a:p>
            <a:pPr eaLnBrk="1" hangingPunct="1">
              <a:lnSpc>
                <a:spcPct val="80000"/>
              </a:lnSpc>
              <a:buFont typeface="Wingdings 2" panose="05020102010507070707" pitchFamily="18" charset="2"/>
              <a:buNone/>
            </a:pPr>
            <a:r>
              <a:rPr lang="en-US" altLang="zh-TW" sz="1600" smtClean="0">
                <a:latin typeface="新細明體" panose="02020500000000000000" pitchFamily="18" charset="-120"/>
              </a:rPr>
              <a:t>public class Entity{</a:t>
            </a:r>
          </a:p>
          <a:p>
            <a:pPr eaLnBrk="1" hangingPunct="1">
              <a:lnSpc>
                <a:spcPct val="80000"/>
              </a:lnSpc>
              <a:buFont typeface="Wingdings 2" panose="05020102010507070707" pitchFamily="18" charset="2"/>
              <a:buNone/>
            </a:pPr>
            <a:r>
              <a:rPr lang="en-US" altLang="zh-TW" sz="1600" smtClean="0">
                <a:latin typeface="新細明體" panose="02020500000000000000" pitchFamily="18" charset="-120"/>
              </a:rPr>
              <a:t>	protected int EntityID;</a:t>
            </a:r>
          </a:p>
          <a:p>
            <a:pPr eaLnBrk="1" hangingPunct="1">
              <a:lnSpc>
                <a:spcPct val="80000"/>
              </a:lnSpc>
              <a:buFont typeface="Wingdings 2" panose="05020102010507070707" pitchFamily="18" charset="2"/>
              <a:buNone/>
            </a:pPr>
            <a:r>
              <a:rPr lang="en-US" altLang="zh-TW" sz="1600" smtClean="0">
                <a:latin typeface="新細明體" panose="02020500000000000000" pitchFamily="18" charset="-120"/>
              </a:rPr>
              <a:t>	private String EntityName;</a:t>
            </a:r>
          </a:p>
          <a:p>
            <a:pPr eaLnBrk="1" hangingPunct="1">
              <a:lnSpc>
                <a:spcPct val="80000"/>
              </a:lnSpc>
              <a:buFont typeface="Wingdings 2" panose="05020102010507070707" pitchFamily="18" charset="2"/>
              <a:buNone/>
            </a:pPr>
            <a:r>
              <a:rPr lang="en-US" altLang="zh-TW" sz="1600" smtClean="0">
                <a:latin typeface="新細明體" panose="02020500000000000000" pitchFamily="18" charset="-120"/>
              </a:rPr>
              <a:t>	private static int EntityCount = 0;</a:t>
            </a:r>
          </a:p>
          <a:p>
            <a:pPr eaLnBrk="1" hangingPunct="1">
              <a:lnSpc>
                <a:spcPct val="80000"/>
              </a:lnSpc>
              <a:buFont typeface="Wingdings 2" panose="05020102010507070707" pitchFamily="18" charset="2"/>
              <a:buNone/>
            </a:pPr>
            <a:r>
              <a:rPr lang="en-US" altLang="zh-TW" sz="1600" smtClean="0">
                <a:latin typeface="新細明體" panose="02020500000000000000" pitchFamily="18" charset="-120"/>
              </a:rPr>
              <a:t>	</a:t>
            </a:r>
          </a:p>
          <a:p>
            <a:pPr eaLnBrk="1" hangingPunct="1">
              <a:lnSpc>
                <a:spcPct val="80000"/>
              </a:lnSpc>
              <a:buFont typeface="Wingdings 2" panose="05020102010507070707" pitchFamily="18" charset="2"/>
              <a:buNone/>
            </a:pPr>
            <a:r>
              <a:rPr lang="en-US" altLang="zh-TW" sz="1600" smtClean="0">
                <a:latin typeface="新細明體" panose="02020500000000000000" pitchFamily="18" charset="-120"/>
              </a:rPr>
              <a:t>	public final String getEntityName(){</a:t>
            </a:r>
          </a:p>
          <a:p>
            <a:pPr eaLnBrk="1" hangingPunct="1">
              <a:lnSpc>
                <a:spcPct val="80000"/>
              </a:lnSpc>
              <a:buFont typeface="Wingdings 2" panose="05020102010507070707" pitchFamily="18" charset="2"/>
              <a:buNone/>
            </a:pPr>
            <a:r>
              <a:rPr lang="en-US" altLang="zh-TW" sz="1600" smtClean="0">
                <a:latin typeface="新細明體" panose="02020500000000000000" pitchFamily="18" charset="-120"/>
              </a:rPr>
              <a:t>		return EntityName;</a:t>
            </a:r>
          </a:p>
          <a:p>
            <a:pPr eaLnBrk="1" hangingPunct="1">
              <a:lnSpc>
                <a:spcPct val="80000"/>
              </a:lnSpc>
              <a:buFont typeface="Wingdings 2" panose="05020102010507070707" pitchFamily="18" charset="2"/>
              <a:buNone/>
            </a:pPr>
            <a:r>
              <a:rPr lang="en-US" altLang="zh-TW" sz="1600" smtClean="0">
                <a:latin typeface="新細明體" panose="02020500000000000000" pitchFamily="18" charset="-120"/>
              </a:rPr>
              <a:t>	}</a:t>
            </a:r>
          </a:p>
          <a:p>
            <a:pPr eaLnBrk="1" hangingPunct="1">
              <a:lnSpc>
                <a:spcPct val="80000"/>
              </a:lnSpc>
              <a:buFont typeface="Wingdings 2" panose="05020102010507070707" pitchFamily="18" charset="2"/>
              <a:buNone/>
            </a:pPr>
            <a:r>
              <a:rPr lang="en-US" altLang="zh-TW" sz="1600" smtClean="0">
                <a:latin typeface="新細明體" panose="02020500000000000000" pitchFamily="18" charset="-120"/>
              </a:rPr>
              <a:t>	protected final void setEntityName(String name){</a:t>
            </a:r>
          </a:p>
          <a:p>
            <a:pPr eaLnBrk="1" hangingPunct="1">
              <a:lnSpc>
                <a:spcPct val="80000"/>
              </a:lnSpc>
              <a:buFont typeface="Wingdings 2" panose="05020102010507070707" pitchFamily="18" charset="2"/>
              <a:buNone/>
            </a:pPr>
            <a:r>
              <a:rPr lang="en-US" altLang="zh-TW" sz="1600" smtClean="0">
                <a:latin typeface="新細明體" panose="02020500000000000000" pitchFamily="18" charset="-120"/>
              </a:rPr>
              <a:t>		int len = name.length();</a:t>
            </a:r>
          </a:p>
          <a:p>
            <a:pPr eaLnBrk="1" hangingPunct="1">
              <a:lnSpc>
                <a:spcPct val="80000"/>
              </a:lnSpc>
              <a:buFont typeface="Wingdings 2" panose="05020102010507070707" pitchFamily="18" charset="2"/>
              <a:buNone/>
            </a:pPr>
            <a:r>
              <a:rPr lang="en-US" altLang="zh-TW" sz="1600" smtClean="0">
                <a:latin typeface="新細明體" panose="02020500000000000000" pitchFamily="18" charset="-120"/>
              </a:rPr>
              <a:t>		for(int i=0; i&lt;(12-len); i++)</a:t>
            </a:r>
          </a:p>
          <a:p>
            <a:pPr eaLnBrk="1" hangingPunct="1">
              <a:lnSpc>
                <a:spcPct val="80000"/>
              </a:lnSpc>
              <a:buFont typeface="Wingdings 2" panose="05020102010507070707" pitchFamily="18" charset="2"/>
              <a:buNone/>
            </a:pPr>
            <a:r>
              <a:rPr lang="en-US" altLang="zh-TW" sz="1600" smtClean="0">
                <a:latin typeface="新細明體" panose="02020500000000000000" pitchFamily="18" charset="-120"/>
              </a:rPr>
              <a:t>			name += " ";</a:t>
            </a:r>
          </a:p>
          <a:p>
            <a:pPr eaLnBrk="1" hangingPunct="1">
              <a:lnSpc>
                <a:spcPct val="80000"/>
              </a:lnSpc>
              <a:buFont typeface="Wingdings 2" panose="05020102010507070707" pitchFamily="18" charset="2"/>
              <a:buNone/>
            </a:pPr>
            <a:r>
              <a:rPr lang="en-US" altLang="zh-TW" sz="1600" smtClean="0">
                <a:latin typeface="新細明體" panose="02020500000000000000" pitchFamily="18" charset="-120"/>
              </a:rPr>
              <a:t>		EntityName = name;</a:t>
            </a:r>
          </a:p>
          <a:p>
            <a:pPr eaLnBrk="1" hangingPunct="1">
              <a:lnSpc>
                <a:spcPct val="80000"/>
              </a:lnSpc>
              <a:buFont typeface="Wingdings 2" panose="05020102010507070707" pitchFamily="18" charset="2"/>
              <a:buNone/>
            </a:pPr>
            <a:r>
              <a:rPr lang="en-US" altLang="zh-TW" sz="1600" smtClean="0">
                <a:latin typeface="新細明體" panose="02020500000000000000" pitchFamily="18" charset="-120"/>
              </a:rPr>
              <a:t>	}</a:t>
            </a:r>
          </a:p>
          <a:p>
            <a:pPr eaLnBrk="1" hangingPunct="1">
              <a:lnSpc>
                <a:spcPct val="80000"/>
              </a:lnSpc>
              <a:buFont typeface="Wingdings 2" panose="05020102010507070707" pitchFamily="18" charset="2"/>
              <a:buNone/>
            </a:pPr>
            <a:r>
              <a:rPr lang="en-US" altLang="zh-TW" sz="1600" smtClean="0">
                <a:latin typeface="新細明體" panose="02020500000000000000" pitchFamily="18" charset="-120"/>
              </a:rPr>
              <a:t>	protected static final int entityCounter(){</a:t>
            </a:r>
          </a:p>
          <a:p>
            <a:pPr eaLnBrk="1" hangingPunct="1">
              <a:lnSpc>
                <a:spcPct val="80000"/>
              </a:lnSpc>
              <a:buFont typeface="Wingdings 2" panose="05020102010507070707" pitchFamily="18" charset="2"/>
              <a:buNone/>
            </a:pPr>
            <a:r>
              <a:rPr lang="en-US" altLang="zh-TW" sz="1600" smtClean="0">
                <a:latin typeface="新細明體" panose="02020500000000000000" pitchFamily="18" charset="-120"/>
              </a:rPr>
              <a:t>		return ++EntityCount;</a:t>
            </a:r>
          </a:p>
          <a:p>
            <a:pPr eaLnBrk="1" hangingPunct="1">
              <a:lnSpc>
                <a:spcPct val="80000"/>
              </a:lnSpc>
              <a:buFont typeface="Wingdings 2" panose="05020102010507070707" pitchFamily="18" charset="2"/>
              <a:buNone/>
            </a:pPr>
            <a:r>
              <a:rPr lang="en-US" altLang="zh-TW" sz="1600" smtClean="0">
                <a:latin typeface="新細明體" panose="02020500000000000000" pitchFamily="18" charset="-120"/>
              </a:rPr>
              <a:t>	}</a:t>
            </a:r>
          </a:p>
          <a:p>
            <a:pPr eaLnBrk="1" hangingPunct="1">
              <a:lnSpc>
                <a:spcPct val="80000"/>
              </a:lnSpc>
              <a:buFont typeface="Wingdings 2" panose="05020102010507070707" pitchFamily="18" charset="2"/>
              <a:buNone/>
            </a:pPr>
            <a:r>
              <a:rPr lang="en-US" altLang="zh-TW" sz="1600" smtClean="0">
                <a:latin typeface="新細明體" panose="02020500000000000000" pitchFamily="18" charset="-120"/>
              </a:rPr>
              <a:t>}</a:t>
            </a:r>
          </a:p>
        </p:txBody>
      </p:sp>
      <p:graphicFrame>
        <p:nvGraphicFramePr>
          <p:cNvPr id="365572" name="Object 4"/>
          <p:cNvGraphicFramePr>
            <a:graphicFrameLocks noChangeAspect="1"/>
          </p:cNvGraphicFramePr>
          <p:nvPr>
            <p:ph sz="half" idx="2"/>
          </p:nvPr>
        </p:nvGraphicFramePr>
        <p:xfrm>
          <a:off x="3779838" y="1484313"/>
          <a:ext cx="4824412" cy="2089150"/>
        </p:xfrm>
        <a:graphic>
          <a:graphicData uri="http://schemas.openxmlformats.org/presentationml/2006/ole">
            <mc:AlternateContent xmlns:mc="http://schemas.openxmlformats.org/markup-compatibility/2006">
              <mc:Choice xmlns:v="urn:schemas-microsoft-com:vml" Requires="v">
                <p:oleObj spid="_x0000_s38922" name="點陣圖影像" r:id="rId3" imgW="4153480" imgH="1828571" progId="Paint.Picture">
                  <p:embed/>
                </p:oleObj>
              </mc:Choice>
              <mc:Fallback>
                <p:oleObj name="點陣圖影像" r:id="rId3" imgW="4153480" imgH="1828571" progId="Paint.Picture">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79838" y="1484313"/>
                        <a:ext cx="4824412" cy="2089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65575" name="Line 7"/>
          <p:cNvSpPr>
            <a:spLocks noChangeShapeType="1"/>
          </p:cNvSpPr>
          <p:nvPr/>
        </p:nvSpPr>
        <p:spPr bwMode="auto">
          <a:xfrm>
            <a:off x="2411413" y="1412875"/>
            <a:ext cx="1223962" cy="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365576" name="Line 8"/>
          <p:cNvSpPr>
            <a:spLocks noChangeShapeType="1"/>
          </p:cNvSpPr>
          <p:nvPr/>
        </p:nvSpPr>
        <p:spPr bwMode="auto">
          <a:xfrm>
            <a:off x="3635375" y="1412875"/>
            <a:ext cx="0" cy="1728788"/>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365578" name="Line 10"/>
          <p:cNvSpPr>
            <a:spLocks noChangeShapeType="1"/>
          </p:cNvSpPr>
          <p:nvPr/>
        </p:nvSpPr>
        <p:spPr bwMode="auto">
          <a:xfrm>
            <a:off x="3635375" y="3141663"/>
            <a:ext cx="865188" cy="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365579" name="Oval 11"/>
          <p:cNvSpPr>
            <a:spLocks noChangeArrowheads="1"/>
          </p:cNvSpPr>
          <p:nvPr/>
        </p:nvSpPr>
        <p:spPr bwMode="auto">
          <a:xfrm>
            <a:off x="6084888" y="2565400"/>
            <a:ext cx="863600" cy="288925"/>
          </a:xfrm>
          <a:prstGeom prst="ellipse">
            <a:avLst/>
          </a:prstGeom>
          <a:noFill/>
          <a:ln w="952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85000"/>
              <a:buFont typeface="Wingdings 2" panose="05020102010507070707" pitchFamily="18" charset="2"/>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tx2"/>
              </a:buClr>
              <a:buSzPct val="85000"/>
              <a:buFont typeface="Wingdings 2" panose="05020102010507070707" pitchFamily="18" charset="2"/>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folHlink"/>
              </a:buClr>
              <a:buFont typeface="Wingdings 2" panose="05020102010507070707" pitchFamily="18" charset="2"/>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90000"/>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spcBef>
                <a:spcPct val="0"/>
              </a:spcBef>
              <a:buClrTx/>
              <a:buSzTx/>
              <a:buFontTx/>
              <a:buNone/>
            </a:pPr>
            <a:endParaRPr lang="zh-TW" altLang="en-US" sz="180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65572"/>
                                        </p:tgtEl>
                                        <p:attrNameLst>
                                          <p:attrName>style.visibility</p:attrName>
                                        </p:attrNameLst>
                                      </p:cBhvr>
                                      <p:to>
                                        <p:strVal val="visible"/>
                                      </p:to>
                                    </p:set>
                                    <p:anim calcmode="lin" valueType="num">
                                      <p:cBhvr additive="base">
                                        <p:cTn id="7" dur="500" fill="hold"/>
                                        <p:tgtEl>
                                          <p:spTgt spid="365572"/>
                                        </p:tgtEl>
                                        <p:attrNameLst>
                                          <p:attrName>ppt_x</p:attrName>
                                        </p:attrNameLst>
                                      </p:cBhvr>
                                      <p:tavLst>
                                        <p:tav tm="0">
                                          <p:val>
                                            <p:strVal val="#ppt_x"/>
                                          </p:val>
                                        </p:tav>
                                        <p:tav tm="100000">
                                          <p:val>
                                            <p:strVal val="#ppt_x"/>
                                          </p:val>
                                        </p:tav>
                                      </p:tavLst>
                                    </p:anim>
                                    <p:anim calcmode="lin" valueType="num">
                                      <p:cBhvr additive="base">
                                        <p:cTn id="8" dur="500" fill="hold"/>
                                        <p:tgtEl>
                                          <p:spTgt spid="365572"/>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18" presetClass="entr" presetSubtype="6" fill="hold" grpId="0" nodeType="afterEffect">
                                  <p:stCondLst>
                                    <p:cond delay="0"/>
                                  </p:stCondLst>
                                  <p:childTnLst>
                                    <p:set>
                                      <p:cBhvr>
                                        <p:cTn id="11" dur="1" fill="hold">
                                          <p:stCondLst>
                                            <p:cond delay="0"/>
                                          </p:stCondLst>
                                        </p:cTn>
                                        <p:tgtEl>
                                          <p:spTgt spid="365575"/>
                                        </p:tgtEl>
                                        <p:attrNameLst>
                                          <p:attrName>style.visibility</p:attrName>
                                        </p:attrNameLst>
                                      </p:cBhvr>
                                      <p:to>
                                        <p:strVal val="visible"/>
                                      </p:to>
                                    </p:set>
                                    <p:animEffect transition="in" filter="strips(downRight)">
                                      <p:cBhvr>
                                        <p:cTn id="12" dur="500"/>
                                        <p:tgtEl>
                                          <p:spTgt spid="365575"/>
                                        </p:tgtEl>
                                      </p:cBhvr>
                                    </p:animEffect>
                                  </p:childTnLst>
                                </p:cTn>
                              </p:par>
                            </p:childTnLst>
                          </p:cTn>
                        </p:par>
                        <p:par>
                          <p:cTn id="13" fill="hold" nodeType="afterGroup">
                            <p:stCondLst>
                              <p:cond delay="1000"/>
                            </p:stCondLst>
                            <p:childTnLst>
                              <p:par>
                                <p:cTn id="14" presetID="18" presetClass="entr" presetSubtype="6" fill="hold" grpId="0" nodeType="afterEffect">
                                  <p:stCondLst>
                                    <p:cond delay="0"/>
                                  </p:stCondLst>
                                  <p:childTnLst>
                                    <p:set>
                                      <p:cBhvr>
                                        <p:cTn id="15" dur="1" fill="hold">
                                          <p:stCondLst>
                                            <p:cond delay="0"/>
                                          </p:stCondLst>
                                        </p:cTn>
                                        <p:tgtEl>
                                          <p:spTgt spid="365576"/>
                                        </p:tgtEl>
                                        <p:attrNameLst>
                                          <p:attrName>style.visibility</p:attrName>
                                        </p:attrNameLst>
                                      </p:cBhvr>
                                      <p:to>
                                        <p:strVal val="visible"/>
                                      </p:to>
                                    </p:set>
                                    <p:animEffect transition="in" filter="strips(downRight)">
                                      <p:cBhvr>
                                        <p:cTn id="16" dur="500"/>
                                        <p:tgtEl>
                                          <p:spTgt spid="365576"/>
                                        </p:tgtEl>
                                      </p:cBhvr>
                                    </p:animEffect>
                                  </p:childTnLst>
                                </p:cTn>
                              </p:par>
                            </p:childTnLst>
                          </p:cTn>
                        </p:par>
                        <p:par>
                          <p:cTn id="17" fill="hold" nodeType="afterGroup">
                            <p:stCondLst>
                              <p:cond delay="1500"/>
                            </p:stCondLst>
                            <p:childTnLst>
                              <p:par>
                                <p:cTn id="18" presetID="18" presetClass="entr" presetSubtype="6" fill="hold" grpId="0" nodeType="afterEffect">
                                  <p:stCondLst>
                                    <p:cond delay="0"/>
                                  </p:stCondLst>
                                  <p:childTnLst>
                                    <p:set>
                                      <p:cBhvr>
                                        <p:cTn id="19" dur="1" fill="hold">
                                          <p:stCondLst>
                                            <p:cond delay="0"/>
                                          </p:stCondLst>
                                        </p:cTn>
                                        <p:tgtEl>
                                          <p:spTgt spid="365578"/>
                                        </p:tgtEl>
                                        <p:attrNameLst>
                                          <p:attrName>style.visibility</p:attrName>
                                        </p:attrNameLst>
                                      </p:cBhvr>
                                      <p:to>
                                        <p:strVal val="visible"/>
                                      </p:to>
                                    </p:set>
                                    <p:animEffect transition="in" filter="strips(downRight)">
                                      <p:cBhvr>
                                        <p:cTn id="20" dur="500"/>
                                        <p:tgtEl>
                                          <p:spTgt spid="365578"/>
                                        </p:tgtEl>
                                      </p:cBhvr>
                                    </p:animEffect>
                                  </p:childTnLst>
                                </p:cTn>
                              </p:par>
                            </p:childTnLst>
                          </p:cTn>
                        </p:par>
                        <p:par>
                          <p:cTn id="21" fill="hold" nodeType="afterGroup">
                            <p:stCondLst>
                              <p:cond delay="2000"/>
                            </p:stCondLst>
                            <p:childTnLst>
                              <p:par>
                                <p:cTn id="22" presetID="9" presetClass="entr" presetSubtype="0" fill="hold" grpId="0" nodeType="afterEffect">
                                  <p:stCondLst>
                                    <p:cond delay="0"/>
                                  </p:stCondLst>
                                  <p:childTnLst>
                                    <p:set>
                                      <p:cBhvr>
                                        <p:cTn id="23" dur="1" fill="hold">
                                          <p:stCondLst>
                                            <p:cond delay="0"/>
                                          </p:stCondLst>
                                        </p:cTn>
                                        <p:tgtEl>
                                          <p:spTgt spid="365579"/>
                                        </p:tgtEl>
                                        <p:attrNameLst>
                                          <p:attrName>style.visibility</p:attrName>
                                        </p:attrNameLst>
                                      </p:cBhvr>
                                      <p:to>
                                        <p:strVal val="visible"/>
                                      </p:to>
                                    </p:set>
                                    <p:animEffect transition="in" filter="dissolve">
                                      <p:cBhvr>
                                        <p:cTn id="24" dur="500"/>
                                        <p:tgtEl>
                                          <p:spTgt spid="3655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5575" grpId="0" animBg="1"/>
      <p:bldP spid="365576" grpId="0" animBg="1"/>
      <p:bldP spid="365578" grpId="0" animBg="1"/>
      <p:bldP spid="365579"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日期版面配置區 3"/>
          <p:cNvSpPr>
            <a:spLocks noGrp="1"/>
          </p:cNvSpPr>
          <p:nvPr>
            <p:ph type="dt" sz="quarter" idx="10"/>
          </p:nvPr>
        </p:nvSpPr>
        <p:spPr>
          <a:noFill/>
        </p:spPr>
        <p:txBody>
          <a:bodyPr/>
          <a:lstStyle>
            <a:lvl1pPr>
              <a:spcBef>
                <a:spcPct val="20000"/>
              </a:spcBef>
              <a:buClr>
                <a:schemeClr val="folHlink"/>
              </a:buClr>
              <a:buSzPct val="85000"/>
              <a:buFont typeface="Wingdings 2" panose="05020102010507070707" pitchFamily="18" charset="2"/>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tx2"/>
              </a:buClr>
              <a:buSzPct val="85000"/>
              <a:buFont typeface="Wingdings 2" panose="05020102010507070707" pitchFamily="18" charset="2"/>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folHlink"/>
              </a:buClr>
              <a:buFont typeface="Wingdings 2" panose="05020102010507070707" pitchFamily="18" charset="2"/>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90000"/>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9pPr>
          </a:lstStyle>
          <a:p>
            <a:pPr>
              <a:spcBef>
                <a:spcPct val="0"/>
              </a:spcBef>
              <a:buClrTx/>
              <a:buSzTx/>
              <a:buFontTx/>
              <a:buNone/>
            </a:pPr>
            <a:fld id="{021505BE-C36C-467A-B6F1-D96A942262C7}" type="datetime1">
              <a:rPr kumimoji="0" lang="zh-TW" altLang="en-US" sz="1400" smtClean="0"/>
              <a:pPr>
                <a:spcBef>
                  <a:spcPct val="0"/>
                </a:spcBef>
                <a:buClrTx/>
                <a:buSzTx/>
                <a:buFontTx/>
                <a:buNone/>
              </a:pPr>
              <a:t>2020/3/3</a:t>
            </a:fld>
            <a:endParaRPr kumimoji="0" lang="en-US" altLang="zh-TW" sz="1400" smtClean="0"/>
          </a:p>
        </p:txBody>
      </p:sp>
      <p:sp>
        <p:nvSpPr>
          <p:cNvPr id="39939" name="Rectangle 2"/>
          <p:cNvSpPr>
            <a:spLocks noGrp="1" noRot="1" noChangeArrowheads="1"/>
          </p:cNvSpPr>
          <p:nvPr>
            <p:ph type="title"/>
          </p:nvPr>
        </p:nvSpPr>
        <p:spPr/>
        <p:txBody>
          <a:bodyPr/>
          <a:lstStyle/>
          <a:p>
            <a:pPr eaLnBrk="1" hangingPunct="1"/>
            <a:r>
              <a:rPr lang="zh-TW" altLang="en-US" smtClean="0"/>
              <a:t>介面程式設計</a:t>
            </a:r>
          </a:p>
        </p:txBody>
      </p:sp>
      <p:sp>
        <p:nvSpPr>
          <p:cNvPr id="367619" name="Rectangle 3"/>
          <p:cNvSpPr>
            <a:spLocks noGrp="1" noRot="1" noChangeArrowheads="1"/>
          </p:cNvSpPr>
          <p:nvPr>
            <p:ph type="body" idx="1"/>
          </p:nvPr>
        </p:nvSpPr>
        <p:spPr/>
        <p:txBody>
          <a:bodyPr/>
          <a:lstStyle/>
          <a:p>
            <a:pPr eaLnBrk="1" hangingPunct="1">
              <a:buClr>
                <a:srgbClr val="FF9900"/>
              </a:buClr>
              <a:buFont typeface="Wingdings" panose="05000000000000000000" pitchFamily="2" charset="2"/>
              <a:buChar char="n"/>
            </a:pPr>
            <a:r>
              <a:rPr lang="zh-TW" altLang="en-US" smtClean="0">
                <a:latin typeface="新細明體" panose="02020500000000000000" pitchFamily="18" charset="-120"/>
              </a:rPr>
              <a:t>需要介面來做什麼？</a:t>
            </a:r>
          </a:p>
          <a:p>
            <a:pPr lvl="1" eaLnBrk="1" hangingPunct="1">
              <a:buFont typeface="Wingdings" panose="05000000000000000000" pitchFamily="2" charset="2"/>
              <a:buChar char="l"/>
            </a:pPr>
            <a:r>
              <a:rPr lang="en-US" altLang="zh-TW" smtClean="0">
                <a:latin typeface="新細明體" panose="02020500000000000000" pitchFamily="18" charset="-120"/>
              </a:rPr>
              <a:t>Entity</a:t>
            </a:r>
            <a:r>
              <a:rPr lang="zh-TW" altLang="en-US" smtClean="0">
                <a:latin typeface="新細明體" panose="02020500000000000000" pitchFamily="18" charset="-120"/>
              </a:rPr>
              <a:t>類別已設計完成，但缺乏操作能力</a:t>
            </a:r>
          </a:p>
          <a:p>
            <a:pPr lvl="1" eaLnBrk="1" hangingPunct="1">
              <a:buFont typeface="Wingdings" panose="05000000000000000000" pitchFamily="2" charset="2"/>
              <a:buChar char="l"/>
            </a:pPr>
            <a:r>
              <a:rPr lang="zh-TW" altLang="en-US" smtClean="0">
                <a:latin typeface="新細明體" panose="02020500000000000000" pitchFamily="18" charset="-120"/>
              </a:rPr>
              <a:t>介面可提供所有類別共通操作能力的規範</a:t>
            </a:r>
          </a:p>
          <a:p>
            <a:pPr eaLnBrk="1" hangingPunct="1">
              <a:buClr>
                <a:srgbClr val="FF9900"/>
              </a:buClr>
              <a:buFont typeface="Wingdings" panose="05000000000000000000" pitchFamily="2" charset="2"/>
              <a:buChar char="n"/>
            </a:pPr>
            <a:r>
              <a:rPr lang="zh-TW" altLang="en-US" smtClean="0">
                <a:latin typeface="新細明體" panose="02020500000000000000" pitchFamily="18" charset="-120"/>
              </a:rPr>
              <a:t>希望</a:t>
            </a:r>
            <a:r>
              <a:rPr lang="en-US" altLang="zh-TW" smtClean="0">
                <a:latin typeface="新細明體" panose="02020500000000000000" pitchFamily="18" charset="-120"/>
              </a:rPr>
              <a:t>Entity</a:t>
            </a:r>
            <a:r>
              <a:rPr lang="zh-TW" altLang="en-US" smtClean="0">
                <a:latin typeface="新細明體" panose="02020500000000000000" pitchFamily="18" charset="-120"/>
              </a:rPr>
              <a:t>家族具有什麼能力？</a:t>
            </a:r>
          </a:p>
          <a:p>
            <a:pPr lvl="1" eaLnBrk="1" hangingPunct="1">
              <a:buFont typeface="Wingdings" panose="05000000000000000000" pitchFamily="2" charset="2"/>
              <a:buChar char="l"/>
            </a:pPr>
            <a:r>
              <a:rPr lang="zh-TW" altLang="en-US" smtClean="0">
                <a:latin typeface="新細明體" panose="02020500000000000000" pitchFamily="18" charset="-120"/>
              </a:rPr>
              <a:t>計算面積能力：</a:t>
            </a:r>
            <a:r>
              <a:rPr lang="en-US" altLang="zh-TW" smtClean="0">
                <a:latin typeface="新細明體" panose="02020500000000000000" pitchFamily="18" charset="-120"/>
              </a:rPr>
              <a:t>entityArea()</a:t>
            </a:r>
          </a:p>
          <a:p>
            <a:pPr lvl="1" eaLnBrk="1" hangingPunct="1">
              <a:buFont typeface="Wingdings" panose="05000000000000000000" pitchFamily="2" charset="2"/>
              <a:buChar char="l"/>
            </a:pPr>
            <a:r>
              <a:rPr lang="zh-TW" altLang="en-US" smtClean="0">
                <a:latin typeface="新細明體" panose="02020500000000000000" pitchFamily="18" charset="-120"/>
              </a:rPr>
              <a:t>計算周長能力：</a:t>
            </a:r>
            <a:r>
              <a:rPr lang="en-US" altLang="zh-TW" smtClean="0">
                <a:latin typeface="新細明體" panose="02020500000000000000" pitchFamily="18" charset="-120"/>
              </a:rPr>
              <a:t>entityCircumference()</a:t>
            </a:r>
          </a:p>
          <a:p>
            <a:pPr lvl="1" eaLnBrk="1" hangingPunct="1">
              <a:buFont typeface="Wingdings" panose="05000000000000000000" pitchFamily="2" charset="2"/>
              <a:buChar char="l"/>
            </a:pPr>
            <a:r>
              <a:rPr lang="zh-TW" altLang="en-US" smtClean="0">
                <a:latin typeface="新細明體" panose="02020500000000000000" pitchFamily="18" charset="-120"/>
              </a:rPr>
              <a:t>列印結果能力：</a:t>
            </a:r>
            <a:r>
              <a:rPr lang="en-US" altLang="zh-TW" smtClean="0">
                <a:latin typeface="新細明體" panose="02020500000000000000" pitchFamily="18" charset="-120"/>
              </a:rPr>
              <a:t>printEntity()</a:t>
            </a:r>
          </a:p>
          <a:p>
            <a:pPr lvl="1" eaLnBrk="1" hangingPunct="1">
              <a:buFont typeface="Wingdings" panose="05000000000000000000" pitchFamily="2" charset="2"/>
              <a:buChar char="l"/>
            </a:pPr>
            <a:r>
              <a:rPr lang="zh-TW" altLang="en-US" smtClean="0">
                <a:latin typeface="新細明體" panose="02020500000000000000" pitchFamily="18" charset="-120"/>
              </a:rPr>
              <a:t>取得常數能力：</a:t>
            </a:r>
            <a:r>
              <a:rPr lang="en-US" altLang="zh-TW" smtClean="0">
                <a:latin typeface="新細明體" panose="02020500000000000000" pitchFamily="18" charset="-120"/>
              </a:rPr>
              <a:t>PI=3.1415926F</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367619">
                                            <p:txEl>
                                              <p:pRg st="1" end="1"/>
                                            </p:txEl>
                                          </p:spTgt>
                                        </p:tgtEl>
                                        <p:attrNameLst>
                                          <p:attrName>style.visibility</p:attrName>
                                        </p:attrNameLst>
                                      </p:cBhvr>
                                      <p:to>
                                        <p:strVal val="visible"/>
                                      </p:to>
                                    </p:set>
                                    <p:animEffect transition="in" filter="dissolve">
                                      <p:cBhvr>
                                        <p:cTn id="7" dur="500"/>
                                        <p:tgtEl>
                                          <p:spTgt spid="367619">
                                            <p:txEl>
                                              <p:pRg st="1" end="1"/>
                                            </p:txEl>
                                          </p:spTgt>
                                        </p:tgtEl>
                                      </p:cBhvr>
                                    </p:animEffect>
                                  </p:childTnLst>
                                </p:cTn>
                              </p:par>
                            </p:childTnLst>
                          </p:cTn>
                        </p:par>
                        <p:par>
                          <p:cTn id="8" fill="hold" nodeType="afterGroup">
                            <p:stCondLst>
                              <p:cond delay="500"/>
                            </p:stCondLst>
                            <p:childTnLst>
                              <p:par>
                                <p:cTn id="9" presetID="9" presetClass="entr" presetSubtype="0" fill="hold" nodeType="afterEffect">
                                  <p:stCondLst>
                                    <p:cond delay="0"/>
                                  </p:stCondLst>
                                  <p:childTnLst>
                                    <p:set>
                                      <p:cBhvr>
                                        <p:cTn id="10" dur="1" fill="hold">
                                          <p:stCondLst>
                                            <p:cond delay="0"/>
                                          </p:stCondLst>
                                        </p:cTn>
                                        <p:tgtEl>
                                          <p:spTgt spid="367619">
                                            <p:txEl>
                                              <p:pRg st="2" end="2"/>
                                            </p:txEl>
                                          </p:spTgt>
                                        </p:tgtEl>
                                        <p:attrNameLst>
                                          <p:attrName>style.visibility</p:attrName>
                                        </p:attrNameLst>
                                      </p:cBhvr>
                                      <p:to>
                                        <p:strVal val="visible"/>
                                      </p:to>
                                    </p:set>
                                    <p:animEffect transition="in" filter="dissolve">
                                      <p:cBhvr>
                                        <p:cTn id="11" dur="500"/>
                                        <p:tgtEl>
                                          <p:spTgt spid="367619">
                                            <p:txEl>
                                              <p:pRg st="2" end="2"/>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8" presetClass="entr" presetSubtype="6" fill="hold" nodeType="clickEffect">
                                  <p:stCondLst>
                                    <p:cond delay="0"/>
                                  </p:stCondLst>
                                  <p:childTnLst>
                                    <p:set>
                                      <p:cBhvr>
                                        <p:cTn id="15" dur="1" fill="hold">
                                          <p:stCondLst>
                                            <p:cond delay="0"/>
                                          </p:stCondLst>
                                        </p:cTn>
                                        <p:tgtEl>
                                          <p:spTgt spid="367619">
                                            <p:txEl>
                                              <p:pRg st="3" end="3"/>
                                            </p:txEl>
                                          </p:spTgt>
                                        </p:tgtEl>
                                        <p:attrNameLst>
                                          <p:attrName>style.visibility</p:attrName>
                                        </p:attrNameLst>
                                      </p:cBhvr>
                                      <p:to>
                                        <p:strVal val="visible"/>
                                      </p:to>
                                    </p:set>
                                    <p:animEffect transition="in" filter="strips(downRight)">
                                      <p:cBhvr>
                                        <p:cTn id="16" dur="500"/>
                                        <p:tgtEl>
                                          <p:spTgt spid="367619">
                                            <p:txEl>
                                              <p:pRg st="3" end="3"/>
                                            </p:txEl>
                                          </p:spTgt>
                                        </p:tgtEl>
                                      </p:cBhvr>
                                    </p:animEffect>
                                  </p:childTnLst>
                                </p:cTn>
                              </p:par>
                            </p:childTnLst>
                          </p:cTn>
                        </p:par>
                        <p:par>
                          <p:cTn id="17" fill="hold" nodeType="afterGroup">
                            <p:stCondLst>
                              <p:cond delay="500"/>
                            </p:stCondLst>
                            <p:childTnLst>
                              <p:par>
                                <p:cTn id="18" presetID="9" presetClass="entr" presetSubtype="0" fill="hold" nodeType="afterEffect">
                                  <p:stCondLst>
                                    <p:cond delay="1000"/>
                                  </p:stCondLst>
                                  <p:childTnLst>
                                    <p:set>
                                      <p:cBhvr>
                                        <p:cTn id="19" dur="1" fill="hold">
                                          <p:stCondLst>
                                            <p:cond delay="0"/>
                                          </p:stCondLst>
                                        </p:cTn>
                                        <p:tgtEl>
                                          <p:spTgt spid="367619">
                                            <p:txEl>
                                              <p:pRg st="4" end="4"/>
                                            </p:txEl>
                                          </p:spTgt>
                                        </p:tgtEl>
                                        <p:attrNameLst>
                                          <p:attrName>style.visibility</p:attrName>
                                        </p:attrNameLst>
                                      </p:cBhvr>
                                      <p:to>
                                        <p:strVal val="visible"/>
                                      </p:to>
                                    </p:set>
                                    <p:animEffect transition="in" filter="dissolve">
                                      <p:cBhvr>
                                        <p:cTn id="20" dur="500"/>
                                        <p:tgtEl>
                                          <p:spTgt spid="367619">
                                            <p:txEl>
                                              <p:pRg st="4" end="4"/>
                                            </p:txEl>
                                          </p:spTgt>
                                        </p:tgtEl>
                                      </p:cBhvr>
                                    </p:animEffect>
                                  </p:childTnLst>
                                </p:cTn>
                              </p:par>
                            </p:childTnLst>
                          </p:cTn>
                        </p:par>
                        <p:par>
                          <p:cTn id="21" fill="hold" nodeType="afterGroup">
                            <p:stCondLst>
                              <p:cond delay="2000"/>
                            </p:stCondLst>
                            <p:childTnLst>
                              <p:par>
                                <p:cTn id="22" presetID="9" presetClass="entr" presetSubtype="0" fill="hold" nodeType="afterEffect">
                                  <p:stCondLst>
                                    <p:cond delay="0"/>
                                  </p:stCondLst>
                                  <p:childTnLst>
                                    <p:set>
                                      <p:cBhvr>
                                        <p:cTn id="23" dur="1" fill="hold">
                                          <p:stCondLst>
                                            <p:cond delay="0"/>
                                          </p:stCondLst>
                                        </p:cTn>
                                        <p:tgtEl>
                                          <p:spTgt spid="367619">
                                            <p:txEl>
                                              <p:pRg st="5" end="5"/>
                                            </p:txEl>
                                          </p:spTgt>
                                        </p:tgtEl>
                                        <p:attrNameLst>
                                          <p:attrName>style.visibility</p:attrName>
                                        </p:attrNameLst>
                                      </p:cBhvr>
                                      <p:to>
                                        <p:strVal val="visible"/>
                                      </p:to>
                                    </p:set>
                                    <p:animEffect transition="in" filter="dissolve">
                                      <p:cBhvr>
                                        <p:cTn id="24" dur="500"/>
                                        <p:tgtEl>
                                          <p:spTgt spid="367619">
                                            <p:txEl>
                                              <p:pRg st="5" end="5"/>
                                            </p:txEl>
                                          </p:spTgt>
                                        </p:tgtEl>
                                      </p:cBhvr>
                                    </p:animEffect>
                                  </p:childTnLst>
                                </p:cTn>
                              </p:par>
                            </p:childTnLst>
                          </p:cTn>
                        </p:par>
                        <p:par>
                          <p:cTn id="25" fill="hold" nodeType="afterGroup">
                            <p:stCondLst>
                              <p:cond delay="2500"/>
                            </p:stCondLst>
                            <p:childTnLst>
                              <p:par>
                                <p:cTn id="26" presetID="9" presetClass="entr" presetSubtype="0" fill="hold" nodeType="afterEffect">
                                  <p:stCondLst>
                                    <p:cond delay="0"/>
                                  </p:stCondLst>
                                  <p:childTnLst>
                                    <p:set>
                                      <p:cBhvr>
                                        <p:cTn id="27" dur="1" fill="hold">
                                          <p:stCondLst>
                                            <p:cond delay="0"/>
                                          </p:stCondLst>
                                        </p:cTn>
                                        <p:tgtEl>
                                          <p:spTgt spid="367619">
                                            <p:txEl>
                                              <p:pRg st="6" end="6"/>
                                            </p:txEl>
                                          </p:spTgt>
                                        </p:tgtEl>
                                        <p:attrNameLst>
                                          <p:attrName>style.visibility</p:attrName>
                                        </p:attrNameLst>
                                      </p:cBhvr>
                                      <p:to>
                                        <p:strVal val="visible"/>
                                      </p:to>
                                    </p:set>
                                    <p:animEffect transition="in" filter="dissolve">
                                      <p:cBhvr>
                                        <p:cTn id="28" dur="500"/>
                                        <p:tgtEl>
                                          <p:spTgt spid="367619">
                                            <p:txEl>
                                              <p:pRg st="6" end="6"/>
                                            </p:txEl>
                                          </p:spTgt>
                                        </p:tgtEl>
                                      </p:cBhvr>
                                    </p:animEffect>
                                  </p:childTnLst>
                                </p:cTn>
                              </p:par>
                            </p:childTnLst>
                          </p:cTn>
                        </p:par>
                        <p:par>
                          <p:cTn id="29" fill="hold" nodeType="afterGroup">
                            <p:stCondLst>
                              <p:cond delay="3000"/>
                            </p:stCondLst>
                            <p:childTnLst>
                              <p:par>
                                <p:cTn id="30" presetID="9" presetClass="entr" presetSubtype="0" fill="hold" nodeType="afterEffect">
                                  <p:stCondLst>
                                    <p:cond delay="0"/>
                                  </p:stCondLst>
                                  <p:childTnLst>
                                    <p:set>
                                      <p:cBhvr>
                                        <p:cTn id="31" dur="1" fill="hold">
                                          <p:stCondLst>
                                            <p:cond delay="0"/>
                                          </p:stCondLst>
                                        </p:cTn>
                                        <p:tgtEl>
                                          <p:spTgt spid="367619">
                                            <p:txEl>
                                              <p:pRg st="7" end="7"/>
                                            </p:txEl>
                                          </p:spTgt>
                                        </p:tgtEl>
                                        <p:attrNameLst>
                                          <p:attrName>style.visibility</p:attrName>
                                        </p:attrNameLst>
                                      </p:cBhvr>
                                      <p:to>
                                        <p:strVal val="visible"/>
                                      </p:to>
                                    </p:set>
                                    <p:animEffect transition="in" filter="dissolve">
                                      <p:cBhvr>
                                        <p:cTn id="32" dur="500"/>
                                        <p:tgtEl>
                                          <p:spTgt spid="36761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日期版面配置區 5"/>
          <p:cNvSpPr>
            <a:spLocks noGrp="1"/>
          </p:cNvSpPr>
          <p:nvPr>
            <p:ph type="dt" sz="quarter" idx="10"/>
          </p:nvPr>
        </p:nvSpPr>
        <p:spPr>
          <a:noFill/>
        </p:spPr>
        <p:txBody>
          <a:bodyPr/>
          <a:lstStyle>
            <a:lvl1pPr>
              <a:spcBef>
                <a:spcPct val="20000"/>
              </a:spcBef>
              <a:buClr>
                <a:schemeClr val="folHlink"/>
              </a:buClr>
              <a:buSzPct val="85000"/>
              <a:buFont typeface="Wingdings 2" panose="05020102010507070707" pitchFamily="18" charset="2"/>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tx2"/>
              </a:buClr>
              <a:buSzPct val="85000"/>
              <a:buFont typeface="Wingdings 2" panose="05020102010507070707" pitchFamily="18" charset="2"/>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folHlink"/>
              </a:buClr>
              <a:buFont typeface="Wingdings 2" panose="05020102010507070707" pitchFamily="18" charset="2"/>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90000"/>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9pPr>
          </a:lstStyle>
          <a:p>
            <a:pPr>
              <a:spcBef>
                <a:spcPct val="0"/>
              </a:spcBef>
              <a:buClrTx/>
              <a:buSzTx/>
              <a:buFontTx/>
              <a:buNone/>
            </a:pPr>
            <a:fld id="{C793D137-E9BB-44A0-A9C4-4588ECB9C44A}" type="datetime1">
              <a:rPr kumimoji="0" lang="zh-TW" altLang="en-US" sz="1400" smtClean="0"/>
              <a:pPr>
                <a:spcBef>
                  <a:spcPct val="0"/>
                </a:spcBef>
                <a:buClrTx/>
                <a:buSzTx/>
                <a:buFontTx/>
                <a:buNone/>
              </a:pPr>
              <a:t>2020/3/3</a:t>
            </a:fld>
            <a:endParaRPr kumimoji="0" lang="en-US" altLang="zh-TW" sz="1400" smtClean="0"/>
          </a:p>
        </p:txBody>
      </p:sp>
      <p:graphicFrame>
        <p:nvGraphicFramePr>
          <p:cNvPr id="368665" name="Object 25"/>
          <p:cNvGraphicFramePr>
            <a:graphicFrameLocks noChangeAspect="1"/>
          </p:cNvGraphicFramePr>
          <p:nvPr>
            <p:ph sz="quarter" idx="2"/>
          </p:nvPr>
        </p:nvGraphicFramePr>
        <p:xfrm>
          <a:off x="3419475" y="1700213"/>
          <a:ext cx="5399088" cy="2447925"/>
        </p:xfrm>
        <a:graphic>
          <a:graphicData uri="http://schemas.openxmlformats.org/presentationml/2006/ole">
            <mc:AlternateContent xmlns:mc="http://schemas.openxmlformats.org/markup-compatibility/2006">
              <mc:Choice xmlns:v="urn:schemas-microsoft-com:vml" Requires="v">
                <p:oleObj spid="_x0000_s40977" name="點陣圖影像" r:id="rId3" imgW="4258269" imgH="1838095" progId="Paint.Picture">
                  <p:embed/>
                </p:oleObj>
              </mc:Choice>
              <mc:Fallback>
                <p:oleObj name="點陣圖影像" r:id="rId3" imgW="4258269" imgH="1838095" progId="Paint.Picture">
                  <p:embed/>
                  <p:pic>
                    <p:nvPicPr>
                      <p:cNvPr id="0" name="Object 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19475" y="1700213"/>
                        <a:ext cx="5399088" cy="2447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40964" name="Rectangle 2"/>
          <p:cNvSpPr>
            <a:spLocks noGrp="1" noRot="1" noChangeArrowheads="1"/>
          </p:cNvSpPr>
          <p:nvPr>
            <p:ph type="title"/>
          </p:nvPr>
        </p:nvSpPr>
        <p:spPr/>
        <p:txBody>
          <a:bodyPr/>
          <a:lstStyle/>
          <a:p>
            <a:pPr eaLnBrk="1" hangingPunct="1"/>
            <a:r>
              <a:rPr lang="zh-TW" altLang="en-US" smtClean="0"/>
              <a:t>介面程式設計</a:t>
            </a:r>
          </a:p>
        </p:txBody>
      </p:sp>
      <p:sp>
        <p:nvSpPr>
          <p:cNvPr id="40965" name="Rectangle 3"/>
          <p:cNvSpPr>
            <a:spLocks noGrp="1" noRot="1" noChangeArrowheads="1"/>
          </p:cNvSpPr>
          <p:nvPr>
            <p:ph type="body" sz="half" idx="1"/>
          </p:nvPr>
        </p:nvSpPr>
        <p:spPr>
          <a:xfrm>
            <a:off x="301625" y="1268413"/>
            <a:ext cx="3765550" cy="5329237"/>
          </a:xfrm>
        </p:spPr>
        <p:txBody>
          <a:bodyPr/>
          <a:lstStyle/>
          <a:p>
            <a:pPr eaLnBrk="1" hangingPunct="1">
              <a:lnSpc>
                <a:spcPct val="80000"/>
              </a:lnSpc>
              <a:buFont typeface="Wingdings 2" panose="05020102010507070707" pitchFamily="18" charset="2"/>
              <a:buNone/>
            </a:pPr>
            <a:r>
              <a:rPr lang="en-US" altLang="zh-TW" sz="1600" smtClean="0">
                <a:latin typeface="新細明體" panose="02020500000000000000" pitchFamily="18" charset="-120"/>
              </a:rPr>
              <a:t>package </a:t>
            </a:r>
            <a:r>
              <a:rPr lang="en-US" altLang="zh-TW" sz="1400" smtClean="0">
                <a:latin typeface="新細明體" panose="02020500000000000000" pitchFamily="18" charset="-120"/>
              </a:rPr>
              <a:t>JavaCode.</a:t>
            </a:r>
            <a:r>
              <a:rPr lang="en-US" altLang="zh-TW" sz="1600" smtClean="0">
                <a:latin typeface="新細明體" panose="02020500000000000000" pitchFamily="18" charset="-120"/>
              </a:rPr>
              <a:t>MyJava;</a:t>
            </a:r>
          </a:p>
          <a:p>
            <a:pPr eaLnBrk="1" hangingPunct="1">
              <a:lnSpc>
                <a:spcPct val="80000"/>
              </a:lnSpc>
              <a:buFont typeface="Wingdings 2" panose="05020102010507070707" pitchFamily="18" charset="2"/>
              <a:buNone/>
            </a:pPr>
            <a:endParaRPr lang="en-US" altLang="zh-TW" sz="1600" smtClean="0">
              <a:latin typeface="新細明體" panose="02020500000000000000" pitchFamily="18" charset="-120"/>
            </a:endParaRPr>
          </a:p>
          <a:p>
            <a:pPr eaLnBrk="1" hangingPunct="1">
              <a:lnSpc>
                <a:spcPct val="80000"/>
              </a:lnSpc>
              <a:buFont typeface="Wingdings 2" panose="05020102010507070707" pitchFamily="18" charset="2"/>
              <a:buNone/>
            </a:pPr>
            <a:r>
              <a:rPr lang="en-US" altLang="zh-TW" sz="1600" smtClean="0">
                <a:latin typeface="新細明體" panose="02020500000000000000" pitchFamily="18" charset="-120"/>
              </a:rPr>
              <a:t>public interface Printable{</a:t>
            </a:r>
          </a:p>
          <a:p>
            <a:pPr eaLnBrk="1" hangingPunct="1">
              <a:lnSpc>
                <a:spcPct val="80000"/>
              </a:lnSpc>
              <a:buFont typeface="Wingdings 2" panose="05020102010507070707" pitchFamily="18" charset="2"/>
              <a:buNone/>
            </a:pPr>
            <a:r>
              <a:rPr lang="en-US" altLang="zh-TW" sz="1600" smtClean="0">
                <a:latin typeface="新細明體" panose="02020500000000000000" pitchFamily="18" charset="-120"/>
              </a:rPr>
              <a:t>	void printEntity();</a:t>
            </a:r>
          </a:p>
          <a:p>
            <a:pPr eaLnBrk="1" hangingPunct="1">
              <a:lnSpc>
                <a:spcPct val="80000"/>
              </a:lnSpc>
              <a:buFont typeface="Wingdings 2" panose="05020102010507070707" pitchFamily="18" charset="2"/>
              <a:buNone/>
            </a:pPr>
            <a:r>
              <a:rPr lang="en-US" altLang="zh-TW" sz="1600" smtClean="0">
                <a:latin typeface="新細明體" panose="02020500000000000000" pitchFamily="18" charset="-120"/>
              </a:rPr>
              <a:t>}</a:t>
            </a:r>
          </a:p>
          <a:p>
            <a:pPr eaLnBrk="1" hangingPunct="1">
              <a:lnSpc>
                <a:spcPct val="80000"/>
              </a:lnSpc>
              <a:buFont typeface="Wingdings 2" panose="05020102010507070707" pitchFamily="18" charset="2"/>
              <a:buNone/>
            </a:pPr>
            <a:r>
              <a:rPr lang="en-US" altLang="zh-TW" sz="1600" smtClean="0">
                <a:latin typeface="新細明體" panose="02020500000000000000" pitchFamily="18" charset="-120"/>
              </a:rPr>
              <a:t>package </a:t>
            </a:r>
            <a:r>
              <a:rPr lang="en-US" altLang="zh-TW" sz="1400" smtClean="0">
                <a:latin typeface="新細明體" panose="02020500000000000000" pitchFamily="18" charset="-120"/>
              </a:rPr>
              <a:t>JavaCode.</a:t>
            </a:r>
            <a:r>
              <a:rPr lang="en-US" altLang="zh-TW" sz="1600" smtClean="0">
                <a:latin typeface="新細明體" panose="02020500000000000000" pitchFamily="18" charset="-120"/>
              </a:rPr>
              <a:t>MyJava;</a:t>
            </a:r>
          </a:p>
          <a:p>
            <a:pPr eaLnBrk="1" hangingPunct="1">
              <a:lnSpc>
                <a:spcPct val="80000"/>
              </a:lnSpc>
              <a:buFont typeface="Wingdings 2" panose="05020102010507070707" pitchFamily="18" charset="2"/>
              <a:buNone/>
            </a:pPr>
            <a:endParaRPr lang="en-US" altLang="zh-TW" sz="1600" smtClean="0">
              <a:latin typeface="新細明體" panose="02020500000000000000" pitchFamily="18" charset="-120"/>
            </a:endParaRPr>
          </a:p>
          <a:p>
            <a:pPr eaLnBrk="1" hangingPunct="1">
              <a:lnSpc>
                <a:spcPct val="80000"/>
              </a:lnSpc>
              <a:buFont typeface="Wingdings 2" panose="05020102010507070707" pitchFamily="18" charset="2"/>
              <a:buNone/>
            </a:pPr>
            <a:r>
              <a:rPr lang="en-US" altLang="zh-TW" sz="1600" smtClean="0">
                <a:latin typeface="新細明體" panose="02020500000000000000" pitchFamily="18" charset="-120"/>
              </a:rPr>
              <a:t>public interface Constant{</a:t>
            </a:r>
          </a:p>
          <a:p>
            <a:pPr eaLnBrk="1" hangingPunct="1">
              <a:lnSpc>
                <a:spcPct val="80000"/>
              </a:lnSpc>
              <a:buFont typeface="Wingdings 2" panose="05020102010507070707" pitchFamily="18" charset="2"/>
              <a:buNone/>
            </a:pPr>
            <a:r>
              <a:rPr lang="en-US" altLang="zh-TW" sz="1600" smtClean="0">
                <a:latin typeface="新細明體" panose="02020500000000000000" pitchFamily="18" charset="-120"/>
              </a:rPr>
              <a:t>	float PI = 3.1415926F;</a:t>
            </a:r>
          </a:p>
          <a:p>
            <a:pPr eaLnBrk="1" hangingPunct="1">
              <a:lnSpc>
                <a:spcPct val="80000"/>
              </a:lnSpc>
              <a:buFont typeface="Wingdings 2" panose="05020102010507070707" pitchFamily="18" charset="2"/>
              <a:buNone/>
            </a:pPr>
            <a:r>
              <a:rPr lang="en-US" altLang="zh-TW" sz="1600" smtClean="0">
                <a:latin typeface="新細明體" panose="02020500000000000000" pitchFamily="18" charset="-120"/>
              </a:rPr>
              <a:t>}</a:t>
            </a:r>
          </a:p>
          <a:p>
            <a:pPr eaLnBrk="1" hangingPunct="1">
              <a:lnSpc>
                <a:spcPct val="80000"/>
              </a:lnSpc>
              <a:buFont typeface="Wingdings 2" panose="05020102010507070707" pitchFamily="18" charset="2"/>
              <a:buNone/>
            </a:pPr>
            <a:r>
              <a:rPr lang="en-US" altLang="zh-TW" sz="1600" smtClean="0">
                <a:latin typeface="新細明體" panose="02020500000000000000" pitchFamily="18" charset="-120"/>
              </a:rPr>
              <a:t>package </a:t>
            </a:r>
            <a:r>
              <a:rPr lang="en-US" altLang="zh-TW" sz="1400" smtClean="0">
                <a:latin typeface="新細明體" panose="02020500000000000000" pitchFamily="18" charset="-120"/>
              </a:rPr>
              <a:t>JavaCode.</a:t>
            </a:r>
            <a:r>
              <a:rPr lang="en-US" altLang="zh-TW" sz="1600" smtClean="0">
                <a:latin typeface="新細明體" panose="02020500000000000000" pitchFamily="18" charset="-120"/>
              </a:rPr>
              <a:t>MyJava;</a:t>
            </a:r>
          </a:p>
          <a:p>
            <a:pPr eaLnBrk="1" hangingPunct="1">
              <a:lnSpc>
                <a:spcPct val="80000"/>
              </a:lnSpc>
              <a:buFont typeface="Wingdings 2" panose="05020102010507070707" pitchFamily="18" charset="2"/>
              <a:buNone/>
            </a:pPr>
            <a:endParaRPr lang="en-US" altLang="zh-TW" sz="1600" smtClean="0">
              <a:latin typeface="新細明體" panose="02020500000000000000" pitchFamily="18" charset="-120"/>
            </a:endParaRPr>
          </a:p>
          <a:p>
            <a:pPr eaLnBrk="1" hangingPunct="1">
              <a:lnSpc>
                <a:spcPct val="80000"/>
              </a:lnSpc>
              <a:buFont typeface="Wingdings 2" panose="05020102010507070707" pitchFamily="18" charset="2"/>
              <a:buNone/>
            </a:pPr>
            <a:r>
              <a:rPr lang="en-US" altLang="zh-TW" sz="1600" smtClean="0">
                <a:latin typeface="新細明體" panose="02020500000000000000" pitchFamily="18" charset="-120"/>
              </a:rPr>
              <a:t>public interface Area{</a:t>
            </a:r>
          </a:p>
          <a:p>
            <a:pPr eaLnBrk="1" hangingPunct="1">
              <a:lnSpc>
                <a:spcPct val="80000"/>
              </a:lnSpc>
              <a:buFont typeface="Wingdings 2" panose="05020102010507070707" pitchFamily="18" charset="2"/>
              <a:buNone/>
            </a:pPr>
            <a:r>
              <a:rPr lang="en-US" altLang="zh-TW" sz="1600" smtClean="0">
                <a:latin typeface="新細明體" panose="02020500000000000000" pitchFamily="18" charset="-120"/>
              </a:rPr>
              <a:t>	float entityArea(float r);</a:t>
            </a:r>
          </a:p>
          <a:p>
            <a:pPr eaLnBrk="1" hangingPunct="1">
              <a:lnSpc>
                <a:spcPct val="80000"/>
              </a:lnSpc>
              <a:buFont typeface="Wingdings 2" panose="05020102010507070707" pitchFamily="18" charset="2"/>
              <a:buNone/>
            </a:pPr>
            <a:r>
              <a:rPr lang="en-US" altLang="zh-TW" sz="1600" smtClean="0">
                <a:latin typeface="新細明體" panose="02020500000000000000" pitchFamily="18" charset="-120"/>
              </a:rPr>
              <a:t>}</a:t>
            </a:r>
          </a:p>
          <a:p>
            <a:pPr eaLnBrk="1" hangingPunct="1">
              <a:lnSpc>
                <a:spcPct val="80000"/>
              </a:lnSpc>
              <a:buFont typeface="Wingdings 2" panose="05020102010507070707" pitchFamily="18" charset="2"/>
              <a:buNone/>
            </a:pPr>
            <a:r>
              <a:rPr lang="en-US" altLang="zh-TW" sz="1600" smtClean="0">
                <a:latin typeface="新細明體" panose="02020500000000000000" pitchFamily="18" charset="-120"/>
              </a:rPr>
              <a:t>package </a:t>
            </a:r>
            <a:r>
              <a:rPr lang="en-US" altLang="zh-TW" sz="1400" smtClean="0">
                <a:latin typeface="新細明體" panose="02020500000000000000" pitchFamily="18" charset="-120"/>
              </a:rPr>
              <a:t>JavaCode.</a:t>
            </a:r>
            <a:r>
              <a:rPr lang="en-US" altLang="zh-TW" sz="1600" smtClean="0">
                <a:latin typeface="新細明體" panose="02020500000000000000" pitchFamily="18" charset="-120"/>
              </a:rPr>
              <a:t>MyJava;</a:t>
            </a:r>
          </a:p>
          <a:p>
            <a:pPr eaLnBrk="1" hangingPunct="1">
              <a:lnSpc>
                <a:spcPct val="80000"/>
              </a:lnSpc>
              <a:buFont typeface="Wingdings 2" panose="05020102010507070707" pitchFamily="18" charset="2"/>
              <a:buNone/>
            </a:pPr>
            <a:endParaRPr lang="en-US" altLang="zh-TW" sz="1600" smtClean="0">
              <a:latin typeface="新細明體" panose="02020500000000000000" pitchFamily="18" charset="-120"/>
            </a:endParaRPr>
          </a:p>
          <a:p>
            <a:pPr eaLnBrk="1" hangingPunct="1">
              <a:lnSpc>
                <a:spcPct val="80000"/>
              </a:lnSpc>
              <a:buFont typeface="Wingdings 2" panose="05020102010507070707" pitchFamily="18" charset="2"/>
              <a:buNone/>
            </a:pPr>
            <a:r>
              <a:rPr lang="en-US" altLang="zh-TW" sz="1600" smtClean="0">
                <a:latin typeface="新細明體" panose="02020500000000000000" pitchFamily="18" charset="-120"/>
              </a:rPr>
              <a:t>public interface Circumference{</a:t>
            </a:r>
          </a:p>
          <a:p>
            <a:pPr eaLnBrk="1" hangingPunct="1">
              <a:lnSpc>
                <a:spcPct val="80000"/>
              </a:lnSpc>
              <a:buFont typeface="Wingdings 2" panose="05020102010507070707" pitchFamily="18" charset="2"/>
              <a:buNone/>
            </a:pPr>
            <a:r>
              <a:rPr lang="en-US" altLang="zh-TW" sz="1600" smtClean="0">
                <a:latin typeface="新細明體" panose="02020500000000000000" pitchFamily="18" charset="-120"/>
              </a:rPr>
              <a:t>	float entityCircumference(float a,float b);</a:t>
            </a:r>
          </a:p>
          <a:p>
            <a:pPr eaLnBrk="1" hangingPunct="1">
              <a:lnSpc>
                <a:spcPct val="80000"/>
              </a:lnSpc>
              <a:buFont typeface="Wingdings 2" panose="05020102010507070707" pitchFamily="18" charset="2"/>
              <a:buNone/>
            </a:pPr>
            <a:r>
              <a:rPr lang="en-US" altLang="zh-TW" sz="1600" smtClean="0">
                <a:latin typeface="新細明體" panose="02020500000000000000" pitchFamily="18" charset="-120"/>
              </a:rPr>
              <a:t>}</a:t>
            </a:r>
          </a:p>
        </p:txBody>
      </p:sp>
      <p:sp>
        <p:nvSpPr>
          <p:cNvPr id="368644" name="Rectangle 4"/>
          <p:cNvSpPr>
            <a:spLocks noChangeArrowheads="1"/>
          </p:cNvSpPr>
          <p:nvPr/>
        </p:nvSpPr>
        <p:spPr bwMode="auto">
          <a:xfrm>
            <a:off x="323850" y="1268413"/>
            <a:ext cx="2376488" cy="1223962"/>
          </a:xfrm>
          <a:prstGeom prst="rect">
            <a:avLst/>
          </a:prstGeom>
          <a:noFill/>
          <a:ln w="9525">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85000"/>
              <a:buFont typeface="Wingdings 2" panose="05020102010507070707" pitchFamily="18" charset="2"/>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tx2"/>
              </a:buClr>
              <a:buSzPct val="85000"/>
              <a:buFont typeface="Wingdings 2" panose="05020102010507070707" pitchFamily="18" charset="2"/>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folHlink"/>
              </a:buClr>
              <a:buFont typeface="Wingdings 2" panose="05020102010507070707" pitchFamily="18" charset="2"/>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90000"/>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spcBef>
                <a:spcPct val="0"/>
              </a:spcBef>
              <a:buClrTx/>
              <a:buSzTx/>
              <a:buFontTx/>
              <a:buNone/>
            </a:pPr>
            <a:endParaRPr lang="zh-TW" altLang="en-US" sz="1800"/>
          </a:p>
        </p:txBody>
      </p:sp>
      <p:sp>
        <p:nvSpPr>
          <p:cNvPr id="368645" name="Rectangle 5"/>
          <p:cNvSpPr>
            <a:spLocks noChangeArrowheads="1"/>
          </p:cNvSpPr>
          <p:nvPr/>
        </p:nvSpPr>
        <p:spPr bwMode="auto">
          <a:xfrm>
            <a:off x="323850" y="2492375"/>
            <a:ext cx="2376488" cy="1223963"/>
          </a:xfrm>
          <a:prstGeom prst="rect">
            <a:avLst/>
          </a:prstGeom>
          <a:noFill/>
          <a:ln w="9525">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85000"/>
              <a:buFont typeface="Wingdings 2" panose="05020102010507070707" pitchFamily="18" charset="2"/>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tx2"/>
              </a:buClr>
              <a:buSzPct val="85000"/>
              <a:buFont typeface="Wingdings 2" panose="05020102010507070707" pitchFamily="18" charset="2"/>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folHlink"/>
              </a:buClr>
              <a:buFont typeface="Wingdings 2" panose="05020102010507070707" pitchFamily="18" charset="2"/>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90000"/>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spcBef>
                <a:spcPct val="0"/>
              </a:spcBef>
              <a:buClrTx/>
              <a:buSzTx/>
              <a:buFontTx/>
              <a:buNone/>
            </a:pPr>
            <a:endParaRPr lang="zh-TW" altLang="en-US" sz="1800"/>
          </a:p>
        </p:txBody>
      </p:sp>
      <p:sp>
        <p:nvSpPr>
          <p:cNvPr id="368646" name="Rectangle 6"/>
          <p:cNvSpPr>
            <a:spLocks noChangeArrowheads="1"/>
          </p:cNvSpPr>
          <p:nvPr/>
        </p:nvSpPr>
        <p:spPr bwMode="auto">
          <a:xfrm>
            <a:off x="323850" y="3716338"/>
            <a:ext cx="2376488" cy="1225550"/>
          </a:xfrm>
          <a:prstGeom prst="rect">
            <a:avLst/>
          </a:prstGeom>
          <a:noFill/>
          <a:ln w="9525">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85000"/>
              <a:buFont typeface="Wingdings 2" panose="05020102010507070707" pitchFamily="18" charset="2"/>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tx2"/>
              </a:buClr>
              <a:buSzPct val="85000"/>
              <a:buFont typeface="Wingdings 2" panose="05020102010507070707" pitchFamily="18" charset="2"/>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folHlink"/>
              </a:buClr>
              <a:buFont typeface="Wingdings 2" panose="05020102010507070707" pitchFamily="18" charset="2"/>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90000"/>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spcBef>
                <a:spcPct val="0"/>
              </a:spcBef>
              <a:buClrTx/>
              <a:buSzTx/>
              <a:buFontTx/>
              <a:buNone/>
            </a:pPr>
            <a:endParaRPr lang="zh-TW" altLang="en-US" sz="1800"/>
          </a:p>
        </p:txBody>
      </p:sp>
      <p:sp>
        <p:nvSpPr>
          <p:cNvPr id="368647" name="Rectangle 7"/>
          <p:cNvSpPr>
            <a:spLocks noChangeArrowheads="1"/>
          </p:cNvSpPr>
          <p:nvPr/>
        </p:nvSpPr>
        <p:spPr bwMode="auto">
          <a:xfrm>
            <a:off x="323850" y="4941888"/>
            <a:ext cx="3600450" cy="1223962"/>
          </a:xfrm>
          <a:prstGeom prst="rect">
            <a:avLst/>
          </a:prstGeom>
          <a:noFill/>
          <a:ln w="9525">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85000"/>
              <a:buFont typeface="Wingdings 2" panose="05020102010507070707" pitchFamily="18" charset="2"/>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tx2"/>
              </a:buClr>
              <a:buSzPct val="85000"/>
              <a:buFont typeface="Wingdings 2" panose="05020102010507070707" pitchFamily="18" charset="2"/>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folHlink"/>
              </a:buClr>
              <a:buFont typeface="Wingdings 2" panose="05020102010507070707" pitchFamily="18" charset="2"/>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90000"/>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spcBef>
                <a:spcPct val="0"/>
              </a:spcBef>
              <a:buClrTx/>
              <a:buSzTx/>
              <a:buFontTx/>
              <a:buNone/>
            </a:pPr>
            <a:endParaRPr lang="zh-TW" altLang="en-US" sz="1800"/>
          </a:p>
        </p:txBody>
      </p:sp>
      <p:sp>
        <p:nvSpPr>
          <p:cNvPr id="368650" name="Line 10"/>
          <p:cNvSpPr>
            <a:spLocks noChangeShapeType="1"/>
          </p:cNvSpPr>
          <p:nvPr/>
        </p:nvSpPr>
        <p:spPr bwMode="auto">
          <a:xfrm>
            <a:off x="2484438" y="1412875"/>
            <a:ext cx="719137" cy="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368651" name="Line 11"/>
          <p:cNvSpPr>
            <a:spLocks noChangeShapeType="1"/>
          </p:cNvSpPr>
          <p:nvPr/>
        </p:nvSpPr>
        <p:spPr bwMode="auto">
          <a:xfrm flipV="1">
            <a:off x="3203575" y="1412875"/>
            <a:ext cx="0" cy="2232025"/>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368652" name="Line 12"/>
          <p:cNvSpPr>
            <a:spLocks noChangeShapeType="1"/>
          </p:cNvSpPr>
          <p:nvPr/>
        </p:nvSpPr>
        <p:spPr bwMode="auto">
          <a:xfrm flipH="1" flipV="1">
            <a:off x="2484438" y="2636838"/>
            <a:ext cx="719137" cy="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368653" name="Line 13"/>
          <p:cNvSpPr>
            <a:spLocks noChangeShapeType="1"/>
          </p:cNvSpPr>
          <p:nvPr/>
        </p:nvSpPr>
        <p:spPr bwMode="auto">
          <a:xfrm>
            <a:off x="3203575" y="3644900"/>
            <a:ext cx="936625" cy="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368657" name="Line 17"/>
          <p:cNvSpPr>
            <a:spLocks noChangeShapeType="1"/>
          </p:cNvSpPr>
          <p:nvPr/>
        </p:nvSpPr>
        <p:spPr bwMode="auto">
          <a:xfrm>
            <a:off x="2484438" y="3860800"/>
            <a:ext cx="719137" cy="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368658" name="Line 18"/>
          <p:cNvSpPr>
            <a:spLocks noChangeShapeType="1"/>
          </p:cNvSpPr>
          <p:nvPr/>
        </p:nvSpPr>
        <p:spPr bwMode="auto">
          <a:xfrm>
            <a:off x="3203575" y="3644900"/>
            <a:ext cx="0" cy="1439863"/>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368661" name="Line 21"/>
          <p:cNvSpPr>
            <a:spLocks noChangeShapeType="1"/>
          </p:cNvSpPr>
          <p:nvPr/>
        </p:nvSpPr>
        <p:spPr bwMode="auto">
          <a:xfrm>
            <a:off x="2484438" y="5084763"/>
            <a:ext cx="719137" cy="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68644"/>
                                        </p:tgtEl>
                                        <p:attrNameLst>
                                          <p:attrName>style.visibility</p:attrName>
                                        </p:attrNameLst>
                                      </p:cBhvr>
                                      <p:to>
                                        <p:strVal val="visible"/>
                                      </p:to>
                                    </p:set>
                                    <p:animEffect transition="in" filter="dissolve">
                                      <p:cBhvr>
                                        <p:cTn id="7" dur="500"/>
                                        <p:tgtEl>
                                          <p:spTgt spid="368644"/>
                                        </p:tgtEl>
                                      </p:cBhvr>
                                    </p:animEffect>
                                  </p:childTnLst>
                                </p:cTn>
                              </p:par>
                            </p:childTnLst>
                          </p:cTn>
                        </p:par>
                        <p:par>
                          <p:cTn id="8" fill="hold" nodeType="afterGroup">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368645"/>
                                        </p:tgtEl>
                                        <p:attrNameLst>
                                          <p:attrName>style.visibility</p:attrName>
                                        </p:attrNameLst>
                                      </p:cBhvr>
                                      <p:to>
                                        <p:strVal val="visible"/>
                                      </p:to>
                                    </p:set>
                                    <p:animEffect transition="in" filter="dissolve">
                                      <p:cBhvr>
                                        <p:cTn id="11" dur="500"/>
                                        <p:tgtEl>
                                          <p:spTgt spid="368645"/>
                                        </p:tgtEl>
                                      </p:cBhvr>
                                    </p:animEffect>
                                  </p:childTnLst>
                                </p:cTn>
                              </p:par>
                            </p:childTnLst>
                          </p:cTn>
                        </p:par>
                        <p:par>
                          <p:cTn id="12" fill="hold" nodeType="afterGroup">
                            <p:stCondLst>
                              <p:cond delay="1000"/>
                            </p:stCondLst>
                            <p:childTnLst>
                              <p:par>
                                <p:cTn id="13" presetID="9" presetClass="entr" presetSubtype="0" fill="hold" grpId="0" nodeType="afterEffect">
                                  <p:stCondLst>
                                    <p:cond delay="0"/>
                                  </p:stCondLst>
                                  <p:childTnLst>
                                    <p:set>
                                      <p:cBhvr>
                                        <p:cTn id="14" dur="1" fill="hold">
                                          <p:stCondLst>
                                            <p:cond delay="0"/>
                                          </p:stCondLst>
                                        </p:cTn>
                                        <p:tgtEl>
                                          <p:spTgt spid="368646"/>
                                        </p:tgtEl>
                                        <p:attrNameLst>
                                          <p:attrName>style.visibility</p:attrName>
                                        </p:attrNameLst>
                                      </p:cBhvr>
                                      <p:to>
                                        <p:strVal val="visible"/>
                                      </p:to>
                                    </p:set>
                                    <p:animEffect transition="in" filter="dissolve">
                                      <p:cBhvr>
                                        <p:cTn id="15" dur="500"/>
                                        <p:tgtEl>
                                          <p:spTgt spid="368646"/>
                                        </p:tgtEl>
                                      </p:cBhvr>
                                    </p:animEffect>
                                  </p:childTnLst>
                                </p:cTn>
                              </p:par>
                            </p:childTnLst>
                          </p:cTn>
                        </p:par>
                        <p:par>
                          <p:cTn id="16" fill="hold" nodeType="afterGroup">
                            <p:stCondLst>
                              <p:cond delay="1500"/>
                            </p:stCondLst>
                            <p:childTnLst>
                              <p:par>
                                <p:cTn id="17" presetID="9" presetClass="entr" presetSubtype="0" fill="hold" grpId="0" nodeType="afterEffect">
                                  <p:stCondLst>
                                    <p:cond delay="0"/>
                                  </p:stCondLst>
                                  <p:childTnLst>
                                    <p:set>
                                      <p:cBhvr>
                                        <p:cTn id="18" dur="1" fill="hold">
                                          <p:stCondLst>
                                            <p:cond delay="0"/>
                                          </p:stCondLst>
                                        </p:cTn>
                                        <p:tgtEl>
                                          <p:spTgt spid="368647"/>
                                        </p:tgtEl>
                                        <p:attrNameLst>
                                          <p:attrName>style.visibility</p:attrName>
                                        </p:attrNameLst>
                                      </p:cBhvr>
                                      <p:to>
                                        <p:strVal val="visible"/>
                                      </p:to>
                                    </p:set>
                                    <p:animEffect transition="in" filter="dissolve">
                                      <p:cBhvr>
                                        <p:cTn id="19" dur="500"/>
                                        <p:tgtEl>
                                          <p:spTgt spid="368647"/>
                                        </p:tgtEl>
                                      </p:cBhvr>
                                    </p:animEffect>
                                  </p:childTnLst>
                                </p:cTn>
                              </p:par>
                            </p:childTnLst>
                          </p:cTn>
                        </p:par>
                        <p:par>
                          <p:cTn id="20" fill="hold" nodeType="afterGroup">
                            <p:stCondLst>
                              <p:cond delay="2000"/>
                            </p:stCondLst>
                            <p:childTnLst>
                              <p:par>
                                <p:cTn id="21" presetID="2" presetClass="entr" presetSubtype="4" fill="hold" nodeType="afterEffect">
                                  <p:stCondLst>
                                    <p:cond delay="0"/>
                                  </p:stCondLst>
                                  <p:childTnLst>
                                    <p:set>
                                      <p:cBhvr>
                                        <p:cTn id="22" dur="1" fill="hold">
                                          <p:stCondLst>
                                            <p:cond delay="0"/>
                                          </p:stCondLst>
                                        </p:cTn>
                                        <p:tgtEl>
                                          <p:spTgt spid="368665"/>
                                        </p:tgtEl>
                                        <p:attrNameLst>
                                          <p:attrName>style.visibility</p:attrName>
                                        </p:attrNameLst>
                                      </p:cBhvr>
                                      <p:to>
                                        <p:strVal val="visible"/>
                                      </p:to>
                                    </p:set>
                                    <p:anim calcmode="lin" valueType="num">
                                      <p:cBhvr additive="base">
                                        <p:cTn id="23" dur="500" fill="hold"/>
                                        <p:tgtEl>
                                          <p:spTgt spid="368665"/>
                                        </p:tgtEl>
                                        <p:attrNameLst>
                                          <p:attrName>ppt_x</p:attrName>
                                        </p:attrNameLst>
                                      </p:cBhvr>
                                      <p:tavLst>
                                        <p:tav tm="0">
                                          <p:val>
                                            <p:strVal val="#ppt_x"/>
                                          </p:val>
                                        </p:tav>
                                        <p:tav tm="100000">
                                          <p:val>
                                            <p:strVal val="#ppt_x"/>
                                          </p:val>
                                        </p:tav>
                                      </p:tavLst>
                                    </p:anim>
                                    <p:anim calcmode="lin" valueType="num">
                                      <p:cBhvr additive="base">
                                        <p:cTn id="24" dur="500" fill="hold"/>
                                        <p:tgtEl>
                                          <p:spTgt spid="368665"/>
                                        </p:tgtEl>
                                        <p:attrNameLst>
                                          <p:attrName>ppt_y</p:attrName>
                                        </p:attrNameLst>
                                      </p:cBhvr>
                                      <p:tavLst>
                                        <p:tav tm="0">
                                          <p:val>
                                            <p:strVal val="1+#ppt_h/2"/>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18" presetClass="entr" presetSubtype="6" fill="hold" grpId="0" nodeType="clickEffect">
                                  <p:stCondLst>
                                    <p:cond delay="0"/>
                                  </p:stCondLst>
                                  <p:childTnLst>
                                    <p:set>
                                      <p:cBhvr>
                                        <p:cTn id="28" dur="1" fill="hold">
                                          <p:stCondLst>
                                            <p:cond delay="0"/>
                                          </p:stCondLst>
                                        </p:cTn>
                                        <p:tgtEl>
                                          <p:spTgt spid="368650"/>
                                        </p:tgtEl>
                                        <p:attrNameLst>
                                          <p:attrName>style.visibility</p:attrName>
                                        </p:attrNameLst>
                                      </p:cBhvr>
                                      <p:to>
                                        <p:strVal val="visible"/>
                                      </p:to>
                                    </p:set>
                                    <p:animEffect transition="in" filter="strips(downRight)">
                                      <p:cBhvr>
                                        <p:cTn id="29" dur="500"/>
                                        <p:tgtEl>
                                          <p:spTgt spid="368650"/>
                                        </p:tgtEl>
                                      </p:cBhvr>
                                    </p:animEffect>
                                  </p:childTnLst>
                                </p:cTn>
                              </p:par>
                              <p:par>
                                <p:cTn id="30" presetID="18" presetClass="entr" presetSubtype="6" fill="hold" grpId="0" nodeType="withEffect">
                                  <p:stCondLst>
                                    <p:cond delay="0"/>
                                  </p:stCondLst>
                                  <p:childTnLst>
                                    <p:set>
                                      <p:cBhvr>
                                        <p:cTn id="31" dur="1" fill="hold">
                                          <p:stCondLst>
                                            <p:cond delay="0"/>
                                          </p:stCondLst>
                                        </p:cTn>
                                        <p:tgtEl>
                                          <p:spTgt spid="368652"/>
                                        </p:tgtEl>
                                        <p:attrNameLst>
                                          <p:attrName>style.visibility</p:attrName>
                                        </p:attrNameLst>
                                      </p:cBhvr>
                                      <p:to>
                                        <p:strVal val="visible"/>
                                      </p:to>
                                    </p:set>
                                    <p:animEffect transition="in" filter="strips(downRight)">
                                      <p:cBhvr>
                                        <p:cTn id="32" dur="500"/>
                                        <p:tgtEl>
                                          <p:spTgt spid="368652"/>
                                        </p:tgtEl>
                                      </p:cBhvr>
                                    </p:animEffect>
                                  </p:childTnLst>
                                </p:cTn>
                              </p:par>
                              <p:par>
                                <p:cTn id="33" presetID="18" presetClass="entr" presetSubtype="6" fill="hold" grpId="0" nodeType="withEffect">
                                  <p:stCondLst>
                                    <p:cond delay="0"/>
                                  </p:stCondLst>
                                  <p:childTnLst>
                                    <p:set>
                                      <p:cBhvr>
                                        <p:cTn id="34" dur="1" fill="hold">
                                          <p:stCondLst>
                                            <p:cond delay="0"/>
                                          </p:stCondLst>
                                        </p:cTn>
                                        <p:tgtEl>
                                          <p:spTgt spid="368657"/>
                                        </p:tgtEl>
                                        <p:attrNameLst>
                                          <p:attrName>style.visibility</p:attrName>
                                        </p:attrNameLst>
                                      </p:cBhvr>
                                      <p:to>
                                        <p:strVal val="visible"/>
                                      </p:to>
                                    </p:set>
                                    <p:animEffect transition="in" filter="strips(downRight)">
                                      <p:cBhvr>
                                        <p:cTn id="35" dur="500"/>
                                        <p:tgtEl>
                                          <p:spTgt spid="368657"/>
                                        </p:tgtEl>
                                      </p:cBhvr>
                                    </p:animEffect>
                                  </p:childTnLst>
                                </p:cTn>
                              </p:par>
                              <p:par>
                                <p:cTn id="36" presetID="18" presetClass="entr" presetSubtype="6" fill="hold" grpId="0" nodeType="withEffect">
                                  <p:stCondLst>
                                    <p:cond delay="0"/>
                                  </p:stCondLst>
                                  <p:childTnLst>
                                    <p:set>
                                      <p:cBhvr>
                                        <p:cTn id="37" dur="1" fill="hold">
                                          <p:stCondLst>
                                            <p:cond delay="0"/>
                                          </p:stCondLst>
                                        </p:cTn>
                                        <p:tgtEl>
                                          <p:spTgt spid="368661"/>
                                        </p:tgtEl>
                                        <p:attrNameLst>
                                          <p:attrName>style.visibility</p:attrName>
                                        </p:attrNameLst>
                                      </p:cBhvr>
                                      <p:to>
                                        <p:strVal val="visible"/>
                                      </p:to>
                                    </p:set>
                                    <p:animEffect transition="in" filter="strips(downRight)">
                                      <p:cBhvr>
                                        <p:cTn id="38" dur="500"/>
                                        <p:tgtEl>
                                          <p:spTgt spid="368661"/>
                                        </p:tgtEl>
                                      </p:cBhvr>
                                    </p:animEffect>
                                  </p:childTnLst>
                                </p:cTn>
                              </p:par>
                            </p:childTnLst>
                          </p:cTn>
                        </p:par>
                        <p:par>
                          <p:cTn id="39" fill="hold" nodeType="afterGroup">
                            <p:stCondLst>
                              <p:cond delay="500"/>
                            </p:stCondLst>
                            <p:childTnLst>
                              <p:par>
                                <p:cTn id="40" presetID="18" presetClass="entr" presetSubtype="12" fill="hold" grpId="0" nodeType="afterEffect">
                                  <p:stCondLst>
                                    <p:cond delay="0"/>
                                  </p:stCondLst>
                                  <p:childTnLst>
                                    <p:set>
                                      <p:cBhvr>
                                        <p:cTn id="41" dur="1" fill="hold">
                                          <p:stCondLst>
                                            <p:cond delay="0"/>
                                          </p:stCondLst>
                                        </p:cTn>
                                        <p:tgtEl>
                                          <p:spTgt spid="368651"/>
                                        </p:tgtEl>
                                        <p:attrNameLst>
                                          <p:attrName>style.visibility</p:attrName>
                                        </p:attrNameLst>
                                      </p:cBhvr>
                                      <p:to>
                                        <p:strVal val="visible"/>
                                      </p:to>
                                    </p:set>
                                    <p:animEffect transition="in" filter="strips(downLeft)">
                                      <p:cBhvr>
                                        <p:cTn id="42" dur="500"/>
                                        <p:tgtEl>
                                          <p:spTgt spid="368651"/>
                                        </p:tgtEl>
                                      </p:cBhvr>
                                    </p:animEffect>
                                  </p:childTnLst>
                                </p:cTn>
                              </p:par>
                              <p:par>
                                <p:cTn id="43" presetID="18" presetClass="entr" presetSubtype="9" fill="hold" grpId="0" nodeType="withEffect">
                                  <p:stCondLst>
                                    <p:cond delay="0"/>
                                  </p:stCondLst>
                                  <p:childTnLst>
                                    <p:set>
                                      <p:cBhvr>
                                        <p:cTn id="44" dur="1" fill="hold">
                                          <p:stCondLst>
                                            <p:cond delay="0"/>
                                          </p:stCondLst>
                                        </p:cTn>
                                        <p:tgtEl>
                                          <p:spTgt spid="368658"/>
                                        </p:tgtEl>
                                        <p:attrNameLst>
                                          <p:attrName>style.visibility</p:attrName>
                                        </p:attrNameLst>
                                      </p:cBhvr>
                                      <p:to>
                                        <p:strVal val="visible"/>
                                      </p:to>
                                    </p:set>
                                    <p:animEffect transition="in" filter="strips(upLeft)">
                                      <p:cBhvr>
                                        <p:cTn id="45" dur="500"/>
                                        <p:tgtEl>
                                          <p:spTgt spid="368658"/>
                                        </p:tgtEl>
                                      </p:cBhvr>
                                    </p:animEffect>
                                  </p:childTnLst>
                                </p:cTn>
                              </p:par>
                            </p:childTnLst>
                          </p:cTn>
                        </p:par>
                        <p:par>
                          <p:cTn id="46" fill="hold" nodeType="afterGroup">
                            <p:stCondLst>
                              <p:cond delay="1000"/>
                            </p:stCondLst>
                            <p:childTnLst>
                              <p:par>
                                <p:cTn id="47" presetID="18" presetClass="entr" presetSubtype="6" fill="hold" grpId="0" nodeType="afterEffect">
                                  <p:stCondLst>
                                    <p:cond delay="0"/>
                                  </p:stCondLst>
                                  <p:childTnLst>
                                    <p:set>
                                      <p:cBhvr>
                                        <p:cTn id="48" dur="1" fill="hold">
                                          <p:stCondLst>
                                            <p:cond delay="0"/>
                                          </p:stCondLst>
                                        </p:cTn>
                                        <p:tgtEl>
                                          <p:spTgt spid="368653"/>
                                        </p:tgtEl>
                                        <p:attrNameLst>
                                          <p:attrName>style.visibility</p:attrName>
                                        </p:attrNameLst>
                                      </p:cBhvr>
                                      <p:to>
                                        <p:strVal val="visible"/>
                                      </p:to>
                                    </p:set>
                                    <p:animEffect transition="in" filter="strips(downRight)">
                                      <p:cBhvr>
                                        <p:cTn id="49" dur="500"/>
                                        <p:tgtEl>
                                          <p:spTgt spid="3686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44" grpId="0" animBg="1"/>
      <p:bldP spid="368645" grpId="0" animBg="1"/>
      <p:bldP spid="368646" grpId="0" animBg="1"/>
      <p:bldP spid="368647" grpId="0" animBg="1"/>
      <p:bldP spid="368650" grpId="0" animBg="1"/>
      <p:bldP spid="368651" grpId="0" animBg="1"/>
      <p:bldP spid="368652" grpId="0" animBg="1"/>
      <p:bldP spid="368653" grpId="0" animBg="1"/>
      <p:bldP spid="368657" grpId="0" animBg="1"/>
      <p:bldP spid="368658" grpId="0" animBg="1"/>
      <p:bldP spid="368661"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日期版面配置區 3"/>
          <p:cNvSpPr>
            <a:spLocks noGrp="1"/>
          </p:cNvSpPr>
          <p:nvPr>
            <p:ph type="dt" sz="quarter" idx="10"/>
          </p:nvPr>
        </p:nvSpPr>
        <p:spPr>
          <a:noFill/>
        </p:spPr>
        <p:txBody>
          <a:bodyPr/>
          <a:lstStyle>
            <a:lvl1pPr>
              <a:spcBef>
                <a:spcPct val="20000"/>
              </a:spcBef>
              <a:buClr>
                <a:schemeClr val="folHlink"/>
              </a:buClr>
              <a:buSzPct val="85000"/>
              <a:buFont typeface="Wingdings 2" panose="05020102010507070707" pitchFamily="18" charset="2"/>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tx2"/>
              </a:buClr>
              <a:buSzPct val="85000"/>
              <a:buFont typeface="Wingdings 2" panose="05020102010507070707" pitchFamily="18" charset="2"/>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folHlink"/>
              </a:buClr>
              <a:buFont typeface="Wingdings 2" panose="05020102010507070707" pitchFamily="18" charset="2"/>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90000"/>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9pPr>
          </a:lstStyle>
          <a:p>
            <a:pPr>
              <a:spcBef>
                <a:spcPct val="0"/>
              </a:spcBef>
              <a:buClrTx/>
              <a:buSzTx/>
              <a:buFontTx/>
              <a:buNone/>
            </a:pPr>
            <a:fld id="{6C955538-9DBA-442B-B5E5-0986DAD73560}" type="datetime1">
              <a:rPr kumimoji="0" lang="zh-TW" altLang="en-US" sz="1400" smtClean="0"/>
              <a:pPr>
                <a:spcBef>
                  <a:spcPct val="0"/>
                </a:spcBef>
                <a:buClrTx/>
                <a:buSzTx/>
                <a:buFontTx/>
                <a:buNone/>
              </a:pPr>
              <a:t>2020/3/3</a:t>
            </a:fld>
            <a:endParaRPr kumimoji="0" lang="en-US" altLang="zh-TW" sz="1400" smtClean="0"/>
          </a:p>
        </p:txBody>
      </p:sp>
      <p:sp>
        <p:nvSpPr>
          <p:cNvPr id="41987" name="Rectangle 2"/>
          <p:cNvSpPr>
            <a:spLocks noGrp="1" noRot="1" noChangeArrowheads="1"/>
          </p:cNvSpPr>
          <p:nvPr>
            <p:ph type="title"/>
          </p:nvPr>
        </p:nvSpPr>
        <p:spPr/>
        <p:txBody>
          <a:bodyPr/>
          <a:lstStyle/>
          <a:p>
            <a:pPr eaLnBrk="1" hangingPunct="1"/>
            <a:r>
              <a:rPr lang="zh-TW" altLang="en-US" smtClean="0"/>
              <a:t>目前的圖形家族</a:t>
            </a:r>
          </a:p>
        </p:txBody>
      </p:sp>
      <p:sp>
        <p:nvSpPr>
          <p:cNvPr id="41988" name="Rectangle 3"/>
          <p:cNvSpPr>
            <a:spLocks noGrp="1" noRot="1" noChangeArrowheads="1"/>
          </p:cNvSpPr>
          <p:nvPr>
            <p:ph type="body" idx="1"/>
          </p:nvPr>
        </p:nvSpPr>
        <p:spPr/>
        <p:txBody>
          <a:bodyPr/>
          <a:lstStyle/>
          <a:p>
            <a:pPr algn="ctr" eaLnBrk="1" hangingPunct="1">
              <a:buClr>
                <a:srgbClr val="FF9900"/>
              </a:buClr>
              <a:buFont typeface="Wingdings" panose="05000000000000000000" pitchFamily="2" charset="2"/>
              <a:buNone/>
            </a:pPr>
            <a:r>
              <a:rPr lang="en-US" altLang="zh-TW" smtClean="0">
                <a:latin typeface="新細明體" panose="02020500000000000000" pitchFamily="18" charset="-120"/>
              </a:rPr>
              <a:t>MyJava</a:t>
            </a:r>
          </a:p>
        </p:txBody>
      </p:sp>
      <p:sp>
        <p:nvSpPr>
          <p:cNvPr id="41989" name="Rectangle 4"/>
          <p:cNvSpPr>
            <a:spLocks noChangeArrowheads="1"/>
          </p:cNvSpPr>
          <p:nvPr/>
        </p:nvSpPr>
        <p:spPr bwMode="auto">
          <a:xfrm>
            <a:off x="1260475" y="2276475"/>
            <a:ext cx="1655763"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85000"/>
              <a:buFont typeface="Wingdings 2" panose="05020102010507070707" pitchFamily="18" charset="2"/>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tx2"/>
              </a:buClr>
              <a:buSzPct val="85000"/>
              <a:buFont typeface="Wingdings 2" panose="05020102010507070707" pitchFamily="18" charset="2"/>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folHlink"/>
              </a:buClr>
              <a:buFont typeface="Wingdings 2" panose="05020102010507070707" pitchFamily="18" charset="2"/>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90000"/>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9pPr>
          </a:lstStyle>
          <a:p>
            <a:pPr algn="ctr" eaLnBrk="1" hangingPunct="1">
              <a:spcBef>
                <a:spcPct val="0"/>
              </a:spcBef>
              <a:buClrTx/>
              <a:buSzTx/>
              <a:buFontTx/>
              <a:buNone/>
            </a:pPr>
            <a:r>
              <a:rPr lang="en-US" altLang="zh-TW" sz="1800">
                <a:latin typeface="新細明體" panose="02020500000000000000" pitchFamily="18" charset="-120"/>
              </a:rPr>
              <a:t>class</a:t>
            </a:r>
          </a:p>
        </p:txBody>
      </p:sp>
      <p:sp>
        <p:nvSpPr>
          <p:cNvPr id="41990" name="Rectangle 5"/>
          <p:cNvSpPr>
            <a:spLocks noChangeArrowheads="1"/>
          </p:cNvSpPr>
          <p:nvPr/>
        </p:nvSpPr>
        <p:spPr bwMode="auto">
          <a:xfrm>
            <a:off x="5795963" y="2276475"/>
            <a:ext cx="1655762"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85000"/>
              <a:buFont typeface="Wingdings 2" panose="05020102010507070707" pitchFamily="18" charset="2"/>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tx2"/>
              </a:buClr>
              <a:buSzPct val="85000"/>
              <a:buFont typeface="Wingdings 2" panose="05020102010507070707" pitchFamily="18" charset="2"/>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folHlink"/>
              </a:buClr>
              <a:buFont typeface="Wingdings 2" panose="05020102010507070707" pitchFamily="18" charset="2"/>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90000"/>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9pPr>
          </a:lstStyle>
          <a:p>
            <a:pPr algn="ctr" eaLnBrk="1" hangingPunct="1">
              <a:spcBef>
                <a:spcPct val="0"/>
              </a:spcBef>
              <a:buClrTx/>
              <a:buSzTx/>
              <a:buFontTx/>
              <a:buNone/>
            </a:pPr>
            <a:r>
              <a:rPr lang="en-US" altLang="zh-TW" sz="1800">
                <a:latin typeface="新細明體" panose="02020500000000000000" pitchFamily="18" charset="-120"/>
              </a:rPr>
              <a:t>interface</a:t>
            </a:r>
          </a:p>
        </p:txBody>
      </p:sp>
      <p:sp>
        <p:nvSpPr>
          <p:cNvPr id="41991" name="Rectangle 6"/>
          <p:cNvSpPr>
            <a:spLocks noChangeArrowheads="1"/>
          </p:cNvSpPr>
          <p:nvPr/>
        </p:nvSpPr>
        <p:spPr bwMode="auto">
          <a:xfrm>
            <a:off x="1258888" y="3860800"/>
            <a:ext cx="1728787" cy="863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85000"/>
              <a:buFont typeface="Wingdings 2" panose="05020102010507070707" pitchFamily="18" charset="2"/>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tx2"/>
              </a:buClr>
              <a:buSzPct val="85000"/>
              <a:buFont typeface="Wingdings 2" panose="05020102010507070707" pitchFamily="18" charset="2"/>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folHlink"/>
              </a:buClr>
              <a:buFont typeface="Wingdings 2" panose="05020102010507070707" pitchFamily="18" charset="2"/>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90000"/>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9pPr>
          </a:lstStyle>
          <a:p>
            <a:pPr algn="ctr" eaLnBrk="1" hangingPunct="1">
              <a:spcBef>
                <a:spcPct val="0"/>
              </a:spcBef>
              <a:buClrTx/>
              <a:buSzTx/>
              <a:buFontTx/>
              <a:buNone/>
            </a:pPr>
            <a:r>
              <a:rPr lang="en-US" altLang="zh-TW" sz="1800">
                <a:latin typeface="新細明體" panose="02020500000000000000" pitchFamily="18" charset="-120"/>
              </a:rPr>
              <a:t>Entity</a:t>
            </a:r>
          </a:p>
        </p:txBody>
      </p:sp>
      <p:sp>
        <p:nvSpPr>
          <p:cNvPr id="41992" name="Oval 7"/>
          <p:cNvSpPr>
            <a:spLocks noChangeArrowheads="1"/>
          </p:cNvSpPr>
          <p:nvPr/>
        </p:nvSpPr>
        <p:spPr bwMode="auto">
          <a:xfrm>
            <a:off x="5508625" y="2924175"/>
            <a:ext cx="2232025" cy="504825"/>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85000"/>
              <a:buFont typeface="Wingdings 2" panose="05020102010507070707" pitchFamily="18" charset="2"/>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tx2"/>
              </a:buClr>
              <a:buSzPct val="85000"/>
              <a:buFont typeface="Wingdings 2" panose="05020102010507070707" pitchFamily="18" charset="2"/>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folHlink"/>
              </a:buClr>
              <a:buFont typeface="Wingdings 2" panose="05020102010507070707" pitchFamily="18" charset="2"/>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90000"/>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9pPr>
          </a:lstStyle>
          <a:p>
            <a:pPr algn="ctr" eaLnBrk="1" hangingPunct="1">
              <a:spcBef>
                <a:spcPct val="0"/>
              </a:spcBef>
              <a:buClrTx/>
              <a:buSzTx/>
              <a:buFontTx/>
              <a:buNone/>
            </a:pPr>
            <a:r>
              <a:rPr lang="en-US" altLang="zh-TW" sz="1800">
                <a:latin typeface="新細明體" panose="02020500000000000000" pitchFamily="18" charset="-120"/>
              </a:rPr>
              <a:t>Printable</a:t>
            </a:r>
          </a:p>
        </p:txBody>
      </p:sp>
      <p:sp>
        <p:nvSpPr>
          <p:cNvPr id="41993" name="Oval 8"/>
          <p:cNvSpPr>
            <a:spLocks noChangeArrowheads="1"/>
          </p:cNvSpPr>
          <p:nvPr/>
        </p:nvSpPr>
        <p:spPr bwMode="auto">
          <a:xfrm>
            <a:off x="5508625" y="3573463"/>
            <a:ext cx="2232025" cy="504825"/>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85000"/>
              <a:buFont typeface="Wingdings 2" panose="05020102010507070707" pitchFamily="18" charset="2"/>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tx2"/>
              </a:buClr>
              <a:buSzPct val="85000"/>
              <a:buFont typeface="Wingdings 2" panose="05020102010507070707" pitchFamily="18" charset="2"/>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folHlink"/>
              </a:buClr>
              <a:buFont typeface="Wingdings 2" panose="05020102010507070707" pitchFamily="18" charset="2"/>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90000"/>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9pPr>
          </a:lstStyle>
          <a:p>
            <a:pPr algn="ctr" eaLnBrk="1" hangingPunct="1">
              <a:spcBef>
                <a:spcPct val="0"/>
              </a:spcBef>
              <a:buClrTx/>
              <a:buSzTx/>
              <a:buFontTx/>
              <a:buNone/>
            </a:pPr>
            <a:r>
              <a:rPr lang="en-US" altLang="zh-TW" sz="1800">
                <a:latin typeface="新細明體" panose="02020500000000000000" pitchFamily="18" charset="-120"/>
              </a:rPr>
              <a:t>Area</a:t>
            </a:r>
          </a:p>
        </p:txBody>
      </p:sp>
      <p:sp>
        <p:nvSpPr>
          <p:cNvPr id="41994" name="Oval 9"/>
          <p:cNvSpPr>
            <a:spLocks noChangeArrowheads="1"/>
          </p:cNvSpPr>
          <p:nvPr/>
        </p:nvSpPr>
        <p:spPr bwMode="auto">
          <a:xfrm>
            <a:off x="5508625" y="4219575"/>
            <a:ext cx="2232025" cy="504825"/>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85000"/>
              <a:buFont typeface="Wingdings 2" panose="05020102010507070707" pitchFamily="18" charset="2"/>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tx2"/>
              </a:buClr>
              <a:buSzPct val="85000"/>
              <a:buFont typeface="Wingdings 2" panose="05020102010507070707" pitchFamily="18" charset="2"/>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folHlink"/>
              </a:buClr>
              <a:buFont typeface="Wingdings 2" panose="05020102010507070707" pitchFamily="18" charset="2"/>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90000"/>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9pPr>
          </a:lstStyle>
          <a:p>
            <a:pPr algn="ctr" eaLnBrk="1" hangingPunct="1">
              <a:spcBef>
                <a:spcPct val="0"/>
              </a:spcBef>
              <a:buClrTx/>
              <a:buSzTx/>
              <a:buFontTx/>
              <a:buNone/>
            </a:pPr>
            <a:r>
              <a:rPr lang="en-US" altLang="zh-TW" sz="1800">
                <a:latin typeface="新細明體" panose="02020500000000000000" pitchFamily="18" charset="-120"/>
              </a:rPr>
              <a:t>Circumference</a:t>
            </a:r>
          </a:p>
        </p:txBody>
      </p:sp>
      <p:sp>
        <p:nvSpPr>
          <p:cNvPr id="41995" name="Oval 10"/>
          <p:cNvSpPr>
            <a:spLocks noChangeArrowheads="1"/>
          </p:cNvSpPr>
          <p:nvPr/>
        </p:nvSpPr>
        <p:spPr bwMode="auto">
          <a:xfrm>
            <a:off x="5508625" y="4868863"/>
            <a:ext cx="2232025" cy="504825"/>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85000"/>
              <a:buFont typeface="Wingdings 2" panose="05020102010507070707" pitchFamily="18" charset="2"/>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tx2"/>
              </a:buClr>
              <a:buSzPct val="85000"/>
              <a:buFont typeface="Wingdings 2" panose="05020102010507070707" pitchFamily="18" charset="2"/>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folHlink"/>
              </a:buClr>
              <a:buFont typeface="Wingdings 2" panose="05020102010507070707" pitchFamily="18" charset="2"/>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90000"/>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9pPr>
          </a:lstStyle>
          <a:p>
            <a:pPr algn="ctr" eaLnBrk="1" hangingPunct="1">
              <a:spcBef>
                <a:spcPct val="0"/>
              </a:spcBef>
              <a:buClrTx/>
              <a:buSzTx/>
              <a:buFontTx/>
              <a:buNone/>
            </a:pPr>
            <a:r>
              <a:rPr lang="en-US" altLang="zh-TW" sz="1800">
                <a:latin typeface="新細明體" panose="02020500000000000000" pitchFamily="18" charset="-120"/>
              </a:rPr>
              <a:t>Constant</a:t>
            </a:r>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日期版面配置區 3"/>
          <p:cNvSpPr>
            <a:spLocks noGrp="1"/>
          </p:cNvSpPr>
          <p:nvPr>
            <p:ph type="dt" sz="quarter" idx="10"/>
          </p:nvPr>
        </p:nvSpPr>
        <p:spPr>
          <a:noFill/>
        </p:spPr>
        <p:txBody>
          <a:bodyPr/>
          <a:lstStyle>
            <a:lvl1pPr>
              <a:spcBef>
                <a:spcPct val="20000"/>
              </a:spcBef>
              <a:buClr>
                <a:schemeClr val="folHlink"/>
              </a:buClr>
              <a:buSzPct val="85000"/>
              <a:buFont typeface="Wingdings 2" panose="05020102010507070707" pitchFamily="18" charset="2"/>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tx2"/>
              </a:buClr>
              <a:buSzPct val="85000"/>
              <a:buFont typeface="Wingdings 2" panose="05020102010507070707" pitchFamily="18" charset="2"/>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folHlink"/>
              </a:buClr>
              <a:buFont typeface="Wingdings 2" panose="05020102010507070707" pitchFamily="18" charset="2"/>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90000"/>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9pPr>
          </a:lstStyle>
          <a:p>
            <a:pPr>
              <a:spcBef>
                <a:spcPct val="0"/>
              </a:spcBef>
              <a:buClrTx/>
              <a:buSzTx/>
              <a:buFontTx/>
              <a:buNone/>
            </a:pPr>
            <a:fld id="{C29FFBF9-856B-4E07-BE3C-2F5D51457B10}" type="datetime1">
              <a:rPr kumimoji="0" lang="zh-TW" altLang="en-US" sz="1400" smtClean="0"/>
              <a:pPr>
                <a:spcBef>
                  <a:spcPct val="0"/>
                </a:spcBef>
                <a:buClrTx/>
                <a:buSzTx/>
                <a:buFontTx/>
                <a:buNone/>
              </a:pPr>
              <a:t>2020/3/3</a:t>
            </a:fld>
            <a:endParaRPr kumimoji="0" lang="en-US" altLang="zh-TW" sz="1400" smtClean="0"/>
          </a:p>
        </p:txBody>
      </p:sp>
      <p:sp>
        <p:nvSpPr>
          <p:cNvPr id="43011" name="Rectangle 2"/>
          <p:cNvSpPr>
            <a:spLocks noGrp="1" noRot="1" noChangeArrowheads="1"/>
          </p:cNvSpPr>
          <p:nvPr>
            <p:ph type="title"/>
          </p:nvPr>
        </p:nvSpPr>
        <p:spPr/>
        <p:txBody>
          <a:bodyPr/>
          <a:lstStyle/>
          <a:p>
            <a:pPr eaLnBrk="1" hangingPunct="1"/>
            <a:r>
              <a:rPr lang="zh-TW" altLang="en-US" smtClean="0">
                <a:latin typeface="新細明體" panose="02020500000000000000" pitchFamily="18" charset="-120"/>
              </a:rPr>
              <a:t>繼承自</a:t>
            </a:r>
            <a:r>
              <a:rPr lang="en-US" altLang="zh-TW" smtClean="0">
                <a:latin typeface="新細明體" panose="02020500000000000000" pitchFamily="18" charset="-120"/>
              </a:rPr>
              <a:t>Entity</a:t>
            </a:r>
          </a:p>
        </p:txBody>
      </p:sp>
      <p:sp>
        <p:nvSpPr>
          <p:cNvPr id="43012" name="Rectangle 3"/>
          <p:cNvSpPr>
            <a:spLocks noGrp="1" noRot="1" noChangeArrowheads="1"/>
          </p:cNvSpPr>
          <p:nvPr>
            <p:ph type="body" idx="1"/>
          </p:nvPr>
        </p:nvSpPr>
        <p:spPr/>
        <p:txBody>
          <a:bodyPr/>
          <a:lstStyle/>
          <a:p>
            <a:pPr eaLnBrk="1" hangingPunct="1">
              <a:buClr>
                <a:srgbClr val="FF9900"/>
              </a:buClr>
              <a:buFont typeface="Wingdings" panose="05000000000000000000" pitchFamily="2" charset="2"/>
              <a:buChar char="n"/>
            </a:pPr>
            <a:r>
              <a:rPr lang="zh-TW" altLang="en-US" smtClean="0">
                <a:latin typeface="新細明體" panose="02020500000000000000" pitchFamily="18" charset="-120"/>
              </a:rPr>
              <a:t>以繼承技術實現程式再利用</a:t>
            </a:r>
          </a:p>
          <a:p>
            <a:pPr lvl="1" eaLnBrk="1" hangingPunct="1">
              <a:buFont typeface="Wingdings" panose="05000000000000000000" pitchFamily="2" charset="2"/>
              <a:buChar char="l"/>
            </a:pPr>
            <a:r>
              <a:rPr lang="zh-TW" altLang="en-US" smtClean="0">
                <a:latin typeface="新細明體" panose="02020500000000000000" pitchFamily="18" charset="-120"/>
              </a:rPr>
              <a:t>基礎類別裡有的，衍生類別裡都有</a:t>
            </a:r>
          </a:p>
          <a:p>
            <a:pPr eaLnBrk="1" hangingPunct="1">
              <a:buClr>
                <a:srgbClr val="FF9900"/>
              </a:buClr>
              <a:buFont typeface="Wingdings" panose="05000000000000000000" pitchFamily="2" charset="2"/>
              <a:buChar char="n"/>
            </a:pPr>
            <a:r>
              <a:rPr lang="zh-TW" altLang="en-US" smtClean="0">
                <a:latin typeface="新細明體" panose="02020500000000000000" pitchFamily="18" charset="-120"/>
              </a:rPr>
              <a:t>重複利用「基礎類別」，繁衍多個「衍生類別」</a:t>
            </a:r>
          </a:p>
          <a:p>
            <a:pPr lvl="1" eaLnBrk="1" hangingPunct="1">
              <a:buFont typeface="Wingdings" panose="05000000000000000000" pitchFamily="2" charset="2"/>
              <a:buChar char="l"/>
            </a:pPr>
            <a:r>
              <a:rPr lang="en-US" altLang="zh-TW" smtClean="0">
                <a:latin typeface="新細明體" panose="02020500000000000000" pitchFamily="18" charset="-120"/>
              </a:rPr>
              <a:t>Entity/Angle</a:t>
            </a:r>
          </a:p>
          <a:p>
            <a:pPr lvl="1" eaLnBrk="1" hangingPunct="1">
              <a:buFont typeface="Wingdings" panose="05000000000000000000" pitchFamily="2" charset="2"/>
              <a:buChar char="l"/>
            </a:pPr>
            <a:r>
              <a:rPr lang="en-US" altLang="zh-TW" smtClean="0">
                <a:latin typeface="新細明體" panose="02020500000000000000" pitchFamily="18" charset="-120"/>
              </a:rPr>
              <a:t>Entity/Round</a:t>
            </a: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日期版面配置區 4"/>
          <p:cNvSpPr>
            <a:spLocks noGrp="1"/>
          </p:cNvSpPr>
          <p:nvPr>
            <p:ph type="dt" sz="quarter" idx="10"/>
          </p:nvPr>
        </p:nvSpPr>
        <p:spPr>
          <a:noFill/>
        </p:spPr>
        <p:txBody>
          <a:bodyPr/>
          <a:lstStyle>
            <a:lvl1pPr>
              <a:spcBef>
                <a:spcPct val="20000"/>
              </a:spcBef>
              <a:buClr>
                <a:schemeClr val="folHlink"/>
              </a:buClr>
              <a:buSzPct val="85000"/>
              <a:buFont typeface="Wingdings 2" panose="05020102010507070707" pitchFamily="18" charset="2"/>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tx2"/>
              </a:buClr>
              <a:buSzPct val="85000"/>
              <a:buFont typeface="Wingdings 2" panose="05020102010507070707" pitchFamily="18" charset="2"/>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folHlink"/>
              </a:buClr>
              <a:buFont typeface="Wingdings 2" panose="05020102010507070707" pitchFamily="18" charset="2"/>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90000"/>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9pPr>
          </a:lstStyle>
          <a:p>
            <a:pPr>
              <a:spcBef>
                <a:spcPct val="0"/>
              </a:spcBef>
              <a:buClrTx/>
              <a:buSzTx/>
              <a:buFontTx/>
              <a:buNone/>
            </a:pPr>
            <a:fld id="{EC0B087F-0298-4F90-840D-BF6E158628BA}" type="datetime1">
              <a:rPr kumimoji="0" lang="zh-TW" altLang="en-US" sz="1400" smtClean="0"/>
              <a:pPr>
                <a:spcBef>
                  <a:spcPct val="0"/>
                </a:spcBef>
                <a:buClrTx/>
                <a:buSzTx/>
                <a:buFontTx/>
                <a:buNone/>
              </a:pPr>
              <a:t>2020/3/3</a:t>
            </a:fld>
            <a:endParaRPr kumimoji="0" lang="en-US" altLang="zh-TW" sz="1400" smtClean="0"/>
          </a:p>
        </p:txBody>
      </p:sp>
      <p:sp>
        <p:nvSpPr>
          <p:cNvPr id="7171" name="Rectangle 2"/>
          <p:cNvSpPr>
            <a:spLocks noGrp="1" noRot="1" noChangeArrowheads="1"/>
          </p:cNvSpPr>
          <p:nvPr>
            <p:ph type="title"/>
          </p:nvPr>
        </p:nvSpPr>
        <p:spPr/>
        <p:txBody>
          <a:bodyPr/>
          <a:lstStyle/>
          <a:p>
            <a:pPr eaLnBrk="1" hangingPunct="1"/>
            <a:r>
              <a:rPr lang="zh-TW" altLang="en-US" smtClean="0"/>
              <a:t>繼承</a:t>
            </a:r>
          </a:p>
        </p:txBody>
      </p:sp>
      <p:sp>
        <p:nvSpPr>
          <p:cNvPr id="286723" name="Rectangle 3"/>
          <p:cNvSpPr>
            <a:spLocks noGrp="1" noRot="1" noChangeArrowheads="1"/>
          </p:cNvSpPr>
          <p:nvPr>
            <p:ph type="body" sz="half" idx="1"/>
          </p:nvPr>
        </p:nvSpPr>
        <p:spPr>
          <a:xfrm>
            <a:off x="301625" y="1600200"/>
            <a:ext cx="8518525" cy="4924425"/>
          </a:xfrm>
        </p:spPr>
        <p:txBody>
          <a:bodyPr/>
          <a:lstStyle/>
          <a:p>
            <a:pPr eaLnBrk="1" hangingPunct="1">
              <a:lnSpc>
                <a:spcPct val="80000"/>
              </a:lnSpc>
              <a:buClr>
                <a:srgbClr val="FF9900"/>
              </a:buClr>
              <a:buFont typeface="Wingdings" panose="05000000000000000000" pitchFamily="2" charset="2"/>
              <a:buChar char="n"/>
            </a:pPr>
            <a:r>
              <a:rPr lang="en-US" altLang="zh-TW" sz="2800" smtClean="0">
                <a:latin typeface="新細明體" panose="02020500000000000000" pitchFamily="18" charset="-120"/>
              </a:rPr>
              <a:t>inheritance(</a:t>
            </a:r>
            <a:r>
              <a:rPr lang="zh-TW" altLang="en-US" sz="2800" smtClean="0">
                <a:latin typeface="新細明體" panose="02020500000000000000" pitchFamily="18" charset="-120"/>
              </a:rPr>
              <a:t>繼承</a:t>
            </a:r>
            <a:r>
              <a:rPr lang="en-US" altLang="zh-TW" sz="2800" smtClean="0">
                <a:latin typeface="新細明體" panose="02020500000000000000" pitchFamily="18" charset="-120"/>
              </a:rPr>
              <a:t>)</a:t>
            </a:r>
          </a:p>
          <a:p>
            <a:pPr eaLnBrk="1" hangingPunct="1">
              <a:lnSpc>
                <a:spcPct val="80000"/>
              </a:lnSpc>
              <a:buClr>
                <a:srgbClr val="FF9900"/>
              </a:buClr>
              <a:buFont typeface="Wingdings" panose="05000000000000000000" pitchFamily="2" charset="2"/>
              <a:buChar char="n"/>
            </a:pPr>
            <a:r>
              <a:rPr lang="zh-TW" altLang="en-US" sz="2800" smtClean="0">
                <a:latin typeface="新細明體" panose="02020500000000000000" pitchFamily="18" charset="-120"/>
              </a:rPr>
              <a:t>基礎類別與衍生類別</a:t>
            </a:r>
          </a:p>
          <a:p>
            <a:pPr eaLnBrk="1" hangingPunct="1">
              <a:lnSpc>
                <a:spcPct val="80000"/>
              </a:lnSpc>
              <a:buClr>
                <a:srgbClr val="FF9900"/>
              </a:buClr>
              <a:buFont typeface="Wingdings" panose="05000000000000000000" pitchFamily="2" charset="2"/>
              <a:buNone/>
            </a:pPr>
            <a:r>
              <a:rPr lang="zh-TW" altLang="en-US" sz="2800" smtClean="0">
                <a:latin typeface="新細明體" panose="02020500000000000000" pitchFamily="18" charset="-120"/>
              </a:rPr>
              <a:t>	</a:t>
            </a:r>
            <a:r>
              <a:rPr lang="en-US" altLang="zh-TW" sz="2800" smtClean="0">
                <a:latin typeface="新細明體" panose="02020500000000000000" pitchFamily="18" charset="-120"/>
              </a:rPr>
              <a:t>Ex:</a:t>
            </a:r>
          </a:p>
          <a:p>
            <a:pPr eaLnBrk="1" hangingPunct="1">
              <a:lnSpc>
                <a:spcPct val="80000"/>
              </a:lnSpc>
              <a:buFont typeface="Wingdings 2" panose="05020102010507070707" pitchFamily="18" charset="2"/>
              <a:buNone/>
            </a:pPr>
            <a:r>
              <a:rPr lang="en-US" altLang="zh-TW" sz="1800" smtClean="0">
                <a:latin typeface="新細明體" panose="02020500000000000000" pitchFamily="18" charset="-120"/>
              </a:rPr>
              <a:t>public class Porsche extends Car{</a:t>
            </a:r>
          </a:p>
          <a:p>
            <a:pPr eaLnBrk="1" hangingPunct="1">
              <a:lnSpc>
                <a:spcPct val="80000"/>
              </a:lnSpc>
              <a:buFont typeface="Wingdings 2" panose="05020102010507070707" pitchFamily="18" charset="2"/>
              <a:buNone/>
            </a:pPr>
            <a:r>
              <a:rPr lang="en-US" altLang="zh-TW" sz="1800" smtClean="0">
                <a:latin typeface="新細明體" panose="02020500000000000000" pitchFamily="18" charset="-120"/>
              </a:rPr>
              <a:t>	void maxSpeed(){</a:t>
            </a:r>
          </a:p>
          <a:p>
            <a:pPr eaLnBrk="1" hangingPunct="1">
              <a:lnSpc>
                <a:spcPct val="80000"/>
              </a:lnSpc>
              <a:buFont typeface="Wingdings 2" panose="05020102010507070707" pitchFamily="18" charset="2"/>
              <a:buNone/>
            </a:pPr>
            <a:r>
              <a:rPr lang="en-US" altLang="zh-TW" sz="1800" smtClean="0">
                <a:latin typeface="新細明體" panose="02020500000000000000" pitchFamily="18" charset="-120"/>
              </a:rPr>
              <a:t>		System.out.println("280");</a:t>
            </a:r>
          </a:p>
          <a:p>
            <a:pPr eaLnBrk="1" hangingPunct="1">
              <a:lnSpc>
                <a:spcPct val="80000"/>
              </a:lnSpc>
              <a:buFont typeface="Wingdings 2" panose="05020102010507070707" pitchFamily="18" charset="2"/>
              <a:buNone/>
            </a:pPr>
            <a:r>
              <a:rPr lang="en-US" altLang="zh-TW" sz="1800" smtClean="0">
                <a:latin typeface="新細明體" panose="02020500000000000000" pitchFamily="18" charset="-120"/>
              </a:rPr>
              <a:t>		//</a:t>
            </a:r>
            <a:r>
              <a:rPr lang="zh-TW" altLang="en-US" sz="1800" smtClean="0">
                <a:latin typeface="新細明體" panose="02020500000000000000" pitchFamily="18" charset="-120"/>
              </a:rPr>
              <a:t>改寫</a:t>
            </a:r>
            <a:r>
              <a:rPr lang="en-US" altLang="zh-TW" sz="1800" smtClean="0">
                <a:latin typeface="新細明體" panose="02020500000000000000" pitchFamily="18" charset="-120"/>
              </a:rPr>
              <a:t>Car</a:t>
            </a:r>
            <a:r>
              <a:rPr lang="zh-TW" altLang="en-US" sz="1800" smtClean="0">
                <a:latin typeface="新細明體" panose="02020500000000000000" pitchFamily="18" charset="-120"/>
              </a:rPr>
              <a:t>類別中的</a:t>
            </a:r>
            <a:r>
              <a:rPr lang="en-US" altLang="zh-TW" sz="1800" smtClean="0">
                <a:latin typeface="新細明體" panose="02020500000000000000" pitchFamily="18" charset="-120"/>
              </a:rPr>
              <a:t>maxSpeed()</a:t>
            </a:r>
          </a:p>
          <a:p>
            <a:pPr eaLnBrk="1" hangingPunct="1">
              <a:lnSpc>
                <a:spcPct val="80000"/>
              </a:lnSpc>
              <a:buFont typeface="Wingdings 2" panose="05020102010507070707" pitchFamily="18" charset="2"/>
              <a:buNone/>
            </a:pPr>
            <a:r>
              <a:rPr lang="en-US" altLang="zh-TW" sz="1800" smtClean="0">
                <a:latin typeface="新細明體" panose="02020500000000000000" pitchFamily="18" charset="-120"/>
              </a:rPr>
              <a:t>	}</a:t>
            </a:r>
          </a:p>
          <a:p>
            <a:pPr eaLnBrk="1" hangingPunct="1">
              <a:lnSpc>
                <a:spcPct val="80000"/>
              </a:lnSpc>
              <a:buFont typeface="Wingdings 2" panose="05020102010507070707" pitchFamily="18" charset="2"/>
              <a:buNone/>
            </a:pPr>
            <a:r>
              <a:rPr lang="en-US" altLang="zh-TW" sz="1800" smtClean="0">
                <a:latin typeface="新細明體" panose="02020500000000000000" pitchFamily="18" charset="-120"/>
              </a:rPr>
              <a:t>}</a:t>
            </a:r>
          </a:p>
          <a:p>
            <a:pPr eaLnBrk="1" hangingPunct="1">
              <a:lnSpc>
                <a:spcPct val="80000"/>
              </a:lnSpc>
              <a:buFont typeface="Wingdings 2" panose="05020102010507070707" pitchFamily="18" charset="2"/>
              <a:buNone/>
            </a:pPr>
            <a:r>
              <a:rPr lang="en-US" altLang="zh-TW" sz="1800" smtClean="0">
                <a:latin typeface="新細明體" panose="02020500000000000000" pitchFamily="18" charset="-120"/>
              </a:rPr>
              <a:t>public class MyJava2{</a:t>
            </a:r>
          </a:p>
          <a:p>
            <a:pPr eaLnBrk="1" hangingPunct="1">
              <a:lnSpc>
                <a:spcPct val="80000"/>
              </a:lnSpc>
              <a:buFont typeface="Wingdings 2" panose="05020102010507070707" pitchFamily="18" charset="2"/>
              <a:buNone/>
            </a:pPr>
            <a:r>
              <a:rPr lang="en-US" altLang="zh-TW" sz="1800" smtClean="0">
                <a:latin typeface="新細明體" panose="02020500000000000000" pitchFamily="18" charset="-120"/>
              </a:rPr>
              <a:t>	public static void main(String[] args){</a:t>
            </a:r>
          </a:p>
          <a:p>
            <a:pPr eaLnBrk="1" hangingPunct="1">
              <a:lnSpc>
                <a:spcPct val="80000"/>
              </a:lnSpc>
              <a:buFont typeface="Wingdings 2" panose="05020102010507070707" pitchFamily="18" charset="2"/>
              <a:buNone/>
            </a:pPr>
            <a:r>
              <a:rPr lang="en-US" altLang="zh-TW" sz="1800" smtClean="0">
                <a:latin typeface="新細明體" panose="02020500000000000000" pitchFamily="18" charset="-120"/>
              </a:rPr>
              <a:t>		Porsche p = new Porsche();</a:t>
            </a:r>
          </a:p>
          <a:p>
            <a:pPr eaLnBrk="1" hangingPunct="1">
              <a:lnSpc>
                <a:spcPct val="80000"/>
              </a:lnSpc>
              <a:buFont typeface="Wingdings 2" panose="05020102010507070707" pitchFamily="18" charset="2"/>
              <a:buNone/>
            </a:pPr>
            <a:r>
              <a:rPr lang="en-US" altLang="zh-TW" sz="1800" smtClean="0">
                <a:latin typeface="新細明體" panose="02020500000000000000" pitchFamily="18" charset="-120"/>
              </a:rPr>
              <a:t>		System.out.println(p.price);</a:t>
            </a:r>
          </a:p>
          <a:p>
            <a:pPr eaLnBrk="1" hangingPunct="1">
              <a:lnSpc>
                <a:spcPct val="80000"/>
              </a:lnSpc>
              <a:buFont typeface="Wingdings 2" panose="05020102010507070707" pitchFamily="18" charset="2"/>
              <a:buNone/>
            </a:pPr>
            <a:r>
              <a:rPr lang="en-US" altLang="zh-TW" sz="1800" smtClean="0">
                <a:latin typeface="新細明體" panose="02020500000000000000" pitchFamily="18" charset="-120"/>
              </a:rPr>
              <a:t>		p.maxSpeed();</a:t>
            </a:r>
          </a:p>
          <a:p>
            <a:pPr eaLnBrk="1" hangingPunct="1">
              <a:lnSpc>
                <a:spcPct val="80000"/>
              </a:lnSpc>
              <a:buFont typeface="Wingdings 2" panose="05020102010507070707" pitchFamily="18" charset="2"/>
              <a:buNone/>
            </a:pPr>
            <a:r>
              <a:rPr lang="en-US" altLang="zh-TW" sz="1800" smtClean="0">
                <a:latin typeface="新細明體" panose="02020500000000000000" pitchFamily="18" charset="-120"/>
              </a:rPr>
              <a:t>	}</a:t>
            </a:r>
          </a:p>
          <a:p>
            <a:pPr eaLnBrk="1" hangingPunct="1">
              <a:lnSpc>
                <a:spcPct val="80000"/>
              </a:lnSpc>
              <a:buFont typeface="Wingdings 2" panose="05020102010507070707" pitchFamily="18" charset="2"/>
              <a:buNone/>
            </a:pPr>
            <a:r>
              <a:rPr lang="en-US" altLang="zh-TW" sz="1800" smtClean="0">
                <a:latin typeface="新細明體" panose="02020500000000000000" pitchFamily="18" charset="-120"/>
              </a:rPr>
              <a:t>}</a:t>
            </a:r>
          </a:p>
        </p:txBody>
      </p:sp>
      <p:sp>
        <p:nvSpPr>
          <p:cNvPr id="286724" name="Rectangle 4"/>
          <p:cNvSpPr>
            <a:spLocks noChangeArrowheads="1"/>
          </p:cNvSpPr>
          <p:nvPr/>
        </p:nvSpPr>
        <p:spPr bwMode="auto">
          <a:xfrm>
            <a:off x="4429125" y="1555750"/>
            <a:ext cx="1008063" cy="431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85000"/>
              <a:buFont typeface="Wingdings 2" panose="05020102010507070707" pitchFamily="18" charset="2"/>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tx2"/>
              </a:buClr>
              <a:buSzPct val="85000"/>
              <a:buFont typeface="Wingdings 2" panose="05020102010507070707" pitchFamily="18" charset="2"/>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folHlink"/>
              </a:buClr>
              <a:buFont typeface="Wingdings 2" panose="05020102010507070707" pitchFamily="18" charset="2"/>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90000"/>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9pPr>
          </a:lstStyle>
          <a:p>
            <a:pPr algn="ctr" eaLnBrk="1" hangingPunct="1">
              <a:spcBef>
                <a:spcPct val="0"/>
              </a:spcBef>
              <a:buClrTx/>
              <a:buSzTx/>
              <a:buFontTx/>
              <a:buNone/>
            </a:pPr>
            <a:r>
              <a:rPr lang="en-US" altLang="zh-TW" sz="1800">
                <a:latin typeface="新細明體" panose="02020500000000000000" pitchFamily="18" charset="-120"/>
              </a:rPr>
              <a:t>Car</a:t>
            </a:r>
          </a:p>
        </p:txBody>
      </p:sp>
      <p:sp>
        <p:nvSpPr>
          <p:cNvPr id="286725" name="Rectangle 5"/>
          <p:cNvSpPr>
            <a:spLocks noChangeArrowheads="1"/>
          </p:cNvSpPr>
          <p:nvPr/>
        </p:nvSpPr>
        <p:spPr bwMode="auto">
          <a:xfrm>
            <a:off x="6804025" y="1555750"/>
            <a:ext cx="1008063" cy="431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85000"/>
              <a:buFont typeface="Wingdings 2" panose="05020102010507070707" pitchFamily="18" charset="2"/>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tx2"/>
              </a:buClr>
              <a:buSzPct val="85000"/>
              <a:buFont typeface="Wingdings 2" panose="05020102010507070707" pitchFamily="18" charset="2"/>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folHlink"/>
              </a:buClr>
              <a:buFont typeface="Wingdings 2" panose="05020102010507070707" pitchFamily="18" charset="2"/>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90000"/>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9pPr>
          </a:lstStyle>
          <a:p>
            <a:pPr algn="ctr" eaLnBrk="1" hangingPunct="1">
              <a:spcBef>
                <a:spcPct val="0"/>
              </a:spcBef>
              <a:buClrTx/>
              <a:buSzTx/>
              <a:buFontTx/>
              <a:buNone/>
            </a:pPr>
            <a:r>
              <a:rPr lang="en-US" altLang="zh-TW" sz="1800">
                <a:latin typeface="新細明體" panose="02020500000000000000" pitchFamily="18" charset="-120"/>
              </a:rPr>
              <a:t>Porsche</a:t>
            </a:r>
          </a:p>
        </p:txBody>
      </p:sp>
      <p:cxnSp>
        <p:nvCxnSpPr>
          <p:cNvPr id="286727" name="AutoShape 7"/>
          <p:cNvCxnSpPr>
            <a:cxnSpLocks noChangeShapeType="1"/>
            <a:stCxn id="286724" idx="3"/>
            <a:endCxn id="286725" idx="1"/>
          </p:cNvCxnSpPr>
          <p:nvPr/>
        </p:nvCxnSpPr>
        <p:spPr bwMode="auto">
          <a:xfrm>
            <a:off x="5437188" y="1771650"/>
            <a:ext cx="1366837"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86728" name="Rectangle 8"/>
          <p:cNvSpPr>
            <a:spLocks noChangeArrowheads="1"/>
          </p:cNvSpPr>
          <p:nvPr/>
        </p:nvSpPr>
        <p:spPr bwMode="auto">
          <a:xfrm>
            <a:off x="5795963" y="1484313"/>
            <a:ext cx="719137" cy="287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85000"/>
              <a:buFont typeface="Wingdings 2" panose="05020102010507070707" pitchFamily="18" charset="2"/>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tx2"/>
              </a:buClr>
              <a:buSzPct val="85000"/>
              <a:buFont typeface="Wingdings 2" panose="05020102010507070707" pitchFamily="18" charset="2"/>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folHlink"/>
              </a:buClr>
              <a:buFont typeface="Wingdings 2" panose="05020102010507070707" pitchFamily="18" charset="2"/>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90000"/>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9pPr>
          </a:lstStyle>
          <a:p>
            <a:pPr algn="ctr" eaLnBrk="1" hangingPunct="1">
              <a:spcBef>
                <a:spcPct val="0"/>
              </a:spcBef>
              <a:buClrTx/>
              <a:buSzTx/>
              <a:buFontTx/>
              <a:buNone/>
            </a:pPr>
            <a:r>
              <a:rPr lang="en-US" altLang="zh-TW" sz="1800">
                <a:latin typeface="新細明體" panose="02020500000000000000" pitchFamily="18" charset="-120"/>
              </a:rPr>
              <a:t>extends</a:t>
            </a:r>
          </a:p>
        </p:txBody>
      </p:sp>
      <p:graphicFrame>
        <p:nvGraphicFramePr>
          <p:cNvPr id="286729" name="Object 9"/>
          <p:cNvGraphicFramePr>
            <a:graphicFrameLocks noChangeAspect="1"/>
          </p:cNvGraphicFramePr>
          <p:nvPr>
            <p:ph sz="half" idx="2"/>
          </p:nvPr>
        </p:nvGraphicFramePr>
        <p:xfrm>
          <a:off x="4140200" y="4724400"/>
          <a:ext cx="4608513" cy="1873250"/>
        </p:xfrm>
        <a:graphic>
          <a:graphicData uri="http://schemas.openxmlformats.org/presentationml/2006/ole">
            <mc:AlternateContent xmlns:mc="http://schemas.openxmlformats.org/markup-compatibility/2006">
              <mc:Choice xmlns:v="urn:schemas-microsoft-com:vml" Requires="v">
                <p:oleObj spid="_x0000_s7192" name="點陣圖影像" r:id="rId3" imgW="5229955" imgH="2019048" progId="Paint.Picture">
                  <p:embed/>
                </p:oleObj>
              </mc:Choice>
              <mc:Fallback>
                <p:oleObj name="點陣圖影像" r:id="rId3" imgW="5229955" imgH="2019048" progId="Paint.Picture">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40200" y="4724400"/>
                        <a:ext cx="4608513" cy="1873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86731" name="Rectangle 11"/>
          <p:cNvSpPr>
            <a:spLocks noChangeArrowheads="1"/>
          </p:cNvSpPr>
          <p:nvPr/>
        </p:nvSpPr>
        <p:spPr bwMode="auto">
          <a:xfrm>
            <a:off x="4427538" y="3716338"/>
            <a:ext cx="574675" cy="32226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85000"/>
              <a:buFont typeface="Wingdings 2" panose="05020102010507070707" pitchFamily="18" charset="2"/>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tx2"/>
              </a:buClr>
              <a:buSzPct val="85000"/>
              <a:buFont typeface="Wingdings 2" panose="05020102010507070707" pitchFamily="18" charset="2"/>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folHlink"/>
              </a:buClr>
              <a:buFont typeface="Wingdings 2" panose="05020102010507070707" pitchFamily="18" charset="2"/>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90000"/>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9pPr>
          </a:lstStyle>
          <a:p>
            <a:pPr algn="ctr" eaLnBrk="1" hangingPunct="1">
              <a:spcBef>
                <a:spcPct val="0"/>
              </a:spcBef>
              <a:buClrTx/>
              <a:buSzTx/>
              <a:buFontTx/>
              <a:buNone/>
            </a:pPr>
            <a:r>
              <a:rPr lang="en-US" altLang="zh-TW" sz="1800">
                <a:latin typeface="新細明體" panose="02020500000000000000" pitchFamily="18" charset="-120"/>
              </a:rPr>
              <a:t>p</a:t>
            </a:r>
          </a:p>
        </p:txBody>
      </p:sp>
      <p:sp>
        <p:nvSpPr>
          <p:cNvPr id="286732" name="Rectangle 12"/>
          <p:cNvSpPr>
            <a:spLocks noChangeArrowheads="1"/>
          </p:cNvSpPr>
          <p:nvPr/>
        </p:nvSpPr>
        <p:spPr bwMode="auto">
          <a:xfrm>
            <a:off x="5508625" y="3716338"/>
            <a:ext cx="1584325" cy="79216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85000"/>
              <a:buFont typeface="Wingdings 2" panose="05020102010507070707" pitchFamily="18" charset="2"/>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tx2"/>
              </a:buClr>
              <a:buSzPct val="85000"/>
              <a:buFont typeface="Wingdings 2" panose="05020102010507070707" pitchFamily="18" charset="2"/>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folHlink"/>
              </a:buClr>
              <a:buFont typeface="Wingdings 2" panose="05020102010507070707" pitchFamily="18" charset="2"/>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90000"/>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9pPr>
          </a:lstStyle>
          <a:p>
            <a:pPr algn="ctr" eaLnBrk="1" hangingPunct="1">
              <a:spcBef>
                <a:spcPct val="0"/>
              </a:spcBef>
              <a:buClrTx/>
              <a:buSzTx/>
              <a:buFontTx/>
              <a:buNone/>
            </a:pPr>
            <a:r>
              <a:rPr lang="en-US" altLang="zh-TW" sz="1800">
                <a:latin typeface="新細明體" panose="02020500000000000000" pitchFamily="18" charset="-120"/>
              </a:rPr>
              <a:t>super()</a:t>
            </a:r>
          </a:p>
          <a:p>
            <a:pPr algn="ctr" eaLnBrk="1" hangingPunct="1">
              <a:spcBef>
                <a:spcPct val="0"/>
              </a:spcBef>
              <a:buClrTx/>
              <a:buSzTx/>
              <a:buFontTx/>
              <a:buNone/>
            </a:pPr>
            <a:r>
              <a:rPr lang="en-US" altLang="zh-TW" sz="1800">
                <a:latin typeface="新細明體" panose="02020500000000000000" pitchFamily="18" charset="-120"/>
              </a:rPr>
              <a:t>Porsche()</a:t>
            </a:r>
          </a:p>
          <a:p>
            <a:pPr algn="ctr" eaLnBrk="1" hangingPunct="1">
              <a:spcBef>
                <a:spcPct val="0"/>
              </a:spcBef>
              <a:buClrTx/>
              <a:buSzTx/>
              <a:buFontTx/>
              <a:buNone/>
            </a:pPr>
            <a:r>
              <a:rPr lang="en-US" altLang="zh-TW" sz="1800">
                <a:latin typeface="新細明體" panose="02020500000000000000" pitchFamily="18" charset="-120"/>
              </a:rPr>
              <a:t>maxSpeed()</a:t>
            </a:r>
          </a:p>
        </p:txBody>
      </p:sp>
      <p:sp>
        <p:nvSpPr>
          <p:cNvPr id="286733" name="Rectangle 13"/>
          <p:cNvSpPr>
            <a:spLocks noChangeArrowheads="1"/>
          </p:cNvSpPr>
          <p:nvPr/>
        </p:nvSpPr>
        <p:spPr bwMode="auto">
          <a:xfrm>
            <a:off x="5508625" y="2492375"/>
            <a:ext cx="1584325" cy="7921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85000"/>
              <a:buFont typeface="Wingdings 2" panose="05020102010507070707" pitchFamily="18" charset="2"/>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tx2"/>
              </a:buClr>
              <a:buSzPct val="85000"/>
              <a:buFont typeface="Wingdings 2" panose="05020102010507070707" pitchFamily="18" charset="2"/>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folHlink"/>
              </a:buClr>
              <a:buFont typeface="Wingdings 2" panose="05020102010507070707" pitchFamily="18" charset="2"/>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90000"/>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9pPr>
          </a:lstStyle>
          <a:p>
            <a:pPr algn="ctr" eaLnBrk="1" hangingPunct="1">
              <a:spcBef>
                <a:spcPct val="0"/>
              </a:spcBef>
              <a:buClrTx/>
              <a:buSzTx/>
              <a:buFontTx/>
              <a:buNone/>
            </a:pPr>
            <a:r>
              <a:rPr lang="en-US" altLang="zh-TW" sz="1800">
                <a:latin typeface="新細明體" panose="02020500000000000000" pitchFamily="18" charset="-120"/>
              </a:rPr>
              <a:t>price</a:t>
            </a:r>
          </a:p>
          <a:p>
            <a:pPr algn="ctr" eaLnBrk="1" hangingPunct="1">
              <a:spcBef>
                <a:spcPct val="0"/>
              </a:spcBef>
              <a:buClrTx/>
              <a:buSzTx/>
              <a:buFontTx/>
              <a:buNone/>
            </a:pPr>
            <a:r>
              <a:rPr lang="en-US" altLang="zh-TW" sz="1800">
                <a:latin typeface="新細明體" panose="02020500000000000000" pitchFamily="18" charset="-120"/>
              </a:rPr>
              <a:t>Car()</a:t>
            </a:r>
          </a:p>
          <a:p>
            <a:pPr algn="ctr" eaLnBrk="1" hangingPunct="1">
              <a:spcBef>
                <a:spcPct val="0"/>
              </a:spcBef>
              <a:buClrTx/>
              <a:buSzTx/>
              <a:buFontTx/>
              <a:buNone/>
            </a:pPr>
            <a:r>
              <a:rPr lang="en-US" altLang="zh-TW" sz="1800">
                <a:latin typeface="新細明體" panose="02020500000000000000" pitchFamily="18" charset="-120"/>
              </a:rPr>
              <a:t>maxSpeed()</a:t>
            </a:r>
          </a:p>
        </p:txBody>
      </p:sp>
      <p:sp>
        <p:nvSpPr>
          <p:cNvPr id="286734" name="Line 14"/>
          <p:cNvSpPr>
            <a:spLocks noChangeShapeType="1"/>
          </p:cNvSpPr>
          <p:nvPr/>
        </p:nvSpPr>
        <p:spPr bwMode="auto">
          <a:xfrm>
            <a:off x="5003800" y="3860800"/>
            <a:ext cx="504825"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286735" name="Line 15"/>
          <p:cNvSpPr>
            <a:spLocks noChangeShapeType="1"/>
          </p:cNvSpPr>
          <p:nvPr/>
        </p:nvSpPr>
        <p:spPr bwMode="auto">
          <a:xfrm flipV="1">
            <a:off x="6300788" y="3284538"/>
            <a:ext cx="0" cy="431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286737" name="Line 17"/>
          <p:cNvSpPr>
            <a:spLocks noChangeShapeType="1"/>
          </p:cNvSpPr>
          <p:nvPr/>
        </p:nvSpPr>
        <p:spPr bwMode="auto">
          <a:xfrm>
            <a:off x="7092950" y="3141663"/>
            <a:ext cx="431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286738" name="Rectangle 18"/>
          <p:cNvSpPr>
            <a:spLocks noChangeArrowheads="1"/>
          </p:cNvSpPr>
          <p:nvPr/>
        </p:nvSpPr>
        <p:spPr bwMode="auto">
          <a:xfrm>
            <a:off x="7524750" y="2997200"/>
            <a:ext cx="503238" cy="2873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85000"/>
              <a:buFont typeface="Wingdings 2" panose="05020102010507070707" pitchFamily="18" charset="2"/>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tx2"/>
              </a:buClr>
              <a:buSzPct val="85000"/>
              <a:buFont typeface="Wingdings 2" panose="05020102010507070707" pitchFamily="18" charset="2"/>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folHlink"/>
              </a:buClr>
              <a:buFont typeface="Wingdings 2" panose="05020102010507070707" pitchFamily="18" charset="2"/>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90000"/>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9pPr>
          </a:lstStyle>
          <a:p>
            <a:pPr algn="ctr" eaLnBrk="1" hangingPunct="1">
              <a:spcBef>
                <a:spcPct val="0"/>
              </a:spcBef>
              <a:buClrTx/>
              <a:buSzTx/>
              <a:buFontTx/>
              <a:buNone/>
            </a:pPr>
            <a:r>
              <a:rPr lang="en-US" altLang="zh-TW" sz="1800">
                <a:latin typeface="新細明體" panose="02020500000000000000" pitchFamily="18" charset="-120"/>
              </a:rPr>
              <a:t>100</a:t>
            </a:r>
          </a:p>
        </p:txBody>
      </p:sp>
      <p:sp>
        <p:nvSpPr>
          <p:cNvPr id="286739" name="Line 19"/>
          <p:cNvSpPr>
            <a:spLocks noChangeShapeType="1"/>
          </p:cNvSpPr>
          <p:nvPr/>
        </p:nvSpPr>
        <p:spPr bwMode="auto">
          <a:xfrm>
            <a:off x="7092950" y="4365625"/>
            <a:ext cx="431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286740" name="Rectangle 20"/>
          <p:cNvSpPr>
            <a:spLocks noChangeArrowheads="1"/>
          </p:cNvSpPr>
          <p:nvPr/>
        </p:nvSpPr>
        <p:spPr bwMode="auto">
          <a:xfrm>
            <a:off x="7524750" y="4221163"/>
            <a:ext cx="503238" cy="2873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85000"/>
              <a:buFont typeface="Wingdings 2" panose="05020102010507070707" pitchFamily="18" charset="2"/>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tx2"/>
              </a:buClr>
              <a:buSzPct val="85000"/>
              <a:buFont typeface="Wingdings 2" panose="05020102010507070707" pitchFamily="18" charset="2"/>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folHlink"/>
              </a:buClr>
              <a:buFont typeface="Wingdings 2" panose="05020102010507070707" pitchFamily="18" charset="2"/>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90000"/>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9pPr>
          </a:lstStyle>
          <a:p>
            <a:pPr algn="ctr" eaLnBrk="1" hangingPunct="1">
              <a:spcBef>
                <a:spcPct val="0"/>
              </a:spcBef>
              <a:buClrTx/>
              <a:buSzTx/>
              <a:buFontTx/>
              <a:buNone/>
            </a:pPr>
            <a:r>
              <a:rPr lang="en-US" altLang="zh-TW" sz="1800">
                <a:latin typeface="新細明體" panose="02020500000000000000" pitchFamily="18" charset="-120"/>
              </a:rPr>
              <a:t>280</a:t>
            </a:r>
          </a:p>
        </p:txBody>
      </p:sp>
      <p:sp>
        <p:nvSpPr>
          <p:cNvPr id="286741" name="Line 21"/>
          <p:cNvSpPr>
            <a:spLocks noChangeShapeType="1"/>
          </p:cNvSpPr>
          <p:nvPr/>
        </p:nvSpPr>
        <p:spPr bwMode="auto">
          <a:xfrm flipV="1">
            <a:off x="7308850" y="3141663"/>
            <a:ext cx="0" cy="12239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286742" name="Rectangle 22"/>
          <p:cNvSpPr>
            <a:spLocks noChangeArrowheads="1"/>
          </p:cNvSpPr>
          <p:nvPr/>
        </p:nvSpPr>
        <p:spPr bwMode="auto">
          <a:xfrm>
            <a:off x="7308850" y="3573463"/>
            <a:ext cx="719138" cy="287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85000"/>
              <a:buFont typeface="Wingdings 2" panose="05020102010507070707" pitchFamily="18" charset="2"/>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tx2"/>
              </a:buClr>
              <a:buSzPct val="85000"/>
              <a:buFont typeface="Wingdings 2" panose="05020102010507070707" pitchFamily="18" charset="2"/>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folHlink"/>
              </a:buClr>
              <a:buFont typeface="Wingdings 2" panose="05020102010507070707" pitchFamily="18" charset="2"/>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90000"/>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9pPr>
          </a:lstStyle>
          <a:p>
            <a:pPr algn="ctr" eaLnBrk="1" hangingPunct="1">
              <a:spcBef>
                <a:spcPct val="0"/>
              </a:spcBef>
              <a:buClrTx/>
              <a:buSzTx/>
              <a:buFontTx/>
              <a:buNone/>
            </a:pPr>
            <a:r>
              <a:rPr lang="en-US" altLang="zh-TW" sz="1800">
                <a:latin typeface="新細明體" panose="02020500000000000000" pitchFamily="18" charset="-120"/>
              </a:rPr>
              <a:t>override</a:t>
            </a:r>
          </a:p>
        </p:txBody>
      </p:sp>
      <p:sp>
        <p:nvSpPr>
          <p:cNvPr id="286743" name="Rectangle 23"/>
          <p:cNvSpPr>
            <a:spLocks noChangeArrowheads="1"/>
          </p:cNvSpPr>
          <p:nvPr/>
        </p:nvSpPr>
        <p:spPr bwMode="auto">
          <a:xfrm>
            <a:off x="1258888" y="5084763"/>
            <a:ext cx="2520950" cy="288925"/>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85000"/>
              <a:buFont typeface="Wingdings 2" panose="05020102010507070707" pitchFamily="18" charset="2"/>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tx2"/>
              </a:buClr>
              <a:buSzPct val="85000"/>
              <a:buFont typeface="Wingdings 2" panose="05020102010507070707" pitchFamily="18" charset="2"/>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folHlink"/>
              </a:buClr>
              <a:buFont typeface="Wingdings 2" panose="05020102010507070707" pitchFamily="18" charset="2"/>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90000"/>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spcBef>
                <a:spcPct val="0"/>
              </a:spcBef>
              <a:buClrTx/>
              <a:buSzTx/>
              <a:buFontTx/>
              <a:buNone/>
            </a:pPr>
            <a:endParaRPr lang="zh-TW" altLang="en-US" sz="1800"/>
          </a:p>
        </p:txBody>
      </p:sp>
      <p:sp>
        <p:nvSpPr>
          <p:cNvPr id="286744" name="Rectangle 24"/>
          <p:cNvSpPr>
            <a:spLocks noChangeArrowheads="1"/>
          </p:cNvSpPr>
          <p:nvPr/>
        </p:nvSpPr>
        <p:spPr bwMode="auto">
          <a:xfrm>
            <a:off x="5508625" y="2492375"/>
            <a:ext cx="1584325" cy="2016125"/>
          </a:xfrm>
          <a:prstGeom prst="rect">
            <a:avLst/>
          </a:prstGeom>
          <a:noFill/>
          <a:ln w="9525">
            <a:solidFill>
              <a:srgbClr val="FF99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85000"/>
              <a:buFont typeface="Wingdings 2" panose="05020102010507070707" pitchFamily="18" charset="2"/>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tx2"/>
              </a:buClr>
              <a:buSzPct val="85000"/>
              <a:buFont typeface="Wingdings 2" panose="05020102010507070707" pitchFamily="18" charset="2"/>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folHlink"/>
              </a:buClr>
              <a:buFont typeface="Wingdings 2" panose="05020102010507070707" pitchFamily="18" charset="2"/>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90000"/>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spcBef>
                <a:spcPct val="0"/>
              </a:spcBef>
              <a:buClrTx/>
              <a:buSzTx/>
              <a:buFontTx/>
              <a:buNone/>
            </a:pPr>
            <a:endParaRPr lang="zh-TW" altLang="en-US" sz="1800"/>
          </a:p>
        </p:txBody>
      </p:sp>
      <p:sp>
        <p:nvSpPr>
          <p:cNvPr id="286745" name="Rectangle 25"/>
          <p:cNvSpPr>
            <a:spLocks noChangeArrowheads="1"/>
          </p:cNvSpPr>
          <p:nvPr/>
        </p:nvSpPr>
        <p:spPr bwMode="auto">
          <a:xfrm>
            <a:off x="5435600" y="2203450"/>
            <a:ext cx="1368425" cy="28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85000"/>
              <a:buFont typeface="Wingdings 2" panose="05020102010507070707" pitchFamily="18" charset="2"/>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tx2"/>
              </a:buClr>
              <a:buSzPct val="85000"/>
              <a:buFont typeface="Wingdings 2" panose="05020102010507070707" pitchFamily="18" charset="2"/>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folHlink"/>
              </a:buClr>
              <a:buFont typeface="Wingdings 2" panose="05020102010507070707" pitchFamily="18" charset="2"/>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90000"/>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9pPr>
          </a:lstStyle>
          <a:p>
            <a:pPr algn="ctr" eaLnBrk="1" hangingPunct="1">
              <a:spcBef>
                <a:spcPct val="0"/>
              </a:spcBef>
              <a:buClrTx/>
              <a:buSzTx/>
              <a:buFontTx/>
              <a:buNone/>
            </a:pPr>
            <a:r>
              <a:rPr lang="en-US" altLang="zh-TW" sz="1800">
                <a:latin typeface="新細明體" panose="02020500000000000000" pitchFamily="18" charset="-120"/>
              </a:rPr>
              <a:t>Porsche object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86724"/>
                                        </p:tgtEl>
                                        <p:attrNameLst>
                                          <p:attrName>style.visibility</p:attrName>
                                        </p:attrNameLst>
                                      </p:cBhvr>
                                      <p:to>
                                        <p:strVal val="visible"/>
                                      </p:to>
                                    </p:set>
                                    <p:animEffect transition="in" filter="dissolve">
                                      <p:cBhvr>
                                        <p:cTn id="7" dur="500"/>
                                        <p:tgtEl>
                                          <p:spTgt spid="286724"/>
                                        </p:tgtEl>
                                      </p:cBhvr>
                                    </p:animEffect>
                                  </p:childTnLst>
                                </p:cTn>
                              </p:par>
                              <p:par>
                                <p:cTn id="8" presetID="9" presetClass="entr" presetSubtype="0" fill="hold" grpId="0" nodeType="withEffect">
                                  <p:stCondLst>
                                    <p:cond delay="0"/>
                                  </p:stCondLst>
                                  <p:childTnLst>
                                    <p:set>
                                      <p:cBhvr>
                                        <p:cTn id="9" dur="1" fill="hold">
                                          <p:stCondLst>
                                            <p:cond delay="0"/>
                                          </p:stCondLst>
                                        </p:cTn>
                                        <p:tgtEl>
                                          <p:spTgt spid="286725"/>
                                        </p:tgtEl>
                                        <p:attrNameLst>
                                          <p:attrName>style.visibility</p:attrName>
                                        </p:attrNameLst>
                                      </p:cBhvr>
                                      <p:to>
                                        <p:strVal val="visible"/>
                                      </p:to>
                                    </p:set>
                                    <p:animEffect transition="in" filter="dissolve">
                                      <p:cBhvr>
                                        <p:cTn id="10" dur="500"/>
                                        <p:tgtEl>
                                          <p:spTgt spid="286725"/>
                                        </p:tgtEl>
                                      </p:cBhvr>
                                    </p:animEffect>
                                  </p:childTnLst>
                                </p:cTn>
                              </p:par>
                            </p:childTnLst>
                          </p:cTn>
                        </p:par>
                        <p:par>
                          <p:cTn id="11" fill="hold" nodeType="afterGroup">
                            <p:stCondLst>
                              <p:cond delay="500"/>
                            </p:stCondLst>
                            <p:childTnLst>
                              <p:par>
                                <p:cTn id="12" presetID="18" presetClass="entr" presetSubtype="12" fill="hold" nodeType="afterEffect">
                                  <p:stCondLst>
                                    <p:cond delay="0"/>
                                  </p:stCondLst>
                                  <p:childTnLst>
                                    <p:set>
                                      <p:cBhvr>
                                        <p:cTn id="13" dur="1" fill="hold">
                                          <p:stCondLst>
                                            <p:cond delay="0"/>
                                          </p:stCondLst>
                                        </p:cTn>
                                        <p:tgtEl>
                                          <p:spTgt spid="286727"/>
                                        </p:tgtEl>
                                        <p:attrNameLst>
                                          <p:attrName>style.visibility</p:attrName>
                                        </p:attrNameLst>
                                      </p:cBhvr>
                                      <p:to>
                                        <p:strVal val="visible"/>
                                      </p:to>
                                    </p:set>
                                    <p:animEffect transition="in" filter="strips(downLeft)">
                                      <p:cBhvr>
                                        <p:cTn id="14" dur="500"/>
                                        <p:tgtEl>
                                          <p:spTgt spid="286727"/>
                                        </p:tgtEl>
                                      </p:cBhvr>
                                    </p:animEffect>
                                  </p:childTnLst>
                                </p:cTn>
                              </p:par>
                              <p:par>
                                <p:cTn id="15" presetID="18" presetClass="entr" presetSubtype="12" fill="hold" grpId="0" nodeType="withEffect">
                                  <p:stCondLst>
                                    <p:cond delay="0"/>
                                  </p:stCondLst>
                                  <p:childTnLst>
                                    <p:set>
                                      <p:cBhvr>
                                        <p:cTn id="16" dur="1" fill="hold">
                                          <p:stCondLst>
                                            <p:cond delay="0"/>
                                          </p:stCondLst>
                                        </p:cTn>
                                        <p:tgtEl>
                                          <p:spTgt spid="286728"/>
                                        </p:tgtEl>
                                        <p:attrNameLst>
                                          <p:attrName>style.visibility</p:attrName>
                                        </p:attrNameLst>
                                      </p:cBhvr>
                                      <p:to>
                                        <p:strVal val="visible"/>
                                      </p:to>
                                    </p:set>
                                    <p:animEffect transition="in" filter="strips(downLeft)">
                                      <p:cBhvr>
                                        <p:cTn id="17" dur="500"/>
                                        <p:tgtEl>
                                          <p:spTgt spid="28672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286723">
                                            <p:txEl>
                                              <p:pRg st="9" end="9"/>
                                            </p:txEl>
                                          </p:spTgt>
                                        </p:tgtEl>
                                        <p:attrNameLst>
                                          <p:attrName>style.visibility</p:attrName>
                                        </p:attrNameLst>
                                      </p:cBhvr>
                                      <p:to>
                                        <p:strVal val="visible"/>
                                      </p:to>
                                    </p:set>
                                    <p:animEffect transition="in" filter="dissolve">
                                      <p:cBhvr>
                                        <p:cTn id="22" dur="1000"/>
                                        <p:tgtEl>
                                          <p:spTgt spid="286723">
                                            <p:txEl>
                                              <p:pRg st="9" end="9"/>
                                            </p:txEl>
                                          </p:spTgt>
                                        </p:tgtEl>
                                      </p:cBhvr>
                                    </p:animEffect>
                                  </p:childTnLst>
                                </p:cTn>
                              </p:par>
                              <p:par>
                                <p:cTn id="23" presetID="9" presetClass="entr" presetSubtype="0" fill="hold" nodeType="withEffect">
                                  <p:stCondLst>
                                    <p:cond delay="0"/>
                                  </p:stCondLst>
                                  <p:childTnLst>
                                    <p:set>
                                      <p:cBhvr>
                                        <p:cTn id="24" dur="1" fill="hold">
                                          <p:stCondLst>
                                            <p:cond delay="0"/>
                                          </p:stCondLst>
                                        </p:cTn>
                                        <p:tgtEl>
                                          <p:spTgt spid="286723">
                                            <p:txEl>
                                              <p:pRg st="10" end="10"/>
                                            </p:txEl>
                                          </p:spTgt>
                                        </p:tgtEl>
                                        <p:attrNameLst>
                                          <p:attrName>style.visibility</p:attrName>
                                        </p:attrNameLst>
                                      </p:cBhvr>
                                      <p:to>
                                        <p:strVal val="visible"/>
                                      </p:to>
                                    </p:set>
                                    <p:animEffect transition="in" filter="dissolve">
                                      <p:cBhvr>
                                        <p:cTn id="25" dur="1000"/>
                                        <p:tgtEl>
                                          <p:spTgt spid="286723">
                                            <p:txEl>
                                              <p:pRg st="10" end="10"/>
                                            </p:txEl>
                                          </p:spTgt>
                                        </p:tgtEl>
                                      </p:cBhvr>
                                    </p:animEffect>
                                  </p:childTnLst>
                                </p:cTn>
                              </p:par>
                              <p:par>
                                <p:cTn id="26" presetID="9" presetClass="entr" presetSubtype="0" fill="hold" nodeType="withEffect">
                                  <p:stCondLst>
                                    <p:cond delay="0"/>
                                  </p:stCondLst>
                                  <p:childTnLst>
                                    <p:set>
                                      <p:cBhvr>
                                        <p:cTn id="27" dur="1" fill="hold">
                                          <p:stCondLst>
                                            <p:cond delay="0"/>
                                          </p:stCondLst>
                                        </p:cTn>
                                        <p:tgtEl>
                                          <p:spTgt spid="286723">
                                            <p:txEl>
                                              <p:pRg st="11" end="11"/>
                                            </p:txEl>
                                          </p:spTgt>
                                        </p:tgtEl>
                                        <p:attrNameLst>
                                          <p:attrName>style.visibility</p:attrName>
                                        </p:attrNameLst>
                                      </p:cBhvr>
                                      <p:to>
                                        <p:strVal val="visible"/>
                                      </p:to>
                                    </p:set>
                                    <p:animEffect transition="in" filter="dissolve">
                                      <p:cBhvr>
                                        <p:cTn id="28" dur="1000"/>
                                        <p:tgtEl>
                                          <p:spTgt spid="286723">
                                            <p:txEl>
                                              <p:pRg st="11" end="11"/>
                                            </p:txEl>
                                          </p:spTgt>
                                        </p:tgtEl>
                                      </p:cBhvr>
                                    </p:animEffect>
                                  </p:childTnLst>
                                </p:cTn>
                              </p:par>
                              <p:par>
                                <p:cTn id="29" presetID="9" presetClass="entr" presetSubtype="0" fill="hold" nodeType="withEffect">
                                  <p:stCondLst>
                                    <p:cond delay="0"/>
                                  </p:stCondLst>
                                  <p:childTnLst>
                                    <p:set>
                                      <p:cBhvr>
                                        <p:cTn id="30" dur="1" fill="hold">
                                          <p:stCondLst>
                                            <p:cond delay="0"/>
                                          </p:stCondLst>
                                        </p:cTn>
                                        <p:tgtEl>
                                          <p:spTgt spid="286723">
                                            <p:txEl>
                                              <p:pRg st="12" end="12"/>
                                            </p:txEl>
                                          </p:spTgt>
                                        </p:tgtEl>
                                        <p:attrNameLst>
                                          <p:attrName>style.visibility</p:attrName>
                                        </p:attrNameLst>
                                      </p:cBhvr>
                                      <p:to>
                                        <p:strVal val="visible"/>
                                      </p:to>
                                    </p:set>
                                    <p:animEffect transition="in" filter="dissolve">
                                      <p:cBhvr>
                                        <p:cTn id="31" dur="1000"/>
                                        <p:tgtEl>
                                          <p:spTgt spid="286723">
                                            <p:txEl>
                                              <p:pRg st="12" end="12"/>
                                            </p:txEl>
                                          </p:spTgt>
                                        </p:tgtEl>
                                      </p:cBhvr>
                                    </p:animEffect>
                                  </p:childTnLst>
                                </p:cTn>
                              </p:par>
                              <p:par>
                                <p:cTn id="32" presetID="9" presetClass="entr" presetSubtype="0" fill="hold" nodeType="withEffect">
                                  <p:stCondLst>
                                    <p:cond delay="0"/>
                                  </p:stCondLst>
                                  <p:childTnLst>
                                    <p:set>
                                      <p:cBhvr>
                                        <p:cTn id="33" dur="1" fill="hold">
                                          <p:stCondLst>
                                            <p:cond delay="0"/>
                                          </p:stCondLst>
                                        </p:cTn>
                                        <p:tgtEl>
                                          <p:spTgt spid="286723">
                                            <p:txEl>
                                              <p:pRg st="13" end="13"/>
                                            </p:txEl>
                                          </p:spTgt>
                                        </p:tgtEl>
                                        <p:attrNameLst>
                                          <p:attrName>style.visibility</p:attrName>
                                        </p:attrNameLst>
                                      </p:cBhvr>
                                      <p:to>
                                        <p:strVal val="visible"/>
                                      </p:to>
                                    </p:set>
                                    <p:animEffect transition="in" filter="dissolve">
                                      <p:cBhvr>
                                        <p:cTn id="34" dur="1000"/>
                                        <p:tgtEl>
                                          <p:spTgt spid="286723">
                                            <p:txEl>
                                              <p:pRg st="13" end="13"/>
                                            </p:txEl>
                                          </p:spTgt>
                                        </p:tgtEl>
                                      </p:cBhvr>
                                    </p:animEffect>
                                  </p:childTnLst>
                                </p:cTn>
                              </p:par>
                              <p:par>
                                <p:cTn id="35" presetID="9" presetClass="entr" presetSubtype="0" fill="hold" nodeType="withEffect">
                                  <p:stCondLst>
                                    <p:cond delay="0"/>
                                  </p:stCondLst>
                                  <p:childTnLst>
                                    <p:set>
                                      <p:cBhvr>
                                        <p:cTn id="36" dur="1" fill="hold">
                                          <p:stCondLst>
                                            <p:cond delay="0"/>
                                          </p:stCondLst>
                                        </p:cTn>
                                        <p:tgtEl>
                                          <p:spTgt spid="286723">
                                            <p:txEl>
                                              <p:pRg st="14" end="14"/>
                                            </p:txEl>
                                          </p:spTgt>
                                        </p:tgtEl>
                                        <p:attrNameLst>
                                          <p:attrName>style.visibility</p:attrName>
                                        </p:attrNameLst>
                                      </p:cBhvr>
                                      <p:to>
                                        <p:strVal val="visible"/>
                                      </p:to>
                                    </p:set>
                                    <p:animEffect transition="in" filter="dissolve">
                                      <p:cBhvr>
                                        <p:cTn id="37" dur="1000"/>
                                        <p:tgtEl>
                                          <p:spTgt spid="286723">
                                            <p:txEl>
                                              <p:pRg st="14" end="14"/>
                                            </p:txEl>
                                          </p:spTgt>
                                        </p:tgtEl>
                                      </p:cBhvr>
                                    </p:animEffect>
                                  </p:childTnLst>
                                </p:cTn>
                              </p:par>
                              <p:par>
                                <p:cTn id="38" presetID="9" presetClass="entr" presetSubtype="0" fill="hold" nodeType="withEffect">
                                  <p:stCondLst>
                                    <p:cond delay="0"/>
                                  </p:stCondLst>
                                  <p:childTnLst>
                                    <p:set>
                                      <p:cBhvr>
                                        <p:cTn id="39" dur="1" fill="hold">
                                          <p:stCondLst>
                                            <p:cond delay="0"/>
                                          </p:stCondLst>
                                        </p:cTn>
                                        <p:tgtEl>
                                          <p:spTgt spid="286723">
                                            <p:txEl>
                                              <p:pRg st="15" end="15"/>
                                            </p:txEl>
                                          </p:spTgt>
                                        </p:tgtEl>
                                        <p:attrNameLst>
                                          <p:attrName>style.visibility</p:attrName>
                                        </p:attrNameLst>
                                      </p:cBhvr>
                                      <p:to>
                                        <p:strVal val="visible"/>
                                      </p:to>
                                    </p:set>
                                    <p:animEffect transition="in" filter="dissolve">
                                      <p:cBhvr>
                                        <p:cTn id="40" dur="1000"/>
                                        <p:tgtEl>
                                          <p:spTgt spid="286723">
                                            <p:txEl>
                                              <p:pRg st="15" end="15"/>
                                            </p:txEl>
                                          </p:spTgt>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286743"/>
                                        </p:tgtEl>
                                        <p:attrNameLst>
                                          <p:attrName>style.visibility</p:attrName>
                                        </p:attrNameLst>
                                      </p:cBhvr>
                                      <p:to>
                                        <p:strVal val="visible"/>
                                      </p:to>
                                    </p:set>
                                    <p:anim calcmode="lin" valueType="num">
                                      <p:cBhvr additive="base">
                                        <p:cTn id="45" dur="1000" fill="hold"/>
                                        <p:tgtEl>
                                          <p:spTgt spid="286743"/>
                                        </p:tgtEl>
                                        <p:attrNameLst>
                                          <p:attrName>ppt_x</p:attrName>
                                        </p:attrNameLst>
                                      </p:cBhvr>
                                      <p:tavLst>
                                        <p:tav tm="0">
                                          <p:val>
                                            <p:strVal val="#ppt_x"/>
                                          </p:val>
                                        </p:tav>
                                        <p:tav tm="100000">
                                          <p:val>
                                            <p:strVal val="#ppt_x"/>
                                          </p:val>
                                        </p:tav>
                                      </p:tavLst>
                                    </p:anim>
                                    <p:anim calcmode="lin" valueType="num">
                                      <p:cBhvr additive="base">
                                        <p:cTn id="46" dur="1000" fill="hold"/>
                                        <p:tgtEl>
                                          <p:spTgt spid="286743"/>
                                        </p:tgtEl>
                                        <p:attrNameLst>
                                          <p:attrName>ppt_y</p:attrName>
                                        </p:attrNameLst>
                                      </p:cBhvr>
                                      <p:tavLst>
                                        <p:tav tm="0">
                                          <p:val>
                                            <p:strVal val="1+#ppt_h/2"/>
                                          </p:val>
                                        </p:tav>
                                        <p:tav tm="100000">
                                          <p:val>
                                            <p:strVal val="#ppt_y"/>
                                          </p:val>
                                        </p:tav>
                                      </p:tavLst>
                                    </p:anim>
                                  </p:childTnLst>
                                </p:cTn>
                              </p:par>
                            </p:childTnLst>
                          </p:cTn>
                        </p:par>
                        <p:par>
                          <p:cTn id="47" fill="hold" nodeType="afterGroup">
                            <p:stCondLst>
                              <p:cond delay="1000"/>
                            </p:stCondLst>
                            <p:childTnLst>
                              <p:par>
                                <p:cTn id="48" presetID="9" presetClass="entr" presetSubtype="0" fill="hold" grpId="0" nodeType="afterEffect">
                                  <p:stCondLst>
                                    <p:cond delay="0"/>
                                  </p:stCondLst>
                                  <p:childTnLst>
                                    <p:set>
                                      <p:cBhvr>
                                        <p:cTn id="49" dur="1" fill="hold">
                                          <p:stCondLst>
                                            <p:cond delay="0"/>
                                          </p:stCondLst>
                                        </p:cTn>
                                        <p:tgtEl>
                                          <p:spTgt spid="286732">
                                            <p:bg/>
                                          </p:spTgt>
                                        </p:tgtEl>
                                        <p:attrNameLst>
                                          <p:attrName>style.visibility</p:attrName>
                                        </p:attrNameLst>
                                      </p:cBhvr>
                                      <p:to>
                                        <p:strVal val="visible"/>
                                      </p:to>
                                    </p:set>
                                    <p:animEffect transition="in" filter="dissolve">
                                      <p:cBhvr>
                                        <p:cTn id="50" dur="500"/>
                                        <p:tgtEl>
                                          <p:spTgt spid="286732">
                                            <p:bg/>
                                          </p:spTgt>
                                        </p:tgtEl>
                                      </p:cBhvr>
                                    </p:animEffect>
                                  </p:childTnLst>
                                </p:cTn>
                              </p:par>
                              <p:par>
                                <p:cTn id="51" presetID="9" presetClass="entr" presetSubtype="0" fill="hold" grpId="0" nodeType="withEffect">
                                  <p:stCondLst>
                                    <p:cond delay="0"/>
                                  </p:stCondLst>
                                  <p:childTnLst>
                                    <p:set>
                                      <p:cBhvr>
                                        <p:cTn id="52" dur="1" fill="hold">
                                          <p:stCondLst>
                                            <p:cond delay="0"/>
                                          </p:stCondLst>
                                        </p:cTn>
                                        <p:tgtEl>
                                          <p:spTgt spid="286732">
                                            <p:txEl>
                                              <p:pRg st="0" end="0"/>
                                            </p:txEl>
                                          </p:spTgt>
                                        </p:tgtEl>
                                        <p:attrNameLst>
                                          <p:attrName>style.visibility</p:attrName>
                                        </p:attrNameLst>
                                      </p:cBhvr>
                                      <p:to>
                                        <p:strVal val="visible"/>
                                      </p:to>
                                    </p:set>
                                    <p:animEffect transition="in" filter="dissolve">
                                      <p:cBhvr>
                                        <p:cTn id="53" dur="500"/>
                                        <p:tgtEl>
                                          <p:spTgt spid="286732">
                                            <p:txEl>
                                              <p:pRg st="0" end="0"/>
                                            </p:txEl>
                                          </p:spTgt>
                                        </p:tgtEl>
                                      </p:cBhvr>
                                    </p:animEffect>
                                  </p:childTnLst>
                                </p:cTn>
                              </p:par>
                              <p:par>
                                <p:cTn id="54" presetID="9" presetClass="entr" presetSubtype="0" fill="hold" grpId="0" nodeType="withEffect">
                                  <p:stCondLst>
                                    <p:cond delay="0"/>
                                  </p:stCondLst>
                                  <p:childTnLst>
                                    <p:set>
                                      <p:cBhvr>
                                        <p:cTn id="55" dur="1" fill="hold">
                                          <p:stCondLst>
                                            <p:cond delay="0"/>
                                          </p:stCondLst>
                                        </p:cTn>
                                        <p:tgtEl>
                                          <p:spTgt spid="286732">
                                            <p:txEl>
                                              <p:pRg st="1" end="1"/>
                                            </p:txEl>
                                          </p:spTgt>
                                        </p:tgtEl>
                                        <p:attrNameLst>
                                          <p:attrName>style.visibility</p:attrName>
                                        </p:attrNameLst>
                                      </p:cBhvr>
                                      <p:to>
                                        <p:strVal val="visible"/>
                                      </p:to>
                                    </p:set>
                                    <p:animEffect transition="in" filter="dissolve">
                                      <p:cBhvr>
                                        <p:cTn id="56" dur="500"/>
                                        <p:tgtEl>
                                          <p:spTgt spid="286732">
                                            <p:txEl>
                                              <p:pRg st="1" end="1"/>
                                            </p:txEl>
                                          </p:spTgt>
                                        </p:tgtEl>
                                      </p:cBhvr>
                                    </p:animEffect>
                                  </p:childTnLst>
                                </p:cTn>
                              </p:par>
                              <p:par>
                                <p:cTn id="57" presetID="9" presetClass="entr" presetSubtype="0" fill="hold" grpId="0" nodeType="withEffect">
                                  <p:stCondLst>
                                    <p:cond delay="0"/>
                                  </p:stCondLst>
                                  <p:childTnLst>
                                    <p:set>
                                      <p:cBhvr>
                                        <p:cTn id="58" dur="1" fill="hold">
                                          <p:stCondLst>
                                            <p:cond delay="0"/>
                                          </p:stCondLst>
                                        </p:cTn>
                                        <p:tgtEl>
                                          <p:spTgt spid="286732">
                                            <p:txEl>
                                              <p:pRg st="2" end="2"/>
                                            </p:txEl>
                                          </p:spTgt>
                                        </p:tgtEl>
                                        <p:attrNameLst>
                                          <p:attrName>style.visibility</p:attrName>
                                        </p:attrNameLst>
                                      </p:cBhvr>
                                      <p:to>
                                        <p:strVal val="visible"/>
                                      </p:to>
                                    </p:set>
                                    <p:animEffect transition="in" filter="dissolve">
                                      <p:cBhvr>
                                        <p:cTn id="59" dur="500"/>
                                        <p:tgtEl>
                                          <p:spTgt spid="286732">
                                            <p:txEl>
                                              <p:pRg st="2" end="2"/>
                                            </p:txEl>
                                          </p:spTgt>
                                        </p:tgtEl>
                                      </p:cBhvr>
                                    </p:animEffect>
                                  </p:childTnLst>
                                </p:cTn>
                              </p:par>
                              <p:par>
                                <p:cTn id="60" presetID="9" presetClass="entr" presetSubtype="0" fill="hold" grpId="0" nodeType="withEffect">
                                  <p:stCondLst>
                                    <p:cond delay="0"/>
                                  </p:stCondLst>
                                  <p:childTnLst>
                                    <p:set>
                                      <p:cBhvr>
                                        <p:cTn id="61" dur="1" fill="hold">
                                          <p:stCondLst>
                                            <p:cond delay="0"/>
                                          </p:stCondLst>
                                        </p:cTn>
                                        <p:tgtEl>
                                          <p:spTgt spid="286733"/>
                                        </p:tgtEl>
                                        <p:attrNameLst>
                                          <p:attrName>style.visibility</p:attrName>
                                        </p:attrNameLst>
                                      </p:cBhvr>
                                      <p:to>
                                        <p:strVal val="visible"/>
                                      </p:to>
                                    </p:set>
                                    <p:animEffect transition="in" filter="dissolve">
                                      <p:cBhvr>
                                        <p:cTn id="62" dur="500"/>
                                        <p:tgtEl>
                                          <p:spTgt spid="286733"/>
                                        </p:tgtEl>
                                      </p:cBhvr>
                                    </p:animEffect>
                                  </p:childTnLst>
                                </p:cTn>
                              </p:par>
                            </p:childTnLst>
                          </p:cTn>
                        </p:par>
                        <p:par>
                          <p:cTn id="63" fill="hold" nodeType="afterGroup">
                            <p:stCondLst>
                              <p:cond delay="1500"/>
                            </p:stCondLst>
                            <p:childTnLst>
                              <p:par>
                                <p:cTn id="64" presetID="9" presetClass="entr" presetSubtype="0" fill="hold" grpId="0" nodeType="afterEffect">
                                  <p:stCondLst>
                                    <p:cond delay="0"/>
                                  </p:stCondLst>
                                  <p:childTnLst>
                                    <p:set>
                                      <p:cBhvr>
                                        <p:cTn id="65" dur="1" fill="hold">
                                          <p:stCondLst>
                                            <p:cond delay="0"/>
                                          </p:stCondLst>
                                        </p:cTn>
                                        <p:tgtEl>
                                          <p:spTgt spid="286735"/>
                                        </p:tgtEl>
                                        <p:attrNameLst>
                                          <p:attrName>style.visibility</p:attrName>
                                        </p:attrNameLst>
                                      </p:cBhvr>
                                      <p:to>
                                        <p:strVal val="visible"/>
                                      </p:to>
                                    </p:set>
                                    <p:animEffect transition="in" filter="dissolve">
                                      <p:cBhvr>
                                        <p:cTn id="66" dur="500"/>
                                        <p:tgtEl>
                                          <p:spTgt spid="286735"/>
                                        </p:tgtEl>
                                      </p:cBhvr>
                                    </p:animEffect>
                                  </p:childTnLst>
                                </p:cTn>
                              </p:par>
                            </p:childTnLst>
                          </p:cTn>
                        </p:par>
                        <p:par>
                          <p:cTn id="67" fill="hold" nodeType="afterGroup">
                            <p:stCondLst>
                              <p:cond delay="2000"/>
                            </p:stCondLst>
                            <p:childTnLst>
                              <p:par>
                                <p:cTn id="68" presetID="9" presetClass="entr" presetSubtype="0" fill="hold" grpId="0" nodeType="afterEffect">
                                  <p:stCondLst>
                                    <p:cond delay="0"/>
                                  </p:stCondLst>
                                  <p:childTnLst>
                                    <p:set>
                                      <p:cBhvr>
                                        <p:cTn id="69" dur="1" fill="hold">
                                          <p:stCondLst>
                                            <p:cond delay="0"/>
                                          </p:stCondLst>
                                        </p:cTn>
                                        <p:tgtEl>
                                          <p:spTgt spid="286731"/>
                                        </p:tgtEl>
                                        <p:attrNameLst>
                                          <p:attrName>style.visibility</p:attrName>
                                        </p:attrNameLst>
                                      </p:cBhvr>
                                      <p:to>
                                        <p:strVal val="visible"/>
                                      </p:to>
                                    </p:set>
                                    <p:animEffect transition="in" filter="dissolve">
                                      <p:cBhvr>
                                        <p:cTn id="70" dur="500"/>
                                        <p:tgtEl>
                                          <p:spTgt spid="286731"/>
                                        </p:tgtEl>
                                      </p:cBhvr>
                                    </p:animEffect>
                                  </p:childTnLst>
                                </p:cTn>
                              </p:par>
                            </p:childTnLst>
                          </p:cTn>
                        </p:par>
                        <p:par>
                          <p:cTn id="71" fill="hold" nodeType="afterGroup">
                            <p:stCondLst>
                              <p:cond delay="2500"/>
                            </p:stCondLst>
                            <p:childTnLst>
                              <p:par>
                                <p:cTn id="72" presetID="9" presetClass="entr" presetSubtype="0" fill="hold" grpId="0" nodeType="afterEffect">
                                  <p:stCondLst>
                                    <p:cond delay="0"/>
                                  </p:stCondLst>
                                  <p:childTnLst>
                                    <p:set>
                                      <p:cBhvr>
                                        <p:cTn id="73" dur="1" fill="hold">
                                          <p:stCondLst>
                                            <p:cond delay="0"/>
                                          </p:stCondLst>
                                        </p:cTn>
                                        <p:tgtEl>
                                          <p:spTgt spid="286734"/>
                                        </p:tgtEl>
                                        <p:attrNameLst>
                                          <p:attrName>style.visibility</p:attrName>
                                        </p:attrNameLst>
                                      </p:cBhvr>
                                      <p:to>
                                        <p:strVal val="visible"/>
                                      </p:to>
                                    </p:set>
                                    <p:animEffect transition="in" filter="dissolve">
                                      <p:cBhvr>
                                        <p:cTn id="74" dur="500"/>
                                        <p:tgtEl>
                                          <p:spTgt spid="286734"/>
                                        </p:tgtEl>
                                      </p:cBhvr>
                                    </p:animEffect>
                                  </p:childTnLst>
                                </p:cTn>
                              </p:par>
                            </p:childTnLst>
                          </p:cTn>
                        </p:par>
                        <p:par>
                          <p:cTn id="75" fill="hold" nodeType="afterGroup">
                            <p:stCondLst>
                              <p:cond delay="3000"/>
                            </p:stCondLst>
                            <p:childTnLst>
                              <p:par>
                                <p:cTn id="76" presetID="9" presetClass="entr" presetSubtype="0" fill="hold" grpId="0" nodeType="afterEffect">
                                  <p:stCondLst>
                                    <p:cond delay="0"/>
                                  </p:stCondLst>
                                  <p:childTnLst>
                                    <p:set>
                                      <p:cBhvr>
                                        <p:cTn id="77" dur="1" fill="hold">
                                          <p:stCondLst>
                                            <p:cond delay="0"/>
                                          </p:stCondLst>
                                        </p:cTn>
                                        <p:tgtEl>
                                          <p:spTgt spid="286744"/>
                                        </p:tgtEl>
                                        <p:attrNameLst>
                                          <p:attrName>style.visibility</p:attrName>
                                        </p:attrNameLst>
                                      </p:cBhvr>
                                      <p:to>
                                        <p:strVal val="visible"/>
                                      </p:to>
                                    </p:set>
                                    <p:animEffect transition="in" filter="dissolve">
                                      <p:cBhvr>
                                        <p:cTn id="78" dur="1000"/>
                                        <p:tgtEl>
                                          <p:spTgt spid="286744"/>
                                        </p:tgtEl>
                                      </p:cBhvr>
                                    </p:animEffect>
                                  </p:childTnLst>
                                </p:cTn>
                              </p:par>
                              <p:par>
                                <p:cTn id="79" presetID="9" presetClass="entr" presetSubtype="0" fill="hold" grpId="0" nodeType="withEffect">
                                  <p:stCondLst>
                                    <p:cond delay="0"/>
                                  </p:stCondLst>
                                  <p:childTnLst>
                                    <p:set>
                                      <p:cBhvr>
                                        <p:cTn id="80" dur="1" fill="hold">
                                          <p:stCondLst>
                                            <p:cond delay="0"/>
                                          </p:stCondLst>
                                        </p:cTn>
                                        <p:tgtEl>
                                          <p:spTgt spid="286745"/>
                                        </p:tgtEl>
                                        <p:attrNameLst>
                                          <p:attrName>style.visibility</p:attrName>
                                        </p:attrNameLst>
                                      </p:cBhvr>
                                      <p:to>
                                        <p:strVal val="visible"/>
                                      </p:to>
                                    </p:set>
                                    <p:animEffect transition="in" filter="dissolve">
                                      <p:cBhvr>
                                        <p:cTn id="81" dur="1000"/>
                                        <p:tgtEl>
                                          <p:spTgt spid="286745"/>
                                        </p:tgtEl>
                                      </p:cBhvr>
                                    </p:animEffect>
                                  </p:childTnLst>
                                </p:cTn>
                              </p:par>
                            </p:childTnLst>
                          </p:cTn>
                        </p:par>
                      </p:childTnLst>
                    </p:cTn>
                  </p:par>
                  <p:par>
                    <p:cTn id="82" fill="hold" nodeType="clickPar">
                      <p:stCondLst>
                        <p:cond delay="indefinite"/>
                      </p:stCondLst>
                      <p:childTnLst>
                        <p:par>
                          <p:cTn id="83" fill="hold" nodeType="withGroup">
                            <p:stCondLst>
                              <p:cond delay="0"/>
                            </p:stCondLst>
                            <p:childTnLst>
                              <p:par>
                                <p:cTn id="84" presetID="0" presetClass="path" presetSubtype="0" accel="50000" decel="50000" fill="hold" grpId="1" nodeType="clickEffect">
                                  <p:stCondLst>
                                    <p:cond delay="0"/>
                                  </p:stCondLst>
                                  <p:childTnLst>
                                    <p:animMotion origin="layout" path="M -8.33333E-7 -4.81481E-6 L -8.33333E-7 0.07338 " pathEditMode="relative" ptsTypes="AA">
                                      <p:cBhvr>
                                        <p:cTn id="85" dur="1000" fill="hold"/>
                                        <p:tgtEl>
                                          <p:spTgt spid="286743"/>
                                        </p:tgtEl>
                                        <p:attrNameLst>
                                          <p:attrName>ppt_x</p:attrName>
                                          <p:attrName>ppt_y</p:attrName>
                                        </p:attrNameLst>
                                      </p:cBhvr>
                                    </p:animMotion>
                                  </p:childTnLst>
                                </p:cTn>
                              </p:par>
                            </p:childTnLst>
                          </p:cTn>
                        </p:par>
                        <p:par>
                          <p:cTn id="86" fill="hold" nodeType="afterGroup">
                            <p:stCondLst>
                              <p:cond delay="1000"/>
                            </p:stCondLst>
                            <p:childTnLst>
                              <p:par>
                                <p:cTn id="87" presetID="9" presetClass="entr" presetSubtype="0" fill="hold" grpId="0" nodeType="afterEffect">
                                  <p:stCondLst>
                                    <p:cond delay="0"/>
                                  </p:stCondLst>
                                  <p:childTnLst>
                                    <p:set>
                                      <p:cBhvr>
                                        <p:cTn id="88" dur="1" fill="hold">
                                          <p:stCondLst>
                                            <p:cond delay="0"/>
                                          </p:stCondLst>
                                        </p:cTn>
                                        <p:tgtEl>
                                          <p:spTgt spid="286738"/>
                                        </p:tgtEl>
                                        <p:attrNameLst>
                                          <p:attrName>style.visibility</p:attrName>
                                        </p:attrNameLst>
                                      </p:cBhvr>
                                      <p:to>
                                        <p:strVal val="visible"/>
                                      </p:to>
                                    </p:set>
                                    <p:animEffect transition="in" filter="dissolve">
                                      <p:cBhvr>
                                        <p:cTn id="89" dur="1000"/>
                                        <p:tgtEl>
                                          <p:spTgt spid="286738"/>
                                        </p:tgtEl>
                                      </p:cBhvr>
                                    </p:animEffect>
                                  </p:childTnLst>
                                </p:cTn>
                              </p:par>
                            </p:childTnLst>
                          </p:cTn>
                        </p:par>
                        <p:par>
                          <p:cTn id="90" fill="hold" nodeType="afterGroup">
                            <p:stCondLst>
                              <p:cond delay="2000"/>
                            </p:stCondLst>
                            <p:childTnLst>
                              <p:par>
                                <p:cTn id="91" presetID="18" presetClass="entr" presetSubtype="12" fill="hold" grpId="0" nodeType="afterEffect">
                                  <p:stCondLst>
                                    <p:cond delay="0"/>
                                  </p:stCondLst>
                                  <p:childTnLst>
                                    <p:set>
                                      <p:cBhvr>
                                        <p:cTn id="92" dur="1" fill="hold">
                                          <p:stCondLst>
                                            <p:cond delay="0"/>
                                          </p:stCondLst>
                                        </p:cTn>
                                        <p:tgtEl>
                                          <p:spTgt spid="286737"/>
                                        </p:tgtEl>
                                        <p:attrNameLst>
                                          <p:attrName>style.visibility</p:attrName>
                                        </p:attrNameLst>
                                      </p:cBhvr>
                                      <p:to>
                                        <p:strVal val="visible"/>
                                      </p:to>
                                    </p:set>
                                    <p:animEffect transition="in" filter="strips(downLeft)">
                                      <p:cBhvr>
                                        <p:cTn id="93" dur="500"/>
                                        <p:tgtEl>
                                          <p:spTgt spid="286737"/>
                                        </p:tgtEl>
                                      </p:cBhvr>
                                    </p:animEffect>
                                  </p:childTnLst>
                                </p:cTn>
                              </p:par>
                            </p:childTnLst>
                          </p:cTn>
                        </p:par>
                        <p:par>
                          <p:cTn id="94" fill="hold" nodeType="afterGroup">
                            <p:stCondLst>
                              <p:cond delay="2500"/>
                            </p:stCondLst>
                            <p:childTnLst>
                              <p:par>
                                <p:cTn id="95" presetID="9" presetClass="entr" presetSubtype="0" fill="hold" grpId="0" nodeType="afterEffect">
                                  <p:stCondLst>
                                    <p:cond delay="0"/>
                                  </p:stCondLst>
                                  <p:childTnLst>
                                    <p:set>
                                      <p:cBhvr>
                                        <p:cTn id="96" dur="1" fill="hold">
                                          <p:stCondLst>
                                            <p:cond delay="0"/>
                                          </p:stCondLst>
                                        </p:cTn>
                                        <p:tgtEl>
                                          <p:spTgt spid="286740">
                                            <p:bg/>
                                          </p:spTgt>
                                        </p:tgtEl>
                                        <p:attrNameLst>
                                          <p:attrName>style.visibility</p:attrName>
                                        </p:attrNameLst>
                                      </p:cBhvr>
                                      <p:to>
                                        <p:strVal val="visible"/>
                                      </p:to>
                                    </p:set>
                                    <p:animEffect transition="in" filter="dissolve">
                                      <p:cBhvr>
                                        <p:cTn id="97" dur="500"/>
                                        <p:tgtEl>
                                          <p:spTgt spid="286740">
                                            <p:bg/>
                                          </p:spTgt>
                                        </p:tgtEl>
                                      </p:cBhvr>
                                    </p:animEffect>
                                  </p:childTnLst>
                                </p:cTn>
                              </p:par>
                              <p:par>
                                <p:cTn id="98" presetID="9" presetClass="entr" presetSubtype="0" fill="hold" grpId="0" nodeType="withEffect">
                                  <p:stCondLst>
                                    <p:cond delay="0"/>
                                  </p:stCondLst>
                                  <p:childTnLst>
                                    <p:set>
                                      <p:cBhvr>
                                        <p:cTn id="99" dur="1" fill="hold">
                                          <p:stCondLst>
                                            <p:cond delay="0"/>
                                          </p:stCondLst>
                                        </p:cTn>
                                        <p:tgtEl>
                                          <p:spTgt spid="286740">
                                            <p:txEl>
                                              <p:pRg st="0" end="0"/>
                                            </p:txEl>
                                          </p:spTgt>
                                        </p:tgtEl>
                                        <p:attrNameLst>
                                          <p:attrName>style.visibility</p:attrName>
                                        </p:attrNameLst>
                                      </p:cBhvr>
                                      <p:to>
                                        <p:strVal val="visible"/>
                                      </p:to>
                                    </p:set>
                                    <p:animEffect transition="in" filter="dissolve">
                                      <p:cBhvr>
                                        <p:cTn id="100" dur="500"/>
                                        <p:tgtEl>
                                          <p:spTgt spid="286740">
                                            <p:txEl>
                                              <p:pRg st="0" end="0"/>
                                            </p:txEl>
                                          </p:spTgt>
                                        </p:tgtEl>
                                      </p:cBhvr>
                                    </p:animEffect>
                                  </p:childTnLst>
                                </p:cTn>
                              </p:par>
                            </p:childTnLst>
                          </p:cTn>
                        </p:par>
                        <p:par>
                          <p:cTn id="101" fill="hold" nodeType="afterGroup">
                            <p:stCondLst>
                              <p:cond delay="3000"/>
                            </p:stCondLst>
                            <p:childTnLst>
                              <p:par>
                                <p:cTn id="102" presetID="18" presetClass="entr" presetSubtype="12" fill="hold" grpId="0" nodeType="afterEffect">
                                  <p:stCondLst>
                                    <p:cond delay="0"/>
                                  </p:stCondLst>
                                  <p:childTnLst>
                                    <p:set>
                                      <p:cBhvr>
                                        <p:cTn id="103" dur="1" fill="hold">
                                          <p:stCondLst>
                                            <p:cond delay="0"/>
                                          </p:stCondLst>
                                        </p:cTn>
                                        <p:tgtEl>
                                          <p:spTgt spid="286739"/>
                                        </p:tgtEl>
                                        <p:attrNameLst>
                                          <p:attrName>style.visibility</p:attrName>
                                        </p:attrNameLst>
                                      </p:cBhvr>
                                      <p:to>
                                        <p:strVal val="visible"/>
                                      </p:to>
                                    </p:set>
                                    <p:animEffect transition="in" filter="strips(downLeft)">
                                      <p:cBhvr>
                                        <p:cTn id="104" dur="500"/>
                                        <p:tgtEl>
                                          <p:spTgt spid="286739"/>
                                        </p:tgtEl>
                                      </p:cBhvr>
                                    </p:animEffect>
                                  </p:childTnLst>
                                </p:cTn>
                              </p:par>
                            </p:childTnLst>
                          </p:cTn>
                        </p:par>
                      </p:childTnLst>
                    </p:cTn>
                  </p:par>
                  <p:par>
                    <p:cTn id="105" fill="hold" nodeType="clickPar">
                      <p:stCondLst>
                        <p:cond delay="indefinite"/>
                      </p:stCondLst>
                      <p:childTnLst>
                        <p:par>
                          <p:cTn id="106" fill="hold" nodeType="withGroup">
                            <p:stCondLst>
                              <p:cond delay="0"/>
                            </p:stCondLst>
                            <p:childTnLst>
                              <p:par>
                                <p:cTn id="107" presetID="7" presetClass="emph" presetSubtype="2" fill="hold" nodeType="clickEffect">
                                  <p:stCondLst>
                                    <p:cond delay="0"/>
                                  </p:stCondLst>
                                  <p:childTnLst>
                                    <p:animClr clrSpc="rgb" dir="cw">
                                      <p:cBhvr>
                                        <p:cTn id="108" dur="1000" fill="hold"/>
                                        <p:tgtEl>
                                          <p:spTgt spid="286731"/>
                                        </p:tgtEl>
                                        <p:attrNameLst>
                                          <p:attrName>stroke.color</p:attrName>
                                        </p:attrNameLst>
                                      </p:cBhvr>
                                      <p:to>
                                        <a:srgbClr val="FF0000"/>
                                      </p:to>
                                    </p:animClr>
                                    <p:set>
                                      <p:cBhvr>
                                        <p:cTn id="109" dur="1000" fill="hold"/>
                                        <p:tgtEl>
                                          <p:spTgt spid="286731"/>
                                        </p:tgtEl>
                                        <p:attrNameLst>
                                          <p:attrName>stroke.on</p:attrName>
                                        </p:attrNameLst>
                                      </p:cBhvr>
                                      <p:to>
                                        <p:strVal val="true"/>
                                      </p:to>
                                    </p:set>
                                  </p:childTnLst>
                                </p:cTn>
                              </p:par>
                            </p:childTnLst>
                          </p:cTn>
                        </p:par>
                        <p:par>
                          <p:cTn id="110" fill="hold" nodeType="afterGroup">
                            <p:stCondLst>
                              <p:cond delay="1000"/>
                            </p:stCondLst>
                            <p:childTnLst>
                              <p:par>
                                <p:cTn id="111" presetID="7" presetClass="emph" presetSubtype="2" fill="hold" nodeType="afterEffect">
                                  <p:stCondLst>
                                    <p:cond delay="0"/>
                                  </p:stCondLst>
                                  <p:childTnLst>
                                    <p:animClr clrSpc="rgb" dir="cw">
                                      <p:cBhvr>
                                        <p:cTn id="112" dur="1000" fill="hold"/>
                                        <p:tgtEl>
                                          <p:spTgt spid="286734"/>
                                        </p:tgtEl>
                                        <p:attrNameLst>
                                          <p:attrName>stroke.color</p:attrName>
                                        </p:attrNameLst>
                                      </p:cBhvr>
                                      <p:to>
                                        <a:srgbClr val="FF0000"/>
                                      </p:to>
                                    </p:animClr>
                                    <p:set>
                                      <p:cBhvr>
                                        <p:cTn id="113" dur="1000" fill="hold"/>
                                        <p:tgtEl>
                                          <p:spTgt spid="286734"/>
                                        </p:tgtEl>
                                        <p:attrNameLst>
                                          <p:attrName>stroke.on</p:attrName>
                                        </p:attrNameLst>
                                      </p:cBhvr>
                                      <p:to>
                                        <p:strVal val="true"/>
                                      </p:to>
                                    </p:set>
                                  </p:childTnLst>
                                </p:cTn>
                              </p:par>
                            </p:childTnLst>
                          </p:cTn>
                        </p:par>
                        <p:par>
                          <p:cTn id="114" fill="hold" nodeType="afterGroup">
                            <p:stCondLst>
                              <p:cond delay="2000"/>
                            </p:stCondLst>
                            <p:childTnLst>
                              <p:par>
                                <p:cTn id="115" presetID="3" presetClass="emph" presetSubtype="2" fill="hold" nodeType="afterEffect">
                                  <p:stCondLst>
                                    <p:cond delay="0"/>
                                  </p:stCondLst>
                                  <p:childTnLst>
                                    <p:animClr clrSpc="rgb" dir="cw">
                                      <p:cBhvr override="childStyle">
                                        <p:cTn id="116" dur="1000" fill="hold"/>
                                        <p:tgtEl>
                                          <p:spTgt spid="286732">
                                            <p:txEl>
                                              <p:pRg st="2" end="2"/>
                                            </p:txEl>
                                          </p:spTgt>
                                        </p:tgtEl>
                                        <p:attrNameLst>
                                          <p:attrName>style.color</p:attrName>
                                        </p:attrNameLst>
                                      </p:cBhvr>
                                      <p:to>
                                        <a:srgbClr val="FF0000"/>
                                      </p:to>
                                    </p:animClr>
                                  </p:childTnLst>
                                </p:cTn>
                              </p:par>
                            </p:childTnLst>
                          </p:cTn>
                        </p:par>
                        <p:par>
                          <p:cTn id="117" fill="hold" nodeType="afterGroup">
                            <p:stCondLst>
                              <p:cond delay="3000"/>
                            </p:stCondLst>
                            <p:childTnLst>
                              <p:par>
                                <p:cTn id="118" presetID="7" presetClass="emph" presetSubtype="2" fill="hold" nodeType="afterEffect">
                                  <p:stCondLst>
                                    <p:cond delay="0"/>
                                  </p:stCondLst>
                                  <p:childTnLst>
                                    <p:animClr clrSpc="rgb" dir="cw">
                                      <p:cBhvr>
                                        <p:cTn id="119" dur="1000" fill="hold"/>
                                        <p:tgtEl>
                                          <p:spTgt spid="286739"/>
                                        </p:tgtEl>
                                        <p:attrNameLst>
                                          <p:attrName>stroke.color</p:attrName>
                                        </p:attrNameLst>
                                      </p:cBhvr>
                                      <p:to>
                                        <a:srgbClr val="FF0000"/>
                                      </p:to>
                                    </p:animClr>
                                    <p:set>
                                      <p:cBhvr>
                                        <p:cTn id="120" dur="1000" fill="hold"/>
                                        <p:tgtEl>
                                          <p:spTgt spid="286739"/>
                                        </p:tgtEl>
                                        <p:attrNameLst>
                                          <p:attrName>stroke.on</p:attrName>
                                        </p:attrNameLst>
                                      </p:cBhvr>
                                      <p:to>
                                        <p:strVal val="true"/>
                                      </p:to>
                                    </p:set>
                                  </p:childTnLst>
                                </p:cTn>
                              </p:par>
                            </p:childTnLst>
                          </p:cTn>
                        </p:par>
                        <p:par>
                          <p:cTn id="121" fill="hold" nodeType="afterGroup">
                            <p:stCondLst>
                              <p:cond delay="4000"/>
                            </p:stCondLst>
                            <p:childTnLst>
                              <p:par>
                                <p:cTn id="122" presetID="7" presetClass="emph" presetSubtype="2" fill="hold" nodeType="afterEffect">
                                  <p:stCondLst>
                                    <p:cond delay="0"/>
                                  </p:stCondLst>
                                  <p:childTnLst>
                                    <p:animClr clrSpc="rgb" dir="cw">
                                      <p:cBhvr>
                                        <p:cTn id="123" dur="1000" fill="hold"/>
                                        <p:tgtEl>
                                          <p:spTgt spid="286740"/>
                                        </p:tgtEl>
                                        <p:attrNameLst>
                                          <p:attrName>stroke.color</p:attrName>
                                        </p:attrNameLst>
                                      </p:cBhvr>
                                      <p:to>
                                        <a:srgbClr val="FF0000"/>
                                      </p:to>
                                    </p:animClr>
                                    <p:set>
                                      <p:cBhvr>
                                        <p:cTn id="124" dur="1000" fill="hold"/>
                                        <p:tgtEl>
                                          <p:spTgt spid="286740"/>
                                        </p:tgtEl>
                                        <p:attrNameLst>
                                          <p:attrName>stroke.on</p:attrName>
                                        </p:attrNameLst>
                                      </p:cBhvr>
                                      <p:to>
                                        <p:strVal val="true"/>
                                      </p:to>
                                    </p:set>
                                  </p:childTnLst>
                                </p:cTn>
                              </p:par>
                              <p:par>
                                <p:cTn id="125" presetID="3" presetClass="emph" presetSubtype="2" fill="hold" nodeType="withEffect">
                                  <p:stCondLst>
                                    <p:cond delay="0"/>
                                  </p:stCondLst>
                                  <p:childTnLst>
                                    <p:animClr clrSpc="rgb" dir="cw">
                                      <p:cBhvr override="childStyle">
                                        <p:cTn id="126" dur="1000" fill="hold"/>
                                        <p:tgtEl>
                                          <p:spTgt spid="286740">
                                            <p:txEl>
                                              <p:pRg st="0" end="0"/>
                                            </p:txEl>
                                          </p:spTgt>
                                        </p:tgtEl>
                                        <p:attrNameLst>
                                          <p:attrName>style.color</p:attrName>
                                        </p:attrNameLst>
                                      </p:cBhvr>
                                      <p:to>
                                        <a:srgbClr val="FF0000"/>
                                      </p:to>
                                    </p:animClr>
                                  </p:childTnLst>
                                </p:cTn>
                              </p:par>
                            </p:childTnLst>
                          </p:cTn>
                        </p:par>
                      </p:childTnLst>
                    </p:cTn>
                  </p:par>
                  <p:par>
                    <p:cTn id="127" fill="hold" nodeType="clickPar">
                      <p:stCondLst>
                        <p:cond delay="indefinite"/>
                      </p:stCondLst>
                      <p:childTnLst>
                        <p:par>
                          <p:cTn id="128" fill="hold" nodeType="withGroup">
                            <p:stCondLst>
                              <p:cond delay="0"/>
                            </p:stCondLst>
                            <p:childTnLst>
                              <p:par>
                                <p:cTn id="129" presetID="9" presetClass="entr" presetSubtype="0" fill="hold" nodeType="clickEffect">
                                  <p:stCondLst>
                                    <p:cond delay="0"/>
                                  </p:stCondLst>
                                  <p:childTnLst>
                                    <p:set>
                                      <p:cBhvr>
                                        <p:cTn id="130" dur="1" fill="hold">
                                          <p:stCondLst>
                                            <p:cond delay="0"/>
                                          </p:stCondLst>
                                        </p:cTn>
                                        <p:tgtEl>
                                          <p:spTgt spid="286729"/>
                                        </p:tgtEl>
                                        <p:attrNameLst>
                                          <p:attrName>style.visibility</p:attrName>
                                        </p:attrNameLst>
                                      </p:cBhvr>
                                      <p:to>
                                        <p:strVal val="visible"/>
                                      </p:to>
                                    </p:set>
                                    <p:animEffect transition="in" filter="dissolve">
                                      <p:cBhvr>
                                        <p:cTn id="131" dur="1000"/>
                                        <p:tgtEl>
                                          <p:spTgt spid="286729"/>
                                        </p:tgtEl>
                                      </p:cBhvr>
                                    </p:animEffect>
                                  </p:childTnLst>
                                </p:cTn>
                              </p:par>
                            </p:childTnLst>
                          </p:cTn>
                        </p:par>
                      </p:childTnLst>
                    </p:cTn>
                  </p:par>
                  <p:par>
                    <p:cTn id="132" fill="hold" nodeType="clickPar">
                      <p:stCondLst>
                        <p:cond delay="indefinite"/>
                      </p:stCondLst>
                      <p:childTnLst>
                        <p:par>
                          <p:cTn id="133" fill="hold" nodeType="withGroup">
                            <p:stCondLst>
                              <p:cond delay="0"/>
                            </p:stCondLst>
                            <p:childTnLst>
                              <p:par>
                                <p:cTn id="134" presetID="9" presetClass="entr" presetSubtype="0" fill="hold" grpId="0" nodeType="clickEffect">
                                  <p:stCondLst>
                                    <p:cond delay="0"/>
                                  </p:stCondLst>
                                  <p:childTnLst>
                                    <p:set>
                                      <p:cBhvr>
                                        <p:cTn id="135" dur="1" fill="hold">
                                          <p:stCondLst>
                                            <p:cond delay="0"/>
                                          </p:stCondLst>
                                        </p:cTn>
                                        <p:tgtEl>
                                          <p:spTgt spid="286741"/>
                                        </p:tgtEl>
                                        <p:attrNameLst>
                                          <p:attrName>style.visibility</p:attrName>
                                        </p:attrNameLst>
                                      </p:cBhvr>
                                      <p:to>
                                        <p:strVal val="visible"/>
                                      </p:to>
                                    </p:set>
                                    <p:animEffect transition="in" filter="dissolve">
                                      <p:cBhvr>
                                        <p:cTn id="136" dur="500"/>
                                        <p:tgtEl>
                                          <p:spTgt spid="286741"/>
                                        </p:tgtEl>
                                      </p:cBhvr>
                                    </p:animEffect>
                                  </p:childTnLst>
                                </p:cTn>
                              </p:par>
                              <p:par>
                                <p:cTn id="137" presetID="9" presetClass="entr" presetSubtype="0" fill="hold" grpId="0" nodeType="withEffect">
                                  <p:stCondLst>
                                    <p:cond delay="0"/>
                                  </p:stCondLst>
                                  <p:childTnLst>
                                    <p:set>
                                      <p:cBhvr>
                                        <p:cTn id="138" dur="1" fill="hold">
                                          <p:stCondLst>
                                            <p:cond delay="0"/>
                                          </p:stCondLst>
                                        </p:cTn>
                                        <p:tgtEl>
                                          <p:spTgt spid="286742"/>
                                        </p:tgtEl>
                                        <p:attrNameLst>
                                          <p:attrName>style.visibility</p:attrName>
                                        </p:attrNameLst>
                                      </p:cBhvr>
                                      <p:to>
                                        <p:strVal val="visible"/>
                                      </p:to>
                                    </p:set>
                                    <p:animEffect transition="in" filter="dissolve">
                                      <p:cBhvr>
                                        <p:cTn id="139" dur="500"/>
                                        <p:tgtEl>
                                          <p:spTgt spid="286742"/>
                                        </p:tgtEl>
                                      </p:cBhvr>
                                    </p:animEffect>
                                  </p:childTnLst>
                                </p:cTn>
                              </p:par>
                            </p:childTnLst>
                          </p:cTn>
                        </p:par>
                        <p:par>
                          <p:cTn id="140" fill="hold" nodeType="afterGroup">
                            <p:stCondLst>
                              <p:cond delay="500"/>
                            </p:stCondLst>
                            <p:childTnLst>
                              <p:par>
                                <p:cTn id="141" presetID="7" presetClass="emph" presetSubtype="2" fill="hold" nodeType="afterEffect">
                                  <p:stCondLst>
                                    <p:cond delay="0"/>
                                  </p:stCondLst>
                                  <p:childTnLst>
                                    <p:animClr clrSpc="rgb" dir="cw">
                                      <p:cBhvr>
                                        <p:cTn id="142" dur="1000" fill="hold"/>
                                        <p:tgtEl>
                                          <p:spTgt spid="286737"/>
                                        </p:tgtEl>
                                        <p:attrNameLst>
                                          <p:attrName>stroke.color</p:attrName>
                                        </p:attrNameLst>
                                      </p:cBhvr>
                                      <p:to>
                                        <a:schemeClr val="accent1"/>
                                      </p:to>
                                    </p:animClr>
                                    <p:set>
                                      <p:cBhvr>
                                        <p:cTn id="143" dur="1000" fill="hold"/>
                                        <p:tgtEl>
                                          <p:spTgt spid="286737"/>
                                        </p:tgtEl>
                                        <p:attrNameLst>
                                          <p:attrName>stroke.on</p:attrName>
                                        </p:attrNameLst>
                                      </p:cBhvr>
                                      <p:to>
                                        <p:strVal val="true"/>
                                      </p:to>
                                    </p:set>
                                  </p:childTnLst>
                                </p:cTn>
                              </p:par>
                              <p:par>
                                <p:cTn id="144" presetID="3" presetClass="emph" presetSubtype="2" fill="hold" grpId="1" nodeType="withEffect">
                                  <p:stCondLst>
                                    <p:cond delay="0"/>
                                  </p:stCondLst>
                                  <p:childTnLst>
                                    <p:animClr clrSpc="rgb" dir="cw">
                                      <p:cBhvr override="childStyle">
                                        <p:cTn id="145" dur="1000" fill="hold"/>
                                        <p:tgtEl>
                                          <p:spTgt spid="286738">
                                            <p:txEl>
                                              <p:charRg st="4294967295" end="4294967295"/>
                                            </p:txEl>
                                          </p:spTgt>
                                        </p:tgtEl>
                                        <p:attrNameLst>
                                          <p:attrName>style.color</p:attrName>
                                        </p:attrNameLst>
                                      </p:cBhvr>
                                      <p:to>
                                        <a:schemeClr val="accent1"/>
                                      </p:to>
                                    </p:animClr>
                                  </p:childTnLst>
                                </p:cTn>
                              </p:par>
                              <p:par>
                                <p:cTn id="146" presetID="7" presetClass="emph" presetSubtype="2" fill="hold" nodeType="withEffect">
                                  <p:stCondLst>
                                    <p:cond delay="0"/>
                                  </p:stCondLst>
                                  <p:childTnLst>
                                    <p:animClr clrSpc="rgb" dir="cw">
                                      <p:cBhvr>
                                        <p:cTn id="147" dur="1000" fill="hold"/>
                                        <p:tgtEl>
                                          <p:spTgt spid="286738"/>
                                        </p:tgtEl>
                                        <p:attrNameLst>
                                          <p:attrName>stroke.color</p:attrName>
                                        </p:attrNameLst>
                                      </p:cBhvr>
                                      <p:to>
                                        <a:schemeClr val="accent1"/>
                                      </p:to>
                                    </p:animClr>
                                    <p:set>
                                      <p:cBhvr>
                                        <p:cTn id="148" dur="1000" fill="hold"/>
                                        <p:tgtEl>
                                          <p:spTgt spid="286738"/>
                                        </p:tgtEl>
                                        <p:attrNameLst>
                                          <p:attrName>stroke.on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24" grpId="0" animBg="1"/>
      <p:bldP spid="286725" grpId="0" animBg="1"/>
      <p:bldP spid="286728" grpId="0"/>
      <p:bldP spid="286731" grpId="0" animBg="1"/>
      <p:bldP spid="286732" grpId="0" build="allAtOnce" animBg="1"/>
      <p:bldP spid="286733" grpId="0" animBg="1"/>
      <p:bldP spid="286734" grpId="0" animBg="1"/>
      <p:bldP spid="286735" grpId="0" animBg="1"/>
      <p:bldP spid="286737" grpId="0" animBg="1"/>
      <p:bldP spid="286738" grpId="0" animBg="1"/>
      <p:bldP spid="286738" grpId="1"/>
      <p:bldP spid="286739" grpId="0" animBg="1"/>
      <p:bldP spid="286740" grpId="0" build="allAtOnce" animBg="1"/>
      <p:bldP spid="286741" grpId="0" animBg="1"/>
      <p:bldP spid="286742" grpId="0"/>
      <p:bldP spid="286743" grpId="0" animBg="1"/>
      <p:bldP spid="286743" grpId="1" animBg="1"/>
      <p:bldP spid="286744" grpId="0" animBg="1"/>
      <p:bldP spid="286745"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日期版面配置區 3"/>
          <p:cNvSpPr>
            <a:spLocks noGrp="1"/>
          </p:cNvSpPr>
          <p:nvPr>
            <p:ph type="dt" sz="quarter" idx="10"/>
          </p:nvPr>
        </p:nvSpPr>
        <p:spPr>
          <a:noFill/>
        </p:spPr>
        <p:txBody>
          <a:bodyPr/>
          <a:lstStyle>
            <a:lvl1pPr>
              <a:spcBef>
                <a:spcPct val="20000"/>
              </a:spcBef>
              <a:buClr>
                <a:schemeClr val="folHlink"/>
              </a:buClr>
              <a:buSzPct val="85000"/>
              <a:buFont typeface="Wingdings 2" panose="05020102010507070707" pitchFamily="18" charset="2"/>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tx2"/>
              </a:buClr>
              <a:buSzPct val="85000"/>
              <a:buFont typeface="Wingdings 2" panose="05020102010507070707" pitchFamily="18" charset="2"/>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folHlink"/>
              </a:buClr>
              <a:buFont typeface="Wingdings 2" panose="05020102010507070707" pitchFamily="18" charset="2"/>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90000"/>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9pPr>
          </a:lstStyle>
          <a:p>
            <a:pPr>
              <a:spcBef>
                <a:spcPct val="0"/>
              </a:spcBef>
              <a:buClrTx/>
              <a:buSzTx/>
              <a:buFontTx/>
              <a:buNone/>
            </a:pPr>
            <a:fld id="{C2AC9FFF-4253-4EE4-9AF4-C8876150FE98}" type="datetime1">
              <a:rPr kumimoji="0" lang="zh-TW" altLang="en-US" sz="1400" smtClean="0"/>
              <a:pPr>
                <a:spcBef>
                  <a:spcPct val="0"/>
                </a:spcBef>
                <a:buClrTx/>
                <a:buSzTx/>
                <a:buFontTx/>
                <a:buNone/>
              </a:pPr>
              <a:t>2020/3/3</a:t>
            </a:fld>
            <a:endParaRPr kumimoji="0" lang="en-US" altLang="zh-TW" sz="1400" smtClean="0"/>
          </a:p>
        </p:txBody>
      </p:sp>
      <p:sp>
        <p:nvSpPr>
          <p:cNvPr id="44035" name="Rectangle 2"/>
          <p:cNvSpPr>
            <a:spLocks noGrp="1" noRot="1" noChangeArrowheads="1"/>
          </p:cNvSpPr>
          <p:nvPr>
            <p:ph type="title"/>
          </p:nvPr>
        </p:nvSpPr>
        <p:spPr/>
        <p:txBody>
          <a:bodyPr/>
          <a:lstStyle/>
          <a:p>
            <a:pPr eaLnBrk="1" hangingPunct="1"/>
            <a:r>
              <a:rPr lang="en-US" altLang="zh-TW" smtClean="0">
                <a:latin typeface="新細明體" panose="02020500000000000000" pitchFamily="18" charset="-120"/>
              </a:rPr>
              <a:t>Java</a:t>
            </a:r>
            <a:r>
              <a:rPr lang="zh-TW" altLang="en-US" smtClean="0">
                <a:latin typeface="新細明體" panose="02020500000000000000" pitchFamily="18" charset="-120"/>
              </a:rPr>
              <a:t>的繼承能力</a:t>
            </a:r>
          </a:p>
        </p:txBody>
      </p:sp>
      <p:sp>
        <p:nvSpPr>
          <p:cNvPr id="372739" name="Rectangle 3"/>
          <p:cNvSpPr>
            <a:spLocks noGrp="1" noRot="1" noChangeArrowheads="1"/>
          </p:cNvSpPr>
          <p:nvPr>
            <p:ph type="body" idx="1"/>
          </p:nvPr>
        </p:nvSpPr>
        <p:spPr/>
        <p:txBody>
          <a:bodyPr/>
          <a:lstStyle/>
          <a:p>
            <a:pPr eaLnBrk="1" hangingPunct="1">
              <a:buClr>
                <a:srgbClr val="FF9900"/>
              </a:buClr>
              <a:buFont typeface="Wingdings" panose="05000000000000000000" pitchFamily="2" charset="2"/>
              <a:buChar char="n"/>
            </a:pPr>
            <a:r>
              <a:rPr lang="zh-TW" altLang="en-US" smtClean="0">
                <a:latin typeface="新細明體" panose="02020500000000000000" pitchFamily="18" charset="-120"/>
              </a:rPr>
              <a:t>「設計繼承」</a:t>
            </a:r>
            <a:r>
              <a:rPr lang="en-US" altLang="zh-TW" smtClean="0">
                <a:latin typeface="新細明體" panose="02020500000000000000" pitchFamily="18" charset="-120"/>
              </a:rPr>
              <a:t>(design inheritance)</a:t>
            </a:r>
          </a:p>
          <a:p>
            <a:pPr lvl="1" eaLnBrk="1" hangingPunct="1">
              <a:buFont typeface="Wingdings" panose="05000000000000000000" pitchFamily="2" charset="2"/>
              <a:buChar char="l"/>
            </a:pPr>
            <a:r>
              <a:rPr lang="zh-TW" altLang="en-US" smtClean="0">
                <a:latin typeface="新細明體" panose="02020500000000000000" pitchFamily="18" charset="-120"/>
              </a:rPr>
              <a:t>類別衍生於類別或介面衍生於介面</a:t>
            </a:r>
          </a:p>
          <a:p>
            <a:pPr lvl="1" eaLnBrk="1" hangingPunct="1">
              <a:buFont typeface="Wingdings" panose="05000000000000000000" pitchFamily="2" charset="2"/>
              <a:buChar char="l"/>
            </a:pPr>
            <a:r>
              <a:rPr lang="zh-TW" altLang="en-US" smtClean="0">
                <a:latin typeface="新細明體" panose="02020500000000000000" pitchFamily="18" charset="-120"/>
              </a:rPr>
              <a:t>僅限單一繼承</a:t>
            </a:r>
          </a:p>
          <a:p>
            <a:pPr eaLnBrk="1" hangingPunct="1">
              <a:buClr>
                <a:srgbClr val="FF9900"/>
              </a:buClr>
              <a:buFont typeface="Wingdings" panose="05000000000000000000" pitchFamily="2" charset="2"/>
              <a:buChar char="n"/>
            </a:pPr>
            <a:r>
              <a:rPr lang="zh-TW" altLang="en-US" smtClean="0">
                <a:latin typeface="新細明體" panose="02020500000000000000" pitchFamily="18" charset="-120"/>
              </a:rPr>
              <a:t>「實現繼承」</a:t>
            </a:r>
            <a:r>
              <a:rPr lang="en-US" altLang="zh-TW" smtClean="0">
                <a:latin typeface="新細明體" panose="02020500000000000000" pitchFamily="18" charset="-120"/>
              </a:rPr>
              <a:t>(implement inheritance)</a:t>
            </a:r>
          </a:p>
          <a:p>
            <a:pPr lvl="1" eaLnBrk="1" hangingPunct="1">
              <a:buFont typeface="Wingdings" panose="05000000000000000000" pitchFamily="2" charset="2"/>
              <a:buChar char="l"/>
            </a:pPr>
            <a:r>
              <a:rPr lang="zh-TW" altLang="en-US" smtClean="0">
                <a:latin typeface="新細明體" panose="02020500000000000000" pitchFamily="18" charset="-120"/>
              </a:rPr>
              <a:t>類別源自於介面</a:t>
            </a:r>
          </a:p>
          <a:p>
            <a:pPr lvl="1" eaLnBrk="1" hangingPunct="1">
              <a:buFont typeface="Wingdings" panose="05000000000000000000" pitchFamily="2" charset="2"/>
              <a:buChar char="l"/>
            </a:pPr>
            <a:r>
              <a:rPr lang="zh-TW" altLang="en-US" smtClean="0">
                <a:latin typeface="新細明體" panose="02020500000000000000" pitchFamily="18" charset="-120"/>
              </a:rPr>
              <a:t>可以多重繼承</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nodeType="clickEffect">
                                  <p:stCondLst>
                                    <p:cond delay="0"/>
                                  </p:stCondLst>
                                  <p:childTnLst>
                                    <p:set>
                                      <p:cBhvr>
                                        <p:cTn id="6" dur="1" fill="hold">
                                          <p:stCondLst>
                                            <p:cond delay="0"/>
                                          </p:stCondLst>
                                        </p:cTn>
                                        <p:tgtEl>
                                          <p:spTgt spid="372739">
                                            <p:txEl>
                                              <p:pRg st="1" end="1"/>
                                            </p:txEl>
                                          </p:spTgt>
                                        </p:tgtEl>
                                        <p:attrNameLst>
                                          <p:attrName>style.visibility</p:attrName>
                                        </p:attrNameLst>
                                      </p:cBhvr>
                                      <p:to>
                                        <p:strVal val="visible"/>
                                      </p:to>
                                    </p:set>
                                    <p:animEffect transition="in" filter="strips(downRight)">
                                      <p:cBhvr>
                                        <p:cTn id="7" dur="500"/>
                                        <p:tgtEl>
                                          <p:spTgt spid="372739">
                                            <p:txEl>
                                              <p:pRg st="1" end="1"/>
                                            </p:txEl>
                                          </p:spTgt>
                                        </p:tgtEl>
                                      </p:cBhvr>
                                    </p:animEffect>
                                  </p:childTnLst>
                                </p:cTn>
                              </p:par>
                            </p:childTnLst>
                          </p:cTn>
                        </p:par>
                        <p:par>
                          <p:cTn id="8" fill="hold" nodeType="afterGroup">
                            <p:stCondLst>
                              <p:cond delay="500"/>
                            </p:stCondLst>
                            <p:childTnLst>
                              <p:par>
                                <p:cTn id="9" presetID="18" presetClass="entr" presetSubtype="6" fill="hold" nodeType="afterEffect">
                                  <p:stCondLst>
                                    <p:cond delay="0"/>
                                  </p:stCondLst>
                                  <p:childTnLst>
                                    <p:set>
                                      <p:cBhvr>
                                        <p:cTn id="10" dur="1" fill="hold">
                                          <p:stCondLst>
                                            <p:cond delay="0"/>
                                          </p:stCondLst>
                                        </p:cTn>
                                        <p:tgtEl>
                                          <p:spTgt spid="372739">
                                            <p:txEl>
                                              <p:pRg st="2" end="2"/>
                                            </p:txEl>
                                          </p:spTgt>
                                        </p:tgtEl>
                                        <p:attrNameLst>
                                          <p:attrName>style.visibility</p:attrName>
                                        </p:attrNameLst>
                                      </p:cBhvr>
                                      <p:to>
                                        <p:strVal val="visible"/>
                                      </p:to>
                                    </p:set>
                                    <p:animEffect transition="in" filter="strips(downRight)">
                                      <p:cBhvr>
                                        <p:cTn id="11" dur="500"/>
                                        <p:tgtEl>
                                          <p:spTgt spid="372739">
                                            <p:txEl>
                                              <p:pRg st="2" end="2"/>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8" presetClass="entr" presetSubtype="6" fill="hold" nodeType="clickEffect">
                                  <p:stCondLst>
                                    <p:cond delay="0"/>
                                  </p:stCondLst>
                                  <p:childTnLst>
                                    <p:set>
                                      <p:cBhvr>
                                        <p:cTn id="15" dur="1" fill="hold">
                                          <p:stCondLst>
                                            <p:cond delay="0"/>
                                          </p:stCondLst>
                                        </p:cTn>
                                        <p:tgtEl>
                                          <p:spTgt spid="372739">
                                            <p:txEl>
                                              <p:pRg st="4" end="4"/>
                                            </p:txEl>
                                          </p:spTgt>
                                        </p:tgtEl>
                                        <p:attrNameLst>
                                          <p:attrName>style.visibility</p:attrName>
                                        </p:attrNameLst>
                                      </p:cBhvr>
                                      <p:to>
                                        <p:strVal val="visible"/>
                                      </p:to>
                                    </p:set>
                                    <p:animEffect transition="in" filter="strips(downRight)">
                                      <p:cBhvr>
                                        <p:cTn id="16" dur="500"/>
                                        <p:tgtEl>
                                          <p:spTgt spid="372739">
                                            <p:txEl>
                                              <p:pRg st="4" end="4"/>
                                            </p:txEl>
                                          </p:spTgt>
                                        </p:tgtEl>
                                      </p:cBhvr>
                                    </p:animEffect>
                                  </p:childTnLst>
                                </p:cTn>
                              </p:par>
                            </p:childTnLst>
                          </p:cTn>
                        </p:par>
                        <p:par>
                          <p:cTn id="17" fill="hold" nodeType="afterGroup">
                            <p:stCondLst>
                              <p:cond delay="500"/>
                            </p:stCondLst>
                            <p:childTnLst>
                              <p:par>
                                <p:cTn id="18" presetID="18" presetClass="entr" presetSubtype="6" fill="hold" nodeType="afterEffect">
                                  <p:stCondLst>
                                    <p:cond delay="0"/>
                                  </p:stCondLst>
                                  <p:childTnLst>
                                    <p:set>
                                      <p:cBhvr>
                                        <p:cTn id="19" dur="1" fill="hold">
                                          <p:stCondLst>
                                            <p:cond delay="0"/>
                                          </p:stCondLst>
                                        </p:cTn>
                                        <p:tgtEl>
                                          <p:spTgt spid="372739">
                                            <p:txEl>
                                              <p:pRg st="5" end="5"/>
                                            </p:txEl>
                                          </p:spTgt>
                                        </p:tgtEl>
                                        <p:attrNameLst>
                                          <p:attrName>style.visibility</p:attrName>
                                        </p:attrNameLst>
                                      </p:cBhvr>
                                      <p:to>
                                        <p:strVal val="visible"/>
                                      </p:to>
                                    </p:set>
                                    <p:animEffect transition="in" filter="strips(downRight)">
                                      <p:cBhvr>
                                        <p:cTn id="20" dur="500"/>
                                        <p:tgtEl>
                                          <p:spTgt spid="37273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日期版面配置區 3"/>
          <p:cNvSpPr>
            <a:spLocks noGrp="1"/>
          </p:cNvSpPr>
          <p:nvPr>
            <p:ph type="dt" sz="quarter" idx="10"/>
          </p:nvPr>
        </p:nvSpPr>
        <p:spPr>
          <a:noFill/>
        </p:spPr>
        <p:txBody>
          <a:bodyPr/>
          <a:lstStyle>
            <a:lvl1pPr>
              <a:spcBef>
                <a:spcPct val="20000"/>
              </a:spcBef>
              <a:buClr>
                <a:schemeClr val="folHlink"/>
              </a:buClr>
              <a:buSzPct val="85000"/>
              <a:buFont typeface="Wingdings 2" panose="05020102010507070707" pitchFamily="18" charset="2"/>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tx2"/>
              </a:buClr>
              <a:buSzPct val="85000"/>
              <a:buFont typeface="Wingdings 2" panose="05020102010507070707" pitchFamily="18" charset="2"/>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folHlink"/>
              </a:buClr>
              <a:buFont typeface="Wingdings 2" panose="05020102010507070707" pitchFamily="18" charset="2"/>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90000"/>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9pPr>
          </a:lstStyle>
          <a:p>
            <a:pPr>
              <a:spcBef>
                <a:spcPct val="0"/>
              </a:spcBef>
              <a:buClrTx/>
              <a:buSzTx/>
              <a:buFontTx/>
              <a:buNone/>
            </a:pPr>
            <a:fld id="{1C00FEB0-086C-4AE2-9756-052EEA3F183E}" type="datetime1">
              <a:rPr kumimoji="0" lang="zh-TW" altLang="en-US" sz="1400" smtClean="0"/>
              <a:pPr>
                <a:spcBef>
                  <a:spcPct val="0"/>
                </a:spcBef>
                <a:buClrTx/>
                <a:buSzTx/>
                <a:buFontTx/>
                <a:buNone/>
              </a:pPr>
              <a:t>2020/3/3</a:t>
            </a:fld>
            <a:endParaRPr kumimoji="0" lang="en-US" altLang="zh-TW" sz="1400" smtClean="0"/>
          </a:p>
        </p:txBody>
      </p:sp>
      <p:sp>
        <p:nvSpPr>
          <p:cNvPr id="45059" name="Rectangle 2"/>
          <p:cNvSpPr>
            <a:spLocks noGrp="1" noRot="1" noChangeArrowheads="1"/>
          </p:cNvSpPr>
          <p:nvPr>
            <p:ph type="title"/>
          </p:nvPr>
        </p:nvSpPr>
        <p:spPr/>
        <p:txBody>
          <a:bodyPr/>
          <a:lstStyle/>
          <a:p>
            <a:pPr eaLnBrk="1" hangingPunct="1"/>
            <a:r>
              <a:rPr lang="zh-TW" altLang="en-US" smtClean="0">
                <a:latin typeface="新細明體" panose="02020500000000000000" pitchFamily="18" charset="-120"/>
              </a:rPr>
              <a:t>圓類 </a:t>
            </a:r>
            <a:r>
              <a:rPr lang="en-US" altLang="zh-TW" smtClean="0">
                <a:latin typeface="新細明體" panose="02020500000000000000" pitchFamily="18" charset="-120"/>
              </a:rPr>
              <a:t>vs </a:t>
            </a:r>
            <a:r>
              <a:rPr lang="zh-TW" altLang="en-US" smtClean="0">
                <a:latin typeface="新細明體" panose="02020500000000000000" pitchFamily="18" charset="-120"/>
              </a:rPr>
              <a:t>角類</a:t>
            </a:r>
          </a:p>
        </p:txBody>
      </p:sp>
      <p:sp>
        <p:nvSpPr>
          <p:cNvPr id="45060" name="Rectangle 3"/>
          <p:cNvSpPr>
            <a:spLocks noGrp="1" noRot="1" noChangeArrowheads="1"/>
          </p:cNvSpPr>
          <p:nvPr>
            <p:ph type="body" idx="1"/>
          </p:nvPr>
        </p:nvSpPr>
        <p:spPr/>
        <p:txBody>
          <a:bodyPr/>
          <a:lstStyle/>
          <a:p>
            <a:pPr eaLnBrk="1" hangingPunct="1">
              <a:buClr>
                <a:srgbClr val="FF9900"/>
              </a:buClr>
              <a:buFont typeface="Wingdings" panose="05000000000000000000" pitchFamily="2" charset="2"/>
              <a:buChar char="n"/>
            </a:pPr>
            <a:r>
              <a:rPr lang="zh-TW" altLang="en-US" smtClean="0">
                <a:latin typeface="新細明體" panose="02020500000000000000" pitchFamily="18" charset="-120"/>
              </a:rPr>
              <a:t>圓類及角類分別設計繼承於</a:t>
            </a:r>
            <a:r>
              <a:rPr lang="en-US" altLang="zh-TW" smtClean="0">
                <a:latin typeface="新細明體" panose="02020500000000000000" pitchFamily="18" charset="-120"/>
              </a:rPr>
              <a:t>Entity</a:t>
            </a:r>
          </a:p>
          <a:p>
            <a:pPr lvl="1" eaLnBrk="1" hangingPunct="1">
              <a:buFont typeface="Wingdings" panose="05000000000000000000" pitchFamily="2" charset="2"/>
              <a:buChar char="l"/>
            </a:pPr>
            <a:r>
              <a:rPr lang="zh-TW" altLang="en-US" smtClean="0">
                <a:latin typeface="新細明體" panose="02020500000000000000" pitchFamily="18" charset="-120"/>
              </a:rPr>
              <a:t>用以獲得</a:t>
            </a:r>
            <a:r>
              <a:rPr lang="en-US" altLang="zh-TW" smtClean="0">
                <a:latin typeface="新細明體" panose="02020500000000000000" pitchFamily="18" charset="-120"/>
              </a:rPr>
              <a:t>ID/Name</a:t>
            </a:r>
            <a:r>
              <a:rPr lang="zh-TW" altLang="en-US" smtClean="0">
                <a:latin typeface="新細明體" panose="02020500000000000000" pitchFamily="18" charset="-120"/>
              </a:rPr>
              <a:t>等性質</a:t>
            </a:r>
          </a:p>
          <a:p>
            <a:pPr eaLnBrk="1" hangingPunct="1">
              <a:buClr>
                <a:srgbClr val="FF9900"/>
              </a:buClr>
              <a:buFont typeface="Wingdings" panose="05000000000000000000" pitchFamily="2" charset="2"/>
              <a:buChar char="n"/>
            </a:pPr>
            <a:r>
              <a:rPr lang="zh-TW" altLang="en-US" smtClean="0">
                <a:latin typeface="新細明體" panose="02020500000000000000" pitchFamily="18" charset="-120"/>
              </a:rPr>
              <a:t>圓類新增「面積」之屬性</a:t>
            </a:r>
          </a:p>
          <a:p>
            <a:pPr eaLnBrk="1" hangingPunct="1">
              <a:buClr>
                <a:srgbClr val="FF9900"/>
              </a:buClr>
              <a:buFont typeface="Wingdings" panose="05000000000000000000" pitchFamily="2" charset="2"/>
              <a:buChar char="n"/>
            </a:pPr>
            <a:r>
              <a:rPr lang="zh-TW" altLang="en-US" smtClean="0">
                <a:latin typeface="新細明體" panose="02020500000000000000" pitchFamily="18" charset="-120"/>
              </a:rPr>
              <a:t>角類新增「周長」之屬性</a:t>
            </a:r>
          </a:p>
          <a:p>
            <a:pPr eaLnBrk="1" hangingPunct="1">
              <a:buClr>
                <a:srgbClr val="FF9900"/>
              </a:buClr>
              <a:buFont typeface="Wingdings" panose="05000000000000000000" pitchFamily="2" charset="2"/>
              <a:buChar char="n"/>
            </a:pPr>
            <a:r>
              <a:rPr lang="zh-TW" altLang="en-US" smtClean="0">
                <a:latin typeface="新細明體" panose="02020500000000000000" pitchFamily="18" charset="-120"/>
              </a:rPr>
              <a:t>同時實現繼承於</a:t>
            </a:r>
            <a:r>
              <a:rPr lang="en-US" altLang="zh-TW" smtClean="0">
                <a:latin typeface="新細明體" panose="02020500000000000000" pitchFamily="18" charset="-120"/>
              </a:rPr>
              <a:t>Printable</a:t>
            </a:r>
            <a:r>
              <a:rPr lang="zh-TW" altLang="en-US" smtClean="0">
                <a:latin typeface="新細明體" panose="02020500000000000000" pitchFamily="18" charset="-120"/>
              </a:rPr>
              <a:t>介面</a:t>
            </a:r>
          </a:p>
          <a:p>
            <a:pPr lvl="1" eaLnBrk="1" hangingPunct="1">
              <a:buFont typeface="Wingdings" panose="05000000000000000000" pitchFamily="2" charset="2"/>
              <a:buChar char="l"/>
            </a:pPr>
            <a:r>
              <a:rPr lang="zh-TW" altLang="en-US" smtClean="0">
                <a:latin typeface="新細明體" panose="02020500000000000000" pitchFamily="18" charset="-120"/>
              </a:rPr>
              <a:t>用以獲得「列印」功能，並實作</a:t>
            </a:r>
            <a:r>
              <a:rPr lang="en-US" altLang="zh-TW" smtClean="0">
                <a:latin typeface="新細明體" panose="02020500000000000000" pitchFamily="18" charset="-120"/>
              </a:rPr>
              <a:t>printEntity()</a:t>
            </a:r>
          </a:p>
        </p:txBody>
      </p: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日期版面配置區 3"/>
          <p:cNvSpPr>
            <a:spLocks noGrp="1"/>
          </p:cNvSpPr>
          <p:nvPr>
            <p:ph type="dt" sz="quarter" idx="10"/>
          </p:nvPr>
        </p:nvSpPr>
        <p:spPr>
          <a:noFill/>
        </p:spPr>
        <p:txBody>
          <a:bodyPr/>
          <a:lstStyle>
            <a:lvl1pPr>
              <a:spcBef>
                <a:spcPct val="20000"/>
              </a:spcBef>
              <a:buClr>
                <a:schemeClr val="folHlink"/>
              </a:buClr>
              <a:buSzPct val="85000"/>
              <a:buFont typeface="Wingdings 2" panose="05020102010507070707" pitchFamily="18" charset="2"/>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tx2"/>
              </a:buClr>
              <a:buSzPct val="85000"/>
              <a:buFont typeface="Wingdings 2" panose="05020102010507070707" pitchFamily="18" charset="2"/>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folHlink"/>
              </a:buClr>
              <a:buFont typeface="Wingdings 2" panose="05020102010507070707" pitchFamily="18" charset="2"/>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90000"/>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9pPr>
          </a:lstStyle>
          <a:p>
            <a:pPr>
              <a:spcBef>
                <a:spcPct val="0"/>
              </a:spcBef>
              <a:buClrTx/>
              <a:buSzTx/>
              <a:buFontTx/>
              <a:buNone/>
            </a:pPr>
            <a:fld id="{551E709B-68B5-43EE-BC8C-C5C494D87596}" type="datetime1">
              <a:rPr kumimoji="0" lang="zh-TW" altLang="en-US" sz="1400" smtClean="0"/>
              <a:pPr>
                <a:spcBef>
                  <a:spcPct val="0"/>
                </a:spcBef>
                <a:buClrTx/>
                <a:buSzTx/>
                <a:buFontTx/>
                <a:buNone/>
              </a:pPr>
              <a:t>2020/3/3</a:t>
            </a:fld>
            <a:endParaRPr kumimoji="0" lang="en-US" altLang="zh-TW" sz="1400" smtClean="0"/>
          </a:p>
        </p:txBody>
      </p:sp>
      <p:sp>
        <p:nvSpPr>
          <p:cNvPr id="46083" name="Rectangle 12"/>
          <p:cNvSpPr>
            <a:spLocks noChangeArrowheads="1"/>
          </p:cNvSpPr>
          <p:nvPr/>
        </p:nvSpPr>
        <p:spPr bwMode="auto">
          <a:xfrm>
            <a:off x="971550" y="2781300"/>
            <a:ext cx="7058025" cy="37433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85000"/>
              <a:buFont typeface="Wingdings 2" panose="05020102010507070707" pitchFamily="18" charset="2"/>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tx2"/>
              </a:buClr>
              <a:buSzPct val="85000"/>
              <a:buFont typeface="Wingdings 2" panose="05020102010507070707" pitchFamily="18" charset="2"/>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folHlink"/>
              </a:buClr>
              <a:buFont typeface="Wingdings 2" panose="05020102010507070707" pitchFamily="18" charset="2"/>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90000"/>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9pPr>
          </a:lstStyle>
          <a:p>
            <a:pPr algn="ctr" eaLnBrk="1" hangingPunct="1">
              <a:spcBef>
                <a:spcPct val="0"/>
              </a:spcBef>
              <a:buClrTx/>
              <a:buSzTx/>
              <a:buFontTx/>
              <a:buNone/>
            </a:pPr>
            <a:endParaRPr lang="zh-TW" altLang="zh-TW" sz="2400">
              <a:latin typeface="新細明體" panose="02020500000000000000" pitchFamily="18" charset="-120"/>
            </a:endParaRPr>
          </a:p>
        </p:txBody>
      </p:sp>
      <p:sp>
        <p:nvSpPr>
          <p:cNvPr id="46084" name="Rectangle 2"/>
          <p:cNvSpPr>
            <a:spLocks noGrp="1" noRot="1" noChangeArrowheads="1"/>
          </p:cNvSpPr>
          <p:nvPr>
            <p:ph type="title"/>
          </p:nvPr>
        </p:nvSpPr>
        <p:spPr/>
        <p:txBody>
          <a:bodyPr/>
          <a:lstStyle/>
          <a:p>
            <a:pPr eaLnBrk="1" hangingPunct="1"/>
            <a:r>
              <a:rPr lang="zh-TW" altLang="en-US" smtClean="0">
                <a:latin typeface="新細明體" panose="02020500000000000000" pitchFamily="18" charset="-120"/>
              </a:rPr>
              <a:t>圓類 </a:t>
            </a:r>
            <a:r>
              <a:rPr lang="en-US" altLang="zh-TW" smtClean="0">
                <a:latin typeface="新細明體" panose="02020500000000000000" pitchFamily="18" charset="-120"/>
              </a:rPr>
              <a:t>vs </a:t>
            </a:r>
            <a:r>
              <a:rPr lang="zh-TW" altLang="en-US" smtClean="0">
                <a:latin typeface="新細明體" panose="02020500000000000000" pitchFamily="18" charset="-120"/>
              </a:rPr>
              <a:t>角類</a:t>
            </a:r>
          </a:p>
        </p:txBody>
      </p:sp>
      <p:sp>
        <p:nvSpPr>
          <p:cNvPr id="46085" name="Rectangle 3"/>
          <p:cNvSpPr>
            <a:spLocks noGrp="1" noRot="1" noChangeArrowheads="1"/>
          </p:cNvSpPr>
          <p:nvPr>
            <p:ph type="body" idx="1"/>
          </p:nvPr>
        </p:nvSpPr>
        <p:spPr/>
        <p:txBody>
          <a:bodyPr/>
          <a:lstStyle/>
          <a:p>
            <a:pPr eaLnBrk="1" hangingPunct="1">
              <a:buClr>
                <a:srgbClr val="FF9900"/>
              </a:buClr>
              <a:buFont typeface="Wingdings" panose="05000000000000000000" pitchFamily="2" charset="2"/>
              <a:buChar char="n"/>
            </a:pPr>
            <a:r>
              <a:rPr lang="en-US" altLang="zh-TW" sz="2800" smtClean="0">
                <a:latin typeface="新細明體" panose="02020500000000000000" pitchFamily="18" charset="-120"/>
              </a:rPr>
              <a:t>class Angle extends Entity implements Printable{……}</a:t>
            </a:r>
          </a:p>
          <a:p>
            <a:pPr eaLnBrk="1" hangingPunct="1">
              <a:buClr>
                <a:srgbClr val="FF9900"/>
              </a:buClr>
              <a:buFont typeface="Wingdings" panose="05000000000000000000" pitchFamily="2" charset="2"/>
              <a:buChar char="n"/>
            </a:pPr>
            <a:r>
              <a:rPr lang="en-US" altLang="zh-TW" sz="2800" smtClean="0">
                <a:latin typeface="新細明體" panose="02020500000000000000" pitchFamily="18" charset="-120"/>
              </a:rPr>
              <a:t>class Round extends Entity implements Printable{……}</a:t>
            </a:r>
          </a:p>
        </p:txBody>
      </p:sp>
      <p:sp>
        <p:nvSpPr>
          <p:cNvPr id="46086" name="Rectangle 4"/>
          <p:cNvSpPr>
            <a:spLocks noChangeArrowheads="1"/>
          </p:cNvSpPr>
          <p:nvPr/>
        </p:nvSpPr>
        <p:spPr bwMode="auto">
          <a:xfrm>
            <a:off x="3563938" y="3429000"/>
            <a:ext cx="1873250" cy="6477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85000"/>
              <a:buFont typeface="Wingdings 2" panose="05020102010507070707" pitchFamily="18" charset="2"/>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tx2"/>
              </a:buClr>
              <a:buSzPct val="85000"/>
              <a:buFont typeface="Wingdings 2" panose="05020102010507070707" pitchFamily="18" charset="2"/>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folHlink"/>
              </a:buClr>
              <a:buFont typeface="Wingdings 2" panose="05020102010507070707" pitchFamily="18" charset="2"/>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90000"/>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9pPr>
          </a:lstStyle>
          <a:p>
            <a:pPr algn="ctr" eaLnBrk="1" hangingPunct="1">
              <a:spcBef>
                <a:spcPct val="0"/>
              </a:spcBef>
              <a:buClrTx/>
              <a:buSzTx/>
              <a:buFontTx/>
              <a:buNone/>
            </a:pPr>
            <a:r>
              <a:rPr lang="en-US" altLang="zh-TW" sz="1800">
                <a:latin typeface="新細明體" panose="02020500000000000000" pitchFamily="18" charset="-120"/>
              </a:rPr>
              <a:t>Entity</a:t>
            </a:r>
          </a:p>
        </p:txBody>
      </p:sp>
      <p:sp>
        <p:nvSpPr>
          <p:cNvPr id="46087" name="Rectangle 5"/>
          <p:cNvSpPr>
            <a:spLocks noChangeArrowheads="1"/>
          </p:cNvSpPr>
          <p:nvPr/>
        </p:nvSpPr>
        <p:spPr bwMode="auto">
          <a:xfrm>
            <a:off x="1476375" y="5589588"/>
            <a:ext cx="1873250" cy="6477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85000"/>
              <a:buFont typeface="Wingdings 2" panose="05020102010507070707" pitchFamily="18" charset="2"/>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tx2"/>
              </a:buClr>
              <a:buSzPct val="85000"/>
              <a:buFont typeface="Wingdings 2" panose="05020102010507070707" pitchFamily="18" charset="2"/>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folHlink"/>
              </a:buClr>
              <a:buFont typeface="Wingdings 2" panose="05020102010507070707" pitchFamily="18" charset="2"/>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90000"/>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9pPr>
          </a:lstStyle>
          <a:p>
            <a:pPr algn="ctr" eaLnBrk="1" hangingPunct="1">
              <a:spcBef>
                <a:spcPct val="0"/>
              </a:spcBef>
              <a:buClrTx/>
              <a:buSzTx/>
              <a:buFontTx/>
              <a:buNone/>
            </a:pPr>
            <a:r>
              <a:rPr lang="en-US" altLang="zh-TW" sz="1800">
                <a:latin typeface="新細明體" panose="02020500000000000000" pitchFamily="18" charset="-120"/>
              </a:rPr>
              <a:t>Round</a:t>
            </a:r>
          </a:p>
        </p:txBody>
      </p:sp>
      <p:sp>
        <p:nvSpPr>
          <p:cNvPr id="46088" name="Rectangle 6"/>
          <p:cNvSpPr>
            <a:spLocks noChangeArrowheads="1"/>
          </p:cNvSpPr>
          <p:nvPr/>
        </p:nvSpPr>
        <p:spPr bwMode="auto">
          <a:xfrm>
            <a:off x="5653088" y="5589588"/>
            <a:ext cx="1873250" cy="6477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85000"/>
              <a:buFont typeface="Wingdings 2" panose="05020102010507070707" pitchFamily="18" charset="2"/>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tx2"/>
              </a:buClr>
              <a:buSzPct val="85000"/>
              <a:buFont typeface="Wingdings 2" panose="05020102010507070707" pitchFamily="18" charset="2"/>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folHlink"/>
              </a:buClr>
              <a:buFont typeface="Wingdings 2" panose="05020102010507070707" pitchFamily="18" charset="2"/>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90000"/>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9pPr>
          </a:lstStyle>
          <a:p>
            <a:pPr algn="ctr" eaLnBrk="1" hangingPunct="1">
              <a:spcBef>
                <a:spcPct val="0"/>
              </a:spcBef>
              <a:buClrTx/>
              <a:buSzTx/>
              <a:buFontTx/>
              <a:buNone/>
            </a:pPr>
            <a:r>
              <a:rPr lang="en-US" altLang="zh-TW" sz="1800">
                <a:latin typeface="新細明體" panose="02020500000000000000" pitchFamily="18" charset="-120"/>
              </a:rPr>
              <a:t>Angle</a:t>
            </a:r>
          </a:p>
        </p:txBody>
      </p:sp>
      <p:cxnSp>
        <p:nvCxnSpPr>
          <p:cNvPr id="46089" name="AutoShape 7"/>
          <p:cNvCxnSpPr>
            <a:cxnSpLocks noChangeShapeType="1"/>
            <a:stCxn id="46086" idx="2"/>
            <a:endCxn id="46087" idx="0"/>
          </p:cNvCxnSpPr>
          <p:nvPr/>
        </p:nvCxnSpPr>
        <p:spPr bwMode="auto">
          <a:xfrm rot="5400000">
            <a:off x="2700338" y="3789362"/>
            <a:ext cx="1512888" cy="2087563"/>
          </a:xfrm>
          <a:prstGeom prst="bentConnector3">
            <a:avLst>
              <a:gd name="adj1" fmla="val 24866"/>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6090" name="AutoShape 8"/>
          <p:cNvCxnSpPr>
            <a:cxnSpLocks noChangeShapeType="1"/>
            <a:stCxn id="46086" idx="2"/>
            <a:endCxn id="46088" idx="0"/>
          </p:cNvCxnSpPr>
          <p:nvPr/>
        </p:nvCxnSpPr>
        <p:spPr bwMode="auto">
          <a:xfrm rot="16200000" flipH="1">
            <a:off x="4788694" y="3788569"/>
            <a:ext cx="1512888" cy="2089150"/>
          </a:xfrm>
          <a:prstGeom prst="bentConnector3">
            <a:avLst>
              <a:gd name="adj1" fmla="val 24657"/>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74793" name="Oval 9"/>
          <p:cNvSpPr>
            <a:spLocks noChangeArrowheads="1"/>
          </p:cNvSpPr>
          <p:nvPr/>
        </p:nvSpPr>
        <p:spPr bwMode="auto">
          <a:xfrm>
            <a:off x="3636963" y="4652963"/>
            <a:ext cx="1800225" cy="6477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85000"/>
              <a:buFont typeface="Wingdings 2" panose="05020102010507070707" pitchFamily="18" charset="2"/>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tx2"/>
              </a:buClr>
              <a:buSzPct val="85000"/>
              <a:buFont typeface="Wingdings 2" panose="05020102010507070707" pitchFamily="18" charset="2"/>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folHlink"/>
              </a:buClr>
              <a:buFont typeface="Wingdings 2" panose="05020102010507070707" pitchFamily="18" charset="2"/>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90000"/>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9pPr>
          </a:lstStyle>
          <a:p>
            <a:pPr algn="ctr" eaLnBrk="1" hangingPunct="1">
              <a:spcBef>
                <a:spcPct val="0"/>
              </a:spcBef>
              <a:buClrTx/>
              <a:buSzTx/>
              <a:buFontTx/>
              <a:buNone/>
            </a:pPr>
            <a:r>
              <a:rPr lang="en-US" altLang="zh-TW" sz="1800">
                <a:latin typeface="新細明體" panose="02020500000000000000" pitchFamily="18" charset="-120"/>
              </a:rPr>
              <a:t>Printable</a:t>
            </a:r>
          </a:p>
        </p:txBody>
      </p:sp>
      <p:cxnSp>
        <p:nvCxnSpPr>
          <p:cNvPr id="374794" name="AutoShape 10"/>
          <p:cNvCxnSpPr>
            <a:cxnSpLocks noChangeShapeType="1"/>
            <a:stCxn id="46087" idx="3"/>
            <a:endCxn id="374793" idx="3"/>
          </p:cNvCxnSpPr>
          <p:nvPr/>
        </p:nvCxnSpPr>
        <p:spPr bwMode="auto">
          <a:xfrm flipV="1">
            <a:off x="3349625" y="5205413"/>
            <a:ext cx="550863" cy="70802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74795" name="AutoShape 11"/>
          <p:cNvCxnSpPr>
            <a:cxnSpLocks noChangeShapeType="1"/>
            <a:stCxn id="374793" idx="5"/>
            <a:endCxn id="46088" idx="1"/>
          </p:cNvCxnSpPr>
          <p:nvPr/>
        </p:nvCxnSpPr>
        <p:spPr bwMode="auto">
          <a:xfrm>
            <a:off x="5173663" y="5205413"/>
            <a:ext cx="479425" cy="70802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6094" name="Rectangle 13"/>
          <p:cNvSpPr>
            <a:spLocks noChangeArrowheads="1"/>
          </p:cNvSpPr>
          <p:nvPr/>
        </p:nvSpPr>
        <p:spPr bwMode="auto">
          <a:xfrm>
            <a:off x="4140200" y="3141663"/>
            <a:ext cx="719138"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85000"/>
              <a:buFont typeface="Wingdings 2" panose="05020102010507070707" pitchFamily="18" charset="2"/>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tx2"/>
              </a:buClr>
              <a:buSzPct val="85000"/>
              <a:buFont typeface="Wingdings 2" panose="05020102010507070707" pitchFamily="18" charset="2"/>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folHlink"/>
              </a:buClr>
              <a:buFont typeface="Wingdings 2" panose="05020102010507070707" pitchFamily="18" charset="2"/>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90000"/>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9pPr>
          </a:lstStyle>
          <a:p>
            <a:pPr algn="ctr" eaLnBrk="1" hangingPunct="1">
              <a:spcBef>
                <a:spcPct val="0"/>
              </a:spcBef>
              <a:buClrTx/>
              <a:buSzTx/>
              <a:buFontTx/>
              <a:buNone/>
            </a:pPr>
            <a:r>
              <a:rPr lang="en-US" altLang="zh-TW" sz="2000">
                <a:latin typeface="新細明體" panose="02020500000000000000" pitchFamily="18" charset="-120"/>
              </a:rPr>
              <a:t>MyJava</a:t>
            </a:r>
          </a:p>
        </p:txBody>
      </p:sp>
      <p:sp>
        <p:nvSpPr>
          <p:cNvPr id="374798" name="Rectangle 14"/>
          <p:cNvSpPr>
            <a:spLocks noChangeArrowheads="1"/>
          </p:cNvSpPr>
          <p:nvPr/>
        </p:nvSpPr>
        <p:spPr bwMode="auto">
          <a:xfrm>
            <a:off x="1042988" y="5300663"/>
            <a:ext cx="1296987"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85000"/>
              <a:buFont typeface="Wingdings 2" panose="05020102010507070707" pitchFamily="18" charset="2"/>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tx2"/>
              </a:buClr>
              <a:buSzPct val="85000"/>
              <a:buFont typeface="Wingdings 2" panose="05020102010507070707" pitchFamily="18" charset="2"/>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folHlink"/>
              </a:buClr>
              <a:buFont typeface="Wingdings 2" panose="05020102010507070707" pitchFamily="18" charset="2"/>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90000"/>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9pPr>
          </a:lstStyle>
          <a:p>
            <a:pPr algn="ctr" eaLnBrk="1" hangingPunct="1">
              <a:spcBef>
                <a:spcPct val="0"/>
              </a:spcBef>
              <a:buClrTx/>
              <a:buSzTx/>
              <a:buFontTx/>
              <a:buNone/>
            </a:pPr>
            <a:r>
              <a:rPr lang="en-US" altLang="zh-TW" sz="2000">
                <a:latin typeface="新細明體" panose="02020500000000000000" pitchFamily="18" charset="-120"/>
              </a:rPr>
              <a:t>MyJava.Round</a:t>
            </a:r>
          </a:p>
        </p:txBody>
      </p:sp>
      <p:sp>
        <p:nvSpPr>
          <p:cNvPr id="374799" name="Rectangle 15"/>
          <p:cNvSpPr>
            <a:spLocks noChangeArrowheads="1"/>
          </p:cNvSpPr>
          <p:nvPr/>
        </p:nvSpPr>
        <p:spPr bwMode="auto">
          <a:xfrm>
            <a:off x="6659563" y="5300663"/>
            <a:ext cx="1296987"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85000"/>
              <a:buFont typeface="Wingdings 2" panose="05020102010507070707" pitchFamily="18" charset="2"/>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tx2"/>
              </a:buClr>
              <a:buSzPct val="85000"/>
              <a:buFont typeface="Wingdings 2" panose="05020102010507070707" pitchFamily="18" charset="2"/>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folHlink"/>
              </a:buClr>
              <a:buFont typeface="Wingdings 2" panose="05020102010507070707" pitchFamily="18" charset="2"/>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90000"/>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9pPr>
          </a:lstStyle>
          <a:p>
            <a:pPr algn="ctr" eaLnBrk="1" hangingPunct="1">
              <a:spcBef>
                <a:spcPct val="0"/>
              </a:spcBef>
              <a:buClrTx/>
              <a:buSzTx/>
              <a:buFontTx/>
              <a:buNone/>
            </a:pPr>
            <a:r>
              <a:rPr lang="en-US" altLang="zh-TW" sz="2000">
                <a:latin typeface="新細明體" panose="02020500000000000000" pitchFamily="18" charset="-120"/>
              </a:rPr>
              <a:t>MyJava.Angle</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74793"/>
                                        </p:tgtEl>
                                        <p:attrNameLst>
                                          <p:attrName>style.visibility</p:attrName>
                                        </p:attrNameLst>
                                      </p:cBhvr>
                                      <p:to>
                                        <p:strVal val="visible"/>
                                      </p:to>
                                    </p:set>
                                    <p:animEffect transition="in" filter="dissolve">
                                      <p:cBhvr>
                                        <p:cTn id="7" dur="500"/>
                                        <p:tgtEl>
                                          <p:spTgt spid="374793"/>
                                        </p:tgtEl>
                                      </p:cBhvr>
                                    </p:animEffect>
                                  </p:childTnLst>
                                </p:cTn>
                              </p:par>
                            </p:childTnLst>
                          </p:cTn>
                        </p:par>
                        <p:par>
                          <p:cTn id="8" fill="hold" nodeType="afterGroup">
                            <p:stCondLst>
                              <p:cond delay="500"/>
                            </p:stCondLst>
                            <p:childTnLst>
                              <p:par>
                                <p:cTn id="9" presetID="18" presetClass="entr" presetSubtype="3" fill="hold" nodeType="afterEffect">
                                  <p:stCondLst>
                                    <p:cond delay="0"/>
                                  </p:stCondLst>
                                  <p:childTnLst>
                                    <p:set>
                                      <p:cBhvr>
                                        <p:cTn id="10" dur="1" fill="hold">
                                          <p:stCondLst>
                                            <p:cond delay="0"/>
                                          </p:stCondLst>
                                        </p:cTn>
                                        <p:tgtEl>
                                          <p:spTgt spid="374794"/>
                                        </p:tgtEl>
                                        <p:attrNameLst>
                                          <p:attrName>style.visibility</p:attrName>
                                        </p:attrNameLst>
                                      </p:cBhvr>
                                      <p:to>
                                        <p:strVal val="visible"/>
                                      </p:to>
                                    </p:set>
                                    <p:animEffect transition="in" filter="strips(upRight)">
                                      <p:cBhvr>
                                        <p:cTn id="11" dur="500"/>
                                        <p:tgtEl>
                                          <p:spTgt spid="374794"/>
                                        </p:tgtEl>
                                      </p:cBhvr>
                                    </p:animEffect>
                                  </p:childTnLst>
                                </p:cTn>
                              </p:par>
                            </p:childTnLst>
                          </p:cTn>
                        </p:par>
                        <p:par>
                          <p:cTn id="12" fill="hold" nodeType="afterGroup">
                            <p:stCondLst>
                              <p:cond delay="1000"/>
                            </p:stCondLst>
                            <p:childTnLst>
                              <p:par>
                                <p:cTn id="13" presetID="18" presetClass="entr" presetSubtype="3" fill="hold" nodeType="afterEffect">
                                  <p:stCondLst>
                                    <p:cond delay="0"/>
                                  </p:stCondLst>
                                  <p:childTnLst>
                                    <p:set>
                                      <p:cBhvr>
                                        <p:cTn id="14" dur="1" fill="hold">
                                          <p:stCondLst>
                                            <p:cond delay="0"/>
                                          </p:stCondLst>
                                        </p:cTn>
                                        <p:tgtEl>
                                          <p:spTgt spid="374795"/>
                                        </p:tgtEl>
                                        <p:attrNameLst>
                                          <p:attrName>style.visibility</p:attrName>
                                        </p:attrNameLst>
                                      </p:cBhvr>
                                      <p:to>
                                        <p:strVal val="visible"/>
                                      </p:to>
                                    </p:set>
                                    <p:animEffect transition="in" filter="strips(upRight)">
                                      <p:cBhvr>
                                        <p:cTn id="15" dur="500"/>
                                        <p:tgtEl>
                                          <p:spTgt spid="374795"/>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374799"/>
                                        </p:tgtEl>
                                        <p:attrNameLst>
                                          <p:attrName>style.visibility</p:attrName>
                                        </p:attrNameLst>
                                      </p:cBhvr>
                                      <p:to>
                                        <p:strVal val="visible"/>
                                      </p:to>
                                    </p:set>
                                    <p:animEffect transition="in" filter="dissolve">
                                      <p:cBhvr>
                                        <p:cTn id="20" dur="500"/>
                                        <p:tgtEl>
                                          <p:spTgt spid="374799"/>
                                        </p:tgtEl>
                                      </p:cBhvr>
                                    </p:animEffect>
                                  </p:childTnLst>
                                </p:cTn>
                              </p:par>
                              <p:par>
                                <p:cTn id="21" presetID="9" presetClass="entr" presetSubtype="0" fill="hold" grpId="0" nodeType="withEffect">
                                  <p:stCondLst>
                                    <p:cond delay="0"/>
                                  </p:stCondLst>
                                  <p:childTnLst>
                                    <p:set>
                                      <p:cBhvr>
                                        <p:cTn id="22" dur="1" fill="hold">
                                          <p:stCondLst>
                                            <p:cond delay="0"/>
                                          </p:stCondLst>
                                        </p:cTn>
                                        <p:tgtEl>
                                          <p:spTgt spid="374798"/>
                                        </p:tgtEl>
                                        <p:attrNameLst>
                                          <p:attrName>style.visibility</p:attrName>
                                        </p:attrNameLst>
                                      </p:cBhvr>
                                      <p:to>
                                        <p:strVal val="visible"/>
                                      </p:to>
                                    </p:set>
                                    <p:animEffect transition="in" filter="dissolve">
                                      <p:cBhvr>
                                        <p:cTn id="23" dur="500"/>
                                        <p:tgtEl>
                                          <p:spTgt spid="3747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4793" grpId="0" animBg="1"/>
      <p:bldP spid="374798" grpId="0"/>
      <p:bldP spid="374799"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日期版面配置區 4"/>
          <p:cNvSpPr>
            <a:spLocks noGrp="1"/>
          </p:cNvSpPr>
          <p:nvPr>
            <p:ph type="dt" sz="quarter" idx="10"/>
          </p:nvPr>
        </p:nvSpPr>
        <p:spPr>
          <a:noFill/>
        </p:spPr>
        <p:txBody>
          <a:bodyPr/>
          <a:lstStyle>
            <a:lvl1pPr>
              <a:spcBef>
                <a:spcPct val="20000"/>
              </a:spcBef>
              <a:buClr>
                <a:schemeClr val="folHlink"/>
              </a:buClr>
              <a:buSzPct val="85000"/>
              <a:buFont typeface="Wingdings 2" panose="05020102010507070707" pitchFamily="18" charset="2"/>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tx2"/>
              </a:buClr>
              <a:buSzPct val="85000"/>
              <a:buFont typeface="Wingdings 2" panose="05020102010507070707" pitchFamily="18" charset="2"/>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folHlink"/>
              </a:buClr>
              <a:buFont typeface="Wingdings 2" panose="05020102010507070707" pitchFamily="18" charset="2"/>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90000"/>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9pPr>
          </a:lstStyle>
          <a:p>
            <a:pPr>
              <a:spcBef>
                <a:spcPct val="0"/>
              </a:spcBef>
              <a:buClrTx/>
              <a:buSzTx/>
              <a:buFontTx/>
              <a:buNone/>
            </a:pPr>
            <a:fld id="{17B88131-992F-4662-A699-8A40406BA9A9}" type="datetime1">
              <a:rPr kumimoji="0" lang="zh-TW" altLang="en-US" sz="1400" smtClean="0"/>
              <a:pPr>
                <a:spcBef>
                  <a:spcPct val="0"/>
                </a:spcBef>
                <a:buClrTx/>
                <a:buSzTx/>
                <a:buFontTx/>
                <a:buNone/>
              </a:pPr>
              <a:t>2020/3/3</a:t>
            </a:fld>
            <a:endParaRPr kumimoji="0" lang="en-US" altLang="zh-TW" sz="1400" smtClean="0"/>
          </a:p>
        </p:txBody>
      </p:sp>
      <p:sp>
        <p:nvSpPr>
          <p:cNvPr id="47107" name="Rectangle 7"/>
          <p:cNvSpPr>
            <a:spLocks noChangeArrowheads="1"/>
          </p:cNvSpPr>
          <p:nvPr/>
        </p:nvSpPr>
        <p:spPr bwMode="auto">
          <a:xfrm>
            <a:off x="323850" y="1628775"/>
            <a:ext cx="7993063" cy="2087563"/>
          </a:xfrm>
          <a:prstGeom prst="rect">
            <a:avLst/>
          </a:prstGeom>
          <a:noFill/>
          <a:ln w="9525">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85000"/>
              <a:buFont typeface="Wingdings 2" panose="05020102010507070707" pitchFamily="18" charset="2"/>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tx2"/>
              </a:buClr>
              <a:buSzPct val="85000"/>
              <a:buFont typeface="Wingdings 2" panose="05020102010507070707" pitchFamily="18" charset="2"/>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folHlink"/>
              </a:buClr>
              <a:buFont typeface="Wingdings 2" panose="05020102010507070707" pitchFamily="18" charset="2"/>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90000"/>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spcBef>
                <a:spcPct val="0"/>
              </a:spcBef>
              <a:buClrTx/>
              <a:buSzTx/>
              <a:buFontTx/>
              <a:buNone/>
            </a:pPr>
            <a:endParaRPr lang="zh-TW" altLang="en-US" sz="1800"/>
          </a:p>
        </p:txBody>
      </p:sp>
      <p:sp>
        <p:nvSpPr>
          <p:cNvPr id="47108" name="Rectangle 8"/>
          <p:cNvSpPr>
            <a:spLocks noChangeArrowheads="1"/>
          </p:cNvSpPr>
          <p:nvPr/>
        </p:nvSpPr>
        <p:spPr bwMode="auto">
          <a:xfrm>
            <a:off x="323850" y="4365625"/>
            <a:ext cx="7993063" cy="2087563"/>
          </a:xfrm>
          <a:prstGeom prst="rect">
            <a:avLst/>
          </a:prstGeom>
          <a:noFill/>
          <a:ln w="9525">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85000"/>
              <a:buFont typeface="Wingdings 2" panose="05020102010507070707" pitchFamily="18" charset="2"/>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tx2"/>
              </a:buClr>
              <a:buSzPct val="85000"/>
              <a:buFont typeface="Wingdings 2" panose="05020102010507070707" pitchFamily="18" charset="2"/>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folHlink"/>
              </a:buClr>
              <a:buFont typeface="Wingdings 2" panose="05020102010507070707" pitchFamily="18" charset="2"/>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90000"/>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spcBef>
                <a:spcPct val="0"/>
              </a:spcBef>
              <a:buClrTx/>
              <a:buSzTx/>
              <a:buFontTx/>
              <a:buNone/>
            </a:pPr>
            <a:endParaRPr lang="zh-TW" altLang="en-US" sz="1800"/>
          </a:p>
        </p:txBody>
      </p:sp>
      <p:sp>
        <p:nvSpPr>
          <p:cNvPr id="47109" name="Rectangle 2"/>
          <p:cNvSpPr>
            <a:spLocks noGrp="1" noRot="1" noChangeArrowheads="1"/>
          </p:cNvSpPr>
          <p:nvPr>
            <p:ph type="title"/>
          </p:nvPr>
        </p:nvSpPr>
        <p:spPr/>
        <p:txBody>
          <a:bodyPr/>
          <a:lstStyle/>
          <a:p>
            <a:pPr eaLnBrk="1" hangingPunct="1"/>
            <a:r>
              <a:rPr lang="zh-TW" altLang="en-US" smtClean="0">
                <a:latin typeface="新細明體" panose="02020500000000000000" pitchFamily="18" charset="-120"/>
              </a:rPr>
              <a:t>繼承程式設計</a:t>
            </a:r>
          </a:p>
        </p:txBody>
      </p:sp>
      <p:sp>
        <p:nvSpPr>
          <p:cNvPr id="47110" name="Rectangle 3"/>
          <p:cNvSpPr>
            <a:spLocks noGrp="1" noRot="1" noChangeArrowheads="1"/>
          </p:cNvSpPr>
          <p:nvPr>
            <p:ph type="body" sz="half" idx="1"/>
          </p:nvPr>
        </p:nvSpPr>
        <p:spPr>
          <a:xfrm>
            <a:off x="301625" y="1628775"/>
            <a:ext cx="8518525" cy="4895850"/>
          </a:xfrm>
        </p:spPr>
        <p:txBody>
          <a:bodyPr/>
          <a:lstStyle/>
          <a:p>
            <a:pPr eaLnBrk="1" hangingPunct="1">
              <a:lnSpc>
                <a:spcPct val="80000"/>
              </a:lnSpc>
              <a:buFont typeface="Wingdings 2" panose="05020102010507070707" pitchFamily="18" charset="2"/>
              <a:buNone/>
            </a:pPr>
            <a:r>
              <a:rPr lang="en-US" altLang="zh-TW" sz="1400" smtClean="0">
                <a:latin typeface="新細明體" panose="02020500000000000000" pitchFamily="18" charset="-120"/>
              </a:rPr>
              <a:t>package </a:t>
            </a:r>
            <a:r>
              <a:rPr lang="en-US" altLang="zh-TW" sz="1200" smtClean="0">
                <a:latin typeface="新細明體" panose="02020500000000000000" pitchFamily="18" charset="-120"/>
              </a:rPr>
              <a:t>JavaCode.</a:t>
            </a:r>
            <a:r>
              <a:rPr lang="en-US" altLang="zh-TW" sz="1400" smtClean="0">
                <a:latin typeface="新細明體" panose="02020500000000000000" pitchFamily="18" charset="-120"/>
              </a:rPr>
              <a:t>MyJava.Angle;</a:t>
            </a:r>
          </a:p>
          <a:p>
            <a:pPr eaLnBrk="1" hangingPunct="1">
              <a:lnSpc>
                <a:spcPct val="80000"/>
              </a:lnSpc>
              <a:buFont typeface="Wingdings 2" panose="05020102010507070707" pitchFamily="18" charset="2"/>
              <a:buNone/>
            </a:pPr>
            <a:r>
              <a:rPr lang="en-US" altLang="zh-TW" sz="1400" smtClean="0">
                <a:latin typeface="新細明體" panose="02020500000000000000" pitchFamily="18" charset="-120"/>
              </a:rPr>
              <a:t>import </a:t>
            </a:r>
            <a:r>
              <a:rPr lang="en-US" altLang="zh-TW" sz="1200" smtClean="0">
                <a:latin typeface="新細明體" panose="02020500000000000000" pitchFamily="18" charset="-120"/>
              </a:rPr>
              <a:t>JavaCode.</a:t>
            </a:r>
            <a:r>
              <a:rPr lang="en-US" altLang="zh-TW" sz="1400" smtClean="0">
                <a:latin typeface="新細明體" panose="02020500000000000000" pitchFamily="18" charset="-120"/>
              </a:rPr>
              <a:t>MyJava.*;</a:t>
            </a:r>
          </a:p>
          <a:p>
            <a:pPr eaLnBrk="1" hangingPunct="1">
              <a:lnSpc>
                <a:spcPct val="80000"/>
              </a:lnSpc>
              <a:buFont typeface="Wingdings 2" panose="05020102010507070707" pitchFamily="18" charset="2"/>
              <a:buNone/>
            </a:pPr>
            <a:endParaRPr lang="en-US" altLang="zh-TW" sz="1400" smtClean="0">
              <a:latin typeface="新細明體" panose="02020500000000000000" pitchFamily="18" charset="-120"/>
            </a:endParaRPr>
          </a:p>
          <a:p>
            <a:pPr eaLnBrk="1" hangingPunct="1">
              <a:lnSpc>
                <a:spcPct val="80000"/>
              </a:lnSpc>
              <a:buFont typeface="Wingdings 2" panose="05020102010507070707" pitchFamily="18" charset="2"/>
              <a:buNone/>
            </a:pPr>
            <a:r>
              <a:rPr lang="en-US" altLang="zh-TW" sz="1400" smtClean="0">
                <a:latin typeface="新細明體" panose="02020500000000000000" pitchFamily="18" charset="-120"/>
              </a:rPr>
              <a:t>class Angle extends Entity implements Printable{</a:t>
            </a:r>
          </a:p>
          <a:p>
            <a:pPr eaLnBrk="1" hangingPunct="1">
              <a:lnSpc>
                <a:spcPct val="80000"/>
              </a:lnSpc>
              <a:buFont typeface="Wingdings 2" panose="05020102010507070707" pitchFamily="18" charset="2"/>
              <a:buNone/>
            </a:pPr>
            <a:r>
              <a:rPr lang="en-US" altLang="zh-TW" sz="1400" smtClean="0">
                <a:latin typeface="新細明體" panose="02020500000000000000" pitchFamily="18" charset="-120"/>
              </a:rPr>
              <a:t>	protected float Circumference;</a:t>
            </a:r>
          </a:p>
          <a:p>
            <a:pPr eaLnBrk="1" hangingPunct="1">
              <a:lnSpc>
                <a:spcPct val="80000"/>
              </a:lnSpc>
              <a:buFont typeface="Wingdings 2" panose="05020102010507070707" pitchFamily="18" charset="2"/>
              <a:buNone/>
            </a:pPr>
            <a:r>
              <a:rPr lang="en-US" altLang="zh-TW" sz="1400" smtClean="0">
                <a:latin typeface="新細明體" panose="02020500000000000000" pitchFamily="18" charset="-120"/>
              </a:rPr>
              <a:t>	public void printEntity(){</a:t>
            </a:r>
          </a:p>
          <a:p>
            <a:pPr eaLnBrk="1" hangingPunct="1">
              <a:lnSpc>
                <a:spcPct val="80000"/>
              </a:lnSpc>
              <a:buFont typeface="Wingdings 2" panose="05020102010507070707" pitchFamily="18" charset="2"/>
              <a:buNone/>
            </a:pPr>
            <a:r>
              <a:rPr lang="en-US" altLang="zh-TW" sz="1400" smtClean="0">
                <a:latin typeface="新細明體" panose="02020500000000000000" pitchFamily="18" charset="-120"/>
              </a:rPr>
              <a:t>		System.out.println("ID="+EntityID+"  Name="+getEntityName()+"Circumference="+Circumference);</a:t>
            </a:r>
          </a:p>
          <a:p>
            <a:pPr eaLnBrk="1" hangingPunct="1">
              <a:lnSpc>
                <a:spcPct val="80000"/>
              </a:lnSpc>
              <a:buFont typeface="Wingdings 2" panose="05020102010507070707" pitchFamily="18" charset="2"/>
              <a:buNone/>
            </a:pPr>
            <a:r>
              <a:rPr lang="en-US" altLang="zh-TW" sz="1400" smtClean="0">
                <a:latin typeface="新細明體" panose="02020500000000000000" pitchFamily="18" charset="-120"/>
              </a:rPr>
              <a:t>	}</a:t>
            </a:r>
          </a:p>
          <a:p>
            <a:pPr eaLnBrk="1" hangingPunct="1">
              <a:lnSpc>
                <a:spcPct val="80000"/>
              </a:lnSpc>
              <a:buFont typeface="Wingdings 2" panose="05020102010507070707" pitchFamily="18" charset="2"/>
              <a:buNone/>
            </a:pPr>
            <a:r>
              <a:rPr lang="en-US" altLang="zh-TW" sz="1400" smtClean="0">
                <a:latin typeface="新細明體" panose="02020500000000000000" pitchFamily="18" charset="-120"/>
              </a:rPr>
              <a:t>}</a:t>
            </a:r>
          </a:p>
          <a:p>
            <a:pPr eaLnBrk="1" hangingPunct="1">
              <a:lnSpc>
                <a:spcPct val="80000"/>
              </a:lnSpc>
              <a:buFont typeface="Wingdings 2" panose="05020102010507070707" pitchFamily="18" charset="2"/>
              <a:buNone/>
            </a:pPr>
            <a:endParaRPr lang="en-US" altLang="zh-TW" sz="1400" smtClean="0">
              <a:latin typeface="新細明體" panose="02020500000000000000" pitchFamily="18" charset="-120"/>
            </a:endParaRPr>
          </a:p>
          <a:p>
            <a:pPr eaLnBrk="1" hangingPunct="1">
              <a:lnSpc>
                <a:spcPct val="80000"/>
              </a:lnSpc>
              <a:buFont typeface="Wingdings 2" panose="05020102010507070707" pitchFamily="18" charset="2"/>
              <a:buNone/>
            </a:pPr>
            <a:endParaRPr lang="en-US" altLang="zh-TW" sz="1400" smtClean="0">
              <a:latin typeface="新細明體" panose="02020500000000000000" pitchFamily="18" charset="-120"/>
            </a:endParaRPr>
          </a:p>
          <a:p>
            <a:pPr eaLnBrk="1" hangingPunct="1">
              <a:lnSpc>
                <a:spcPct val="80000"/>
              </a:lnSpc>
              <a:buFont typeface="Wingdings 2" panose="05020102010507070707" pitchFamily="18" charset="2"/>
              <a:buNone/>
            </a:pPr>
            <a:endParaRPr lang="en-US" altLang="zh-TW" sz="1400" smtClean="0">
              <a:latin typeface="新細明體" panose="02020500000000000000" pitchFamily="18" charset="-120"/>
            </a:endParaRPr>
          </a:p>
          <a:p>
            <a:pPr eaLnBrk="1" hangingPunct="1">
              <a:lnSpc>
                <a:spcPct val="80000"/>
              </a:lnSpc>
              <a:buFont typeface="Wingdings 2" panose="05020102010507070707" pitchFamily="18" charset="2"/>
              <a:buNone/>
            </a:pPr>
            <a:endParaRPr lang="en-US" altLang="zh-TW" sz="1400" smtClean="0">
              <a:latin typeface="新細明體" panose="02020500000000000000" pitchFamily="18" charset="-120"/>
            </a:endParaRPr>
          </a:p>
          <a:p>
            <a:pPr eaLnBrk="1" hangingPunct="1">
              <a:lnSpc>
                <a:spcPct val="80000"/>
              </a:lnSpc>
              <a:buFont typeface="Wingdings 2" panose="05020102010507070707" pitchFamily="18" charset="2"/>
              <a:buNone/>
            </a:pPr>
            <a:r>
              <a:rPr lang="en-US" altLang="zh-TW" sz="1400" smtClean="0">
                <a:latin typeface="新細明體" panose="02020500000000000000" pitchFamily="18" charset="-120"/>
              </a:rPr>
              <a:t>package </a:t>
            </a:r>
            <a:r>
              <a:rPr lang="en-US" altLang="zh-TW" sz="1200" smtClean="0">
                <a:latin typeface="新細明體" panose="02020500000000000000" pitchFamily="18" charset="-120"/>
              </a:rPr>
              <a:t>JavaCode.</a:t>
            </a:r>
            <a:r>
              <a:rPr lang="en-US" altLang="zh-TW" sz="1400" smtClean="0">
                <a:latin typeface="新細明體" panose="02020500000000000000" pitchFamily="18" charset="-120"/>
              </a:rPr>
              <a:t>MyJava.Round;</a:t>
            </a:r>
          </a:p>
          <a:p>
            <a:pPr eaLnBrk="1" hangingPunct="1">
              <a:lnSpc>
                <a:spcPct val="80000"/>
              </a:lnSpc>
              <a:buFont typeface="Wingdings 2" panose="05020102010507070707" pitchFamily="18" charset="2"/>
              <a:buNone/>
            </a:pPr>
            <a:r>
              <a:rPr lang="en-US" altLang="zh-TW" sz="1400" smtClean="0">
                <a:latin typeface="新細明體" panose="02020500000000000000" pitchFamily="18" charset="-120"/>
              </a:rPr>
              <a:t>import </a:t>
            </a:r>
            <a:r>
              <a:rPr lang="en-US" altLang="zh-TW" sz="1200" smtClean="0">
                <a:latin typeface="新細明體" panose="02020500000000000000" pitchFamily="18" charset="-120"/>
              </a:rPr>
              <a:t>JavaCode.</a:t>
            </a:r>
            <a:r>
              <a:rPr lang="en-US" altLang="zh-TW" sz="1400" smtClean="0">
                <a:latin typeface="新細明體" panose="02020500000000000000" pitchFamily="18" charset="-120"/>
              </a:rPr>
              <a:t>MyJava.*;</a:t>
            </a:r>
          </a:p>
          <a:p>
            <a:pPr eaLnBrk="1" hangingPunct="1">
              <a:lnSpc>
                <a:spcPct val="80000"/>
              </a:lnSpc>
              <a:buFont typeface="Wingdings 2" panose="05020102010507070707" pitchFamily="18" charset="2"/>
              <a:buNone/>
            </a:pPr>
            <a:endParaRPr lang="en-US" altLang="zh-TW" sz="1400" smtClean="0">
              <a:latin typeface="新細明體" panose="02020500000000000000" pitchFamily="18" charset="-120"/>
            </a:endParaRPr>
          </a:p>
          <a:p>
            <a:pPr eaLnBrk="1" hangingPunct="1">
              <a:lnSpc>
                <a:spcPct val="80000"/>
              </a:lnSpc>
              <a:buFont typeface="Wingdings 2" panose="05020102010507070707" pitchFamily="18" charset="2"/>
              <a:buNone/>
            </a:pPr>
            <a:r>
              <a:rPr lang="en-US" altLang="zh-TW" sz="1400" smtClean="0">
                <a:latin typeface="新細明體" panose="02020500000000000000" pitchFamily="18" charset="-120"/>
              </a:rPr>
              <a:t>class Round extends Entity implements Printable{</a:t>
            </a:r>
          </a:p>
          <a:p>
            <a:pPr eaLnBrk="1" hangingPunct="1">
              <a:lnSpc>
                <a:spcPct val="80000"/>
              </a:lnSpc>
              <a:buFont typeface="Wingdings 2" panose="05020102010507070707" pitchFamily="18" charset="2"/>
              <a:buNone/>
            </a:pPr>
            <a:r>
              <a:rPr lang="en-US" altLang="zh-TW" sz="1400" smtClean="0">
                <a:latin typeface="新細明體" panose="02020500000000000000" pitchFamily="18" charset="-120"/>
              </a:rPr>
              <a:t>	protected float Area;</a:t>
            </a:r>
          </a:p>
          <a:p>
            <a:pPr eaLnBrk="1" hangingPunct="1">
              <a:lnSpc>
                <a:spcPct val="80000"/>
              </a:lnSpc>
              <a:buFont typeface="Wingdings 2" panose="05020102010507070707" pitchFamily="18" charset="2"/>
              <a:buNone/>
            </a:pPr>
            <a:r>
              <a:rPr lang="en-US" altLang="zh-TW" sz="1400" smtClean="0">
                <a:latin typeface="新細明體" panose="02020500000000000000" pitchFamily="18" charset="-120"/>
              </a:rPr>
              <a:t>	public void printEntity(){</a:t>
            </a:r>
          </a:p>
          <a:p>
            <a:pPr eaLnBrk="1" hangingPunct="1">
              <a:lnSpc>
                <a:spcPct val="80000"/>
              </a:lnSpc>
              <a:buFont typeface="Wingdings 2" panose="05020102010507070707" pitchFamily="18" charset="2"/>
              <a:buNone/>
            </a:pPr>
            <a:r>
              <a:rPr lang="en-US" altLang="zh-TW" sz="1400" smtClean="0">
                <a:latin typeface="新細明體" panose="02020500000000000000" pitchFamily="18" charset="-120"/>
              </a:rPr>
              <a:t>		System.out.println("ID="+EntityID+"  Name="+getEntityName()+"Area="+Area);</a:t>
            </a:r>
          </a:p>
          <a:p>
            <a:pPr eaLnBrk="1" hangingPunct="1">
              <a:lnSpc>
                <a:spcPct val="80000"/>
              </a:lnSpc>
              <a:buFont typeface="Wingdings 2" panose="05020102010507070707" pitchFamily="18" charset="2"/>
              <a:buNone/>
            </a:pPr>
            <a:r>
              <a:rPr lang="en-US" altLang="zh-TW" sz="1400" smtClean="0">
                <a:latin typeface="新細明體" panose="02020500000000000000" pitchFamily="18" charset="-120"/>
              </a:rPr>
              <a:t>	}</a:t>
            </a:r>
          </a:p>
          <a:p>
            <a:pPr eaLnBrk="1" hangingPunct="1">
              <a:lnSpc>
                <a:spcPct val="80000"/>
              </a:lnSpc>
              <a:buFont typeface="Wingdings 2" panose="05020102010507070707" pitchFamily="18" charset="2"/>
              <a:buNone/>
            </a:pPr>
            <a:r>
              <a:rPr lang="en-US" altLang="zh-TW" sz="1400" smtClean="0">
                <a:latin typeface="新細明體" panose="02020500000000000000" pitchFamily="18" charset="-120"/>
              </a:rPr>
              <a:t>}</a:t>
            </a:r>
          </a:p>
        </p:txBody>
      </p:sp>
      <p:graphicFrame>
        <p:nvGraphicFramePr>
          <p:cNvPr id="375812" name="Object 4"/>
          <p:cNvGraphicFramePr>
            <a:graphicFrameLocks noChangeAspect="1"/>
          </p:cNvGraphicFramePr>
          <p:nvPr>
            <p:ph sz="half" idx="2"/>
          </p:nvPr>
        </p:nvGraphicFramePr>
        <p:xfrm>
          <a:off x="4140200" y="3213100"/>
          <a:ext cx="4824413" cy="2376488"/>
        </p:xfrm>
        <a:graphic>
          <a:graphicData uri="http://schemas.openxmlformats.org/presentationml/2006/ole">
            <mc:AlternateContent xmlns:mc="http://schemas.openxmlformats.org/markup-compatibility/2006">
              <mc:Choice xmlns:v="urn:schemas-microsoft-com:vml" Requires="v">
                <p:oleObj spid="_x0000_s47123" name="點陣圖影像" r:id="rId3" imgW="4001058" imgH="1952898" progId="Paint.Picture">
                  <p:embed/>
                </p:oleObj>
              </mc:Choice>
              <mc:Fallback>
                <p:oleObj name="點陣圖影像" r:id="rId3" imgW="4001058" imgH="1952898" progId="Paint.Picture">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40200" y="3213100"/>
                        <a:ext cx="4824413" cy="2376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75819" name="Line 11"/>
          <p:cNvSpPr>
            <a:spLocks noChangeShapeType="1"/>
          </p:cNvSpPr>
          <p:nvPr/>
        </p:nvSpPr>
        <p:spPr bwMode="auto">
          <a:xfrm>
            <a:off x="2771775" y="1773238"/>
            <a:ext cx="1223963" cy="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375820" name="Line 12"/>
          <p:cNvSpPr>
            <a:spLocks noChangeShapeType="1"/>
          </p:cNvSpPr>
          <p:nvPr/>
        </p:nvSpPr>
        <p:spPr bwMode="auto">
          <a:xfrm>
            <a:off x="3995738" y="1773238"/>
            <a:ext cx="0" cy="316865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375821" name="Line 13"/>
          <p:cNvSpPr>
            <a:spLocks noChangeShapeType="1"/>
          </p:cNvSpPr>
          <p:nvPr/>
        </p:nvSpPr>
        <p:spPr bwMode="auto">
          <a:xfrm>
            <a:off x="3995738" y="4941888"/>
            <a:ext cx="1152525" cy="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375822" name="Line 14"/>
          <p:cNvSpPr>
            <a:spLocks noChangeShapeType="1"/>
          </p:cNvSpPr>
          <p:nvPr/>
        </p:nvSpPr>
        <p:spPr bwMode="auto">
          <a:xfrm>
            <a:off x="2771775" y="4508500"/>
            <a:ext cx="1079500" cy="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375823" name="Line 15"/>
          <p:cNvSpPr>
            <a:spLocks noChangeShapeType="1"/>
          </p:cNvSpPr>
          <p:nvPr/>
        </p:nvSpPr>
        <p:spPr bwMode="auto">
          <a:xfrm>
            <a:off x="3851275" y="4508500"/>
            <a:ext cx="0" cy="649288"/>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375824" name="Line 16"/>
          <p:cNvSpPr>
            <a:spLocks noChangeShapeType="1"/>
          </p:cNvSpPr>
          <p:nvPr/>
        </p:nvSpPr>
        <p:spPr bwMode="auto">
          <a:xfrm>
            <a:off x="3851275" y="5157788"/>
            <a:ext cx="1296988" cy="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375826" name="Line 18"/>
          <p:cNvSpPr>
            <a:spLocks noChangeShapeType="1"/>
          </p:cNvSpPr>
          <p:nvPr/>
        </p:nvSpPr>
        <p:spPr bwMode="auto">
          <a:xfrm>
            <a:off x="2411413" y="4724400"/>
            <a:ext cx="151288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375827" name="Line 19"/>
          <p:cNvSpPr>
            <a:spLocks noChangeShapeType="1"/>
          </p:cNvSpPr>
          <p:nvPr/>
        </p:nvSpPr>
        <p:spPr bwMode="auto">
          <a:xfrm flipV="1">
            <a:off x="3924300" y="1989138"/>
            <a:ext cx="0" cy="27352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375829" name="Line 21"/>
          <p:cNvSpPr>
            <a:spLocks noChangeShapeType="1"/>
          </p:cNvSpPr>
          <p:nvPr/>
        </p:nvSpPr>
        <p:spPr bwMode="auto">
          <a:xfrm>
            <a:off x="3924300" y="1989138"/>
            <a:ext cx="360363"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375830" name="Rectangle 22"/>
          <p:cNvSpPr>
            <a:spLocks noChangeArrowheads="1"/>
          </p:cNvSpPr>
          <p:nvPr/>
        </p:nvSpPr>
        <p:spPr bwMode="auto">
          <a:xfrm>
            <a:off x="4284663" y="1773238"/>
            <a:ext cx="3743325" cy="9350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85000"/>
              <a:buFont typeface="Wingdings 2" panose="05020102010507070707" pitchFamily="18" charset="2"/>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tx2"/>
              </a:buClr>
              <a:buSzPct val="85000"/>
              <a:buFont typeface="Wingdings 2" panose="05020102010507070707" pitchFamily="18" charset="2"/>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folHlink"/>
              </a:buClr>
              <a:buFont typeface="Wingdings 2" panose="05020102010507070707" pitchFamily="18" charset="2"/>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90000"/>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spcBef>
                <a:spcPct val="0"/>
              </a:spcBef>
              <a:buClrTx/>
              <a:buSzTx/>
              <a:buFontTx/>
              <a:buNone/>
            </a:pPr>
            <a:r>
              <a:rPr lang="zh-TW" altLang="en-US" sz="1800">
                <a:latin typeface="新細明體" panose="02020500000000000000" pitchFamily="18" charset="-120"/>
              </a:rPr>
              <a:t>引入</a:t>
            </a:r>
            <a:r>
              <a:rPr lang="en-US" altLang="zh-TW" sz="1800">
                <a:latin typeface="新細明體" panose="02020500000000000000" pitchFamily="18" charset="-120"/>
              </a:rPr>
              <a:t>MyJava</a:t>
            </a:r>
            <a:r>
              <a:rPr lang="zh-TW" altLang="en-US" sz="1800">
                <a:latin typeface="新細明體" panose="02020500000000000000" pitchFamily="18" charset="-120"/>
              </a:rPr>
              <a:t>封包裡的類別，</a:t>
            </a:r>
            <a:r>
              <a:rPr lang="en-US" altLang="zh-TW" sz="1800">
                <a:latin typeface="新細明體" panose="02020500000000000000" pitchFamily="18" charset="-120"/>
              </a:rPr>
              <a:t>Entity</a:t>
            </a:r>
            <a:r>
              <a:rPr lang="zh-TW" altLang="en-US" sz="1800">
                <a:latin typeface="新細明體" panose="02020500000000000000" pitchFamily="18" charset="-120"/>
              </a:rPr>
              <a:t>、</a:t>
            </a:r>
          </a:p>
          <a:p>
            <a:pPr eaLnBrk="1" hangingPunct="1">
              <a:spcBef>
                <a:spcPct val="0"/>
              </a:spcBef>
              <a:buClrTx/>
              <a:buSzTx/>
              <a:buFontTx/>
              <a:buNone/>
            </a:pPr>
            <a:r>
              <a:rPr lang="en-US" altLang="zh-TW" sz="1800">
                <a:latin typeface="新細明體" panose="02020500000000000000" pitchFamily="18" charset="-120"/>
              </a:rPr>
              <a:t>Printable</a:t>
            </a:r>
            <a:r>
              <a:rPr lang="zh-TW" altLang="en-US" sz="1800">
                <a:latin typeface="新細明體" panose="02020500000000000000" pitchFamily="18" charset="-120"/>
              </a:rPr>
              <a:t>、</a:t>
            </a:r>
            <a:r>
              <a:rPr lang="en-US" altLang="zh-TW" sz="1800">
                <a:latin typeface="新細明體" panose="02020500000000000000" pitchFamily="18" charset="-120"/>
              </a:rPr>
              <a:t>Constant</a:t>
            </a:r>
            <a:r>
              <a:rPr lang="zh-TW" altLang="en-US" sz="1800">
                <a:latin typeface="新細明體" panose="02020500000000000000" pitchFamily="18" charset="-120"/>
              </a:rPr>
              <a:t>、</a:t>
            </a:r>
            <a:r>
              <a:rPr lang="en-US" altLang="zh-TW" sz="1800">
                <a:latin typeface="新細明體" panose="02020500000000000000" pitchFamily="18" charset="-120"/>
              </a:rPr>
              <a:t>Circumference</a:t>
            </a:r>
            <a:r>
              <a:rPr lang="zh-TW" altLang="en-US" sz="1800">
                <a:latin typeface="新細明體" panose="02020500000000000000" pitchFamily="18" charset="-120"/>
              </a:rPr>
              <a:t>、</a:t>
            </a:r>
          </a:p>
          <a:p>
            <a:pPr eaLnBrk="1" hangingPunct="1">
              <a:spcBef>
                <a:spcPct val="0"/>
              </a:spcBef>
              <a:buClrTx/>
              <a:buSzTx/>
              <a:buFontTx/>
              <a:buNone/>
            </a:pPr>
            <a:r>
              <a:rPr lang="en-US" altLang="zh-TW" sz="1800">
                <a:latin typeface="新細明體" panose="02020500000000000000" pitchFamily="18" charset="-120"/>
              </a:rPr>
              <a:t>Area</a:t>
            </a:r>
            <a:r>
              <a:rPr lang="zh-TW" altLang="en-US" sz="1800">
                <a:latin typeface="新細明體" panose="02020500000000000000" pitchFamily="18" charset="-120"/>
              </a:rPr>
              <a:t>。</a:t>
            </a:r>
          </a:p>
        </p:txBody>
      </p:sp>
      <p:sp>
        <p:nvSpPr>
          <p:cNvPr id="375831" name="Line 23"/>
          <p:cNvSpPr>
            <a:spLocks noChangeShapeType="1"/>
          </p:cNvSpPr>
          <p:nvPr/>
        </p:nvSpPr>
        <p:spPr bwMode="auto">
          <a:xfrm flipH="1">
            <a:off x="2411413" y="1989138"/>
            <a:ext cx="151288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75812"/>
                                        </p:tgtEl>
                                        <p:attrNameLst>
                                          <p:attrName>style.visibility</p:attrName>
                                        </p:attrNameLst>
                                      </p:cBhvr>
                                      <p:to>
                                        <p:strVal val="visible"/>
                                      </p:to>
                                    </p:set>
                                    <p:anim calcmode="lin" valueType="num">
                                      <p:cBhvr additive="base">
                                        <p:cTn id="7" dur="500" fill="hold"/>
                                        <p:tgtEl>
                                          <p:spTgt spid="375812"/>
                                        </p:tgtEl>
                                        <p:attrNameLst>
                                          <p:attrName>ppt_x</p:attrName>
                                        </p:attrNameLst>
                                      </p:cBhvr>
                                      <p:tavLst>
                                        <p:tav tm="0">
                                          <p:val>
                                            <p:strVal val="#ppt_x"/>
                                          </p:val>
                                        </p:tav>
                                        <p:tav tm="100000">
                                          <p:val>
                                            <p:strVal val="#ppt_x"/>
                                          </p:val>
                                        </p:tav>
                                      </p:tavLst>
                                    </p:anim>
                                    <p:anim calcmode="lin" valueType="num">
                                      <p:cBhvr additive="base">
                                        <p:cTn id="8" dur="500" fill="hold"/>
                                        <p:tgtEl>
                                          <p:spTgt spid="375812"/>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18" presetClass="entr" presetSubtype="6" fill="hold" grpId="0" nodeType="afterEffect">
                                  <p:stCondLst>
                                    <p:cond delay="0"/>
                                  </p:stCondLst>
                                  <p:childTnLst>
                                    <p:set>
                                      <p:cBhvr>
                                        <p:cTn id="11" dur="1" fill="hold">
                                          <p:stCondLst>
                                            <p:cond delay="0"/>
                                          </p:stCondLst>
                                        </p:cTn>
                                        <p:tgtEl>
                                          <p:spTgt spid="375819"/>
                                        </p:tgtEl>
                                        <p:attrNameLst>
                                          <p:attrName>style.visibility</p:attrName>
                                        </p:attrNameLst>
                                      </p:cBhvr>
                                      <p:to>
                                        <p:strVal val="visible"/>
                                      </p:to>
                                    </p:set>
                                    <p:animEffect transition="in" filter="strips(downRight)">
                                      <p:cBhvr>
                                        <p:cTn id="12" dur="500"/>
                                        <p:tgtEl>
                                          <p:spTgt spid="375819"/>
                                        </p:tgtEl>
                                      </p:cBhvr>
                                    </p:animEffect>
                                  </p:childTnLst>
                                </p:cTn>
                              </p:par>
                            </p:childTnLst>
                          </p:cTn>
                        </p:par>
                        <p:par>
                          <p:cTn id="13" fill="hold" nodeType="afterGroup">
                            <p:stCondLst>
                              <p:cond delay="1000"/>
                            </p:stCondLst>
                            <p:childTnLst>
                              <p:par>
                                <p:cTn id="14" presetID="18" presetClass="entr" presetSubtype="12" fill="hold" grpId="0" nodeType="afterEffect">
                                  <p:stCondLst>
                                    <p:cond delay="0"/>
                                  </p:stCondLst>
                                  <p:childTnLst>
                                    <p:set>
                                      <p:cBhvr>
                                        <p:cTn id="15" dur="1" fill="hold">
                                          <p:stCondLst>
                                            <p:cond delay="0"/>
                                          </p:stCondLst>
                                        </p:cTn>
                                        <p:tgtEl>
                                          <p:spTgt spid="375820"/>
                                        </p:tgtEl>
                                        <p:attrNameLst>
                                          <p:attrName>style.visibility</p:attrName>
                                        </p:attrNameLst>
                                      </p:cBhvr>
                                      <p:to>
                                        <p:strVal val="visible"/>
                                      </p:to>
                                    </p:set>
                                    <p:animEffect transition="in" filter="strips(downLeft)">
                                      <p:cBhvr>
                                        <p:cTn id="16" dur="500"/>
                                        <p:tgtEl>
                                          <p:spTgt spid="375820"/>
                                        </p:tgtEl>
                                      </p:cBhvr>
                                    </p:animEffect>
                                  </p:childTnLst>
                                </p:cTn>
                              </p:par>
                            </p:childTnLst>
                          </p:cTn>
                        </p:par>
                        <p:par>
                          <p:cTn id="17" fill="hold" nodeType="afterGroup">
                            <p:stCondLst>
                              <p:cond delay="1500"/>
                            </p:stCondLst>
                            <p:childTnLst>
                              <p:par>
                                <p:cTn id="18" presetID="18" presetClass="entr" presetSubtype="6" fill="hold" grpId="0" nodeType="afterEffect">
                                  <p:stCondLst>
                                    <p:cond delay="0"/>
                                  </p:stCondLst>
                                  <p:childTnLst>
                                    <p:set>
                                      <p:cBhvr>
                                        <p:cTn id="19" dur="1" fill="hold">
                                          <p:stCondLst>
                                            <p:cond delay="0"/>
                                          </p:stCondLst>
                                        </p:cTn>
                                        <p:tgtEl>
                                          <p:spTgt spid="375821"/>
                                        </p:tgtEl>
                                        <p:attrNameLst>
                                          <p:attrName>style.visibility</p:attrName>
                                        </p:attrNameLst>
                                      </p:cBhvr>
                                      <p:to>
                                        <p:strVal val="visible"/>
                                      </p:to>
                                    </p:set>
                                    <p:animEffect transition="in" filter="strips(downRight)">
                                      <p:cBhvr>
                                        <p:cTn id="20" dur="500"/>
                                        <p:tgtEl>
                                          <p:spTgt spid="375821"/>
                                        </p:tgtEl>
                                      </p:cBhvr>
                                    </p:animEffect>
                                  </p:childTnLst>
                                </p:cTn>
                              </p:par>
                            </p:childTnLst>
                          </p:cTn>
                        </p:par>
                        <p:par>
                          <p:cTn id="21" fill="hold" nodeType="afterGroup">
                            <p:stCondLst>
                              <p:cond delay="2000"/>
                            </p:stCondLst>
                            <p:childTnLst>
                              <p:par>
                                <p:cTn id="22" presetID="18" presetClass="entr" presetSubtype="6" fill="hold" grpId="0" nodeType="afterEffect">
                                  <p:stCondLst>
                                    <p:cond delay="0"/>
                                  </p:stCondLst>
                                  <p:childTnLst>
                                    <p:set>
                                      <p:cBhvr>
                                        <p:cTn id="23" dur="1" fill="hold">
                                          <p:stCondLst>
                                            <p:cond delay="0"/>
                                          </p:stCondLst>
                                        </p:cTn>
                                        <p:tgtEl>
                                          <p:spTgt spid="375822"/>
                                        </p:tgtEl>
                                        <p:attrNameLst>
                                          <p:attrName>style.visibility</p:attrName>
                                        </p:attrNameLst>
                                      </p:cBhvr>
                                      <p:to>
                                        <p:strVal val="visible"/>
                                      </p:to>
                                    </p:set>
                                    <p:animEffect transition="in" filter="strips(downRight)">
                                      <p:cBhvr>
                                        <p:cTn id="24" dur="500"/>
                                        <p:tgtEl>
                                          <p:spTgt spid="375822"/>
                                        </p:tgtEl>
                                      </p:cBhvr>
                                    </p:animEffect>
                                  </p:childTnLst>
                                </p:cTn>
                              </p:par>
                            </p:childTnLst>
                          </p:cTn>
                        </p:par>
                        <p:par>
                          <p:cTn id="25" fill="hold" nodeType="afterGroup">
                            <p:stCondLst>
                              <p:cond delay="2500"/>
                            </p:stCondLst>
                            <p:childTnLst>
                              <p:par>
                                <p:cTn id="26" presetID="18" presetClass="entr" presetSubtype="6" fill="hold" grpId="0" nodeType="afterEffect">
                                  <p:stCondLst>
                                    <p:cond delay="0"/>
                                  </p:stCondLst>
                                  <p:childTnLst>
                                    <p:set>
                                      <p:cBhvr>
                                        <p:cTn id="27" dur="1" fill="hold">
                                          <p:stCondLst>
                                            <p:cond delay="0"/>
                                          </p:stCondLst>
                                        </p:cTn>
                                        <p:tgtEl>
                                          <p:spTgt spid="375823"/>
                                        </p:tgtEl>
                                        <p:attrNameLst>
                                          <p:attrName>style.visibility</p:attrName>
                                        </p:attrNameLst>
                                      </p:cBhvr>
                                      <p:to>
                                        <p:strVal val="visible"/>
                                      </p:to>
                                    </p:set>
                                    <p:animEffect transition="in" filter="strips(downRight)">
                                      <p:cBhvr>
                                        <p:cTn id="28" dur="500"/>
                                        <p:tgtEl>
                                          <p:spTgt spid="375823"/>
                                        </p:tgtEl>
                                      </p:cBhvr>
                                    </p:animEffect>
                                  </p:childTnLst>
                                </p:cTn>
                              </p:par>
                            </p:childTnLst>
                          </p:cTn>
                        </p:par>
                        <p:par>
                          <p:cTn id="29" fill="hold" nodeType="afterGroup">
                            <p:stCondLst>
                              <p:cond delay="3000"/>
                            </p:stCondLst>
                            <p:childTnLst>
                              <p:par>
                                <p:cTn id="30" presetID="18" presetClass="entr" presetSubtype="6" fill="hold" grpId="0" nodeType="afterEffect">
                                  <p:stCondLst>
                                    <p:cond delay="0"/>
                                  </p:stCondLst>
                                  <p:childTnLst>
                                    <p:set>
                                      <p:cBhvr>
                                        <p:cTn id="31" dur="1" fill="hold">
                                          <p:stCondLst>
                                            <p:cond delay="0"/>
                                          </p:stCondLst>
                                        </p:cTn>
                                        <p:tgtEl>
                                          <p:spTgt spid="375824"/>
                                        </p:tgtEl>
                                        <p:attrNameLst>
                                          <p:attrName>style.visibility</p:attrName>
                                        </p:attrNameLst>
                                      </p:cBhvr>
                                      <p:to>
                                        <p:strVal val="visible"/>
                                      </p:to>
                                    </p:set>
                                    <p:animEffect transition="in" filter="strips(downRight)">
                                      <p:cBhvr>
                                        <p:cTn id="32" dur="500"/>
                                        <p:tgtEl>
                                          <p:spTgt spid="375824"/>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8" presetClass="entr" presetSubtype="6" fill="hold" grpId="0" nodeType="clickEffect">
                                  <p:stCondLst>
                                    <p:cond delay="0"/>
                                  </p:stCondLst>
                                  <p:childTnLst>
                                    <p:set>
                                      <p:cBhvr>
                                        <p:cTn id="36" dur="1" fill="hold">
                                          <p:stCondLst>
                                            <p:cond delay="0"/>
                                          </p:stCondLst>
                                        </p:cTn>
                                        <p:tgtEl>
                                          <p:spTgt spid="375826"/>
                                        </p:tgtEl>
                                        <p:attrNameLst>
                                          <p:attrName>style.visibility</p:attrName>
                                        </p:attrNameLst>
                                      </p:cBhvr>
                                      <p:to>
                                        <p:strVal val="visible"/>
                                      </p:to>
                                    </p:set>
                                    <p:animEffect transition="in" filter="strips(downRight)">
                                      <p:cBhvr>
                                        <p:cTn id="37" dur="500"/>
                                        <p:tgtEl>
                                          <p:spTgt spid="375826"/>
                                        </p:tgtEl>
                                      </p:cBhvr>
                                    </p:animEffect>
                                  </p:childTnLst>
                                </p:cTn>
                              </p:par>
                            </p:childTnLst>
                          </p:cTn>
                        </p:par>
                        <p:par>
                          <p:cTn id="38" fill="hold" nodeType="afterGroup">
                            <p:stCondLst>
                              <p:cond delay="500"/>
                            </p:stCondLst>
                            <p:childTnLst>
                              <p:par>
                                <p:cTn id="39" presetID="18" presetClass="entr" presetSubtype="9" fill="hold" grpId="0" nodeType="afterEffect">
                                  <p:stCondLst>
                                    <p:cond delay="0"/>
                                  </p:stCondLst>
                                  <p:childTnLst>
                                    <p:set>
                                      <p:cBhvr>
                                        <p:cTn id="40" dur="1" fill="hold">
                                          <p:stCondLst>
                                            <p:cond delay="0"/>
                                          </p:stCondLst>
                                        </p:cTn>
                                        <p:tgtEl>
                                          <p:spTgt spid="375827"/>
                                        </p:tgtEl>
                                        <p:attrNameLst>
                                          <p:attrName>style.visibility</p:attrName>
                                        </p:attrNameLst>
                                      </p:cBhvr>
                                      <p:to>
                                        <p:strVal val="visible"/>
                                      </p:to>
                                    </p:set>
                                    <p:animEffect transition="in" filter="strips(upLeft)">
                                      <p:cBhvr>
                                        <p:cTn id="41" dur="500"/>
                                        <p:tgtEl>
                                          <p:spTgt spid="375827"/>
                                        </p:tgtEl>
                                      </p:cBhvr>
                                    </p:animEffect>
                                  </p:childTnLst>
                                </p:cTn>
                              </p:par>
                              <p:par>
                                <p:cTn id="42" presetID="18" presetClass="entr" presetSubtype="6" fill="hold" grpId="0" nodeType="withEffect">
                                  <p:stCondLst>
                                    <p:cond delay="0"/>
                                  </p:stCondLst>
                                  <p:childTnLst>
                                    <p:set>
                                      <p:cBhvr>
                                        <p:cTn id="43" dur="1" fill="hold">
                                          <p:stCondLst>
                                            <p:cond delay="0"/>
                                          </p:stCondLst>
                                        </p:cTn>
                                        <p:tgtEl>
                                          <p:spTgt spid="375831"/>
                                        </p:tgtEl>
                                        <p:attrNameLst>
                                          <p:attrName>style.visibility</p:attrName>
                                        </p:attrNameLst>
                                      </p:cBhvr>
                                      <p:to>
                                        <p:strVal val="visible"/>
                                      </p:to>
                                    </p:set>
                                    <p:animEffect transition="in" filter="strips(downRight)">
                                      <p:cBhvr>
                                        <p:cTn id="44" dur="500"/>
                                        <p:tgtEl>
                                          <p:spTgt spid="375831"/>
                                        </p:tgtEl>
                                      </p:cBhvr>
                                    </p:animEffect>
                                  </p:childTnLst>
                                </p:cTn>
                              </p:par>
                            </p:childTnLst>
                          </p:cTn>
                        </p:par>
                        <p:par>
                          <p:cTn id="45" fill="hold" nodeType="afterGroup">
                            <p:stCondLst>
                              <p:cond delay="1000"/>
                            </p:stCondLst>
                            <p:childTnLst>
                              <p:par>
                                <p:cTn id="46" presetID="18" presetClass="entr" presetSubtype="6" fill="hold" grpId="0" nodeType="afterEffect">
                                  <p:stCondLst>
                                    <p:cond delay="0"/>
                                  </p:stCondLst>
                                  <p:childTnLst>
                                    <p:set>
                                      <p:cBhvr>
                                        <p:cTn id="47" dur="1" fill="hold">
                                          <p:stCondLst>
                                            <p:cond delay="0"/>
                                          </p:stCondLst>
                                        </p:cTn>
                                        <p:tgtEl>
                                          <p:spTgt spid="375829"/>
                                        </p:tgtEl>
                                        <p:attrNameLst>
                                          <p:attrName>style.visibility</p:attrName>
                                        </p:attrNameLst>
                                      </p:cBhvr>
                                      <p:to>
                                        <p:strVal val="visible"/>
                                      </p:to>
                                    </p:set>
                                    <p:animEffect transition="in" filter="strips(downRight)">
                                      <p:cBhvr>
                                        <p:cTn id="48" dur="500"/>
                                        <p:tgtEl>
                                          <p:spTgt spid="375829"/>
                                        </p:tgtEl>
                                      </p:cBhvr>
                                    </p:animEffect>
                                  </p:childTnLst>
                                </p:cTn>
                              </p:par>
                            </p:childTnLst>
                          </p:cTn>
                        </p:par>
                        <p:par>
                          <p:cTn id="49" fill="hold" nodeType="afterGroup">
                            <p:stCondLst>
                              <p:cond delay="1500"/>
                            </p:stCondLst>
                            <p:childTnLst>
                              <p:par>
                                <p:cTn id="50" presetID="9" presetClass="entr" presetSubtype="0" fill="hold" grpId="0" nodeType="afterEffect">
                                  <p:stCondLst>
                                    <p:cond delay="0"/>
                                  </p:stCondLst>
                                  <p:childTnLst>
                                    <p:set>
                                      <p:cBhvr>
                                        <p:cTn id="51" dur="1" fill="hold">
                                          <p:stCondLst>
                                            <p:cond delay="0"/>
                                          </p:stCondLst>
                                        </p:cTn>
                                        <p:tgtEl>
                                          <p:spTgt spid="375830"/>
                                        </p:tgtEl>
                                        <p:attrNameLst>
                                          <p:attrName>style.visibility</p:attrName>
                                        </p:attrNameLst>
                                      </p:cBhvr>
                                      <p:to>
                                        <p:strVal val="visible"/>
                                      </p:to>
                                    </p:set>
                                    <p:animEffect transition="in" filter="dissolve">
                                      <p:cBhvr>
                                        <p:cTn id="52" dur="500"/>
                                        <p:tgtEl>
                                          <p:spTgt spid="3758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5819" grpId="0" animBg="1"/>
      <p:bldP spid="375820" grpId="0" animBg="1"/>
      <p:bldP spid="375821" grpId="0" animBg="1"/>
      <p:bldP spid="375822" grpId="0" animBg="1"/>
      <p:bldP spid="375823" grpId="0" animBg="1"/>
      <p:bldP spid="375824" grpId="0" animBg="1"/>
      <p:bldP spid="375826" grpId="0" animBg="1"/>
      <p:bldP spid="375827" grpId="0" animBg="1"/>
      <p:bldP spid="375829" grpId="0" animBg="1"/>
      <p:bldP spid="375830" grpId="0" animBg="1"/>
      <p:bldP spid="375831"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日期版面配置區 3"/>
          <p:cNvSpPr>
            <a:spLocks noGrp="1"/>
          </p:cNvSpPr>
          <p:nvPr>
            <p:ph type="dt" sz="quarter" idx="10"/>
          </p:nvPr>
        </p:nvSpPr>
        <p:spPr>
          <a:noFill/>
        </p:spPr>
        <p:txBody>
          <a:bodyPr/>
          <a:lstStyle>
            <a:lvl1pPr>
              <a:spcBef>
                <a:spcPct val="20000"/>
              </a:spcBef>
              <a:buClr>
                <a:schemeClr val="folHlink"/>
              </a:buClr>
              <a:buSzPct val="85000"/>
              <a:buFont typeface="Wingdings 2" panose="05020102010507070707" pitchFamily="18" charset="2"/>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tx2"/>
              </a:buClr>
              <a:buSzPct val="85000"/>
              <a:buFont typeface="Wingdings 2" panose="05020102010507070707" pitchFamily="18" charset="2"/>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folHlink"/>
              </a:buClr>
              <a:buFont typeface="Wingdings 2" panose="05020102010507070707" pitchFamily="18" charset="2"/>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90000"/>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9pPr>
          </a:lstStyle>
          <a:p>
            <a:pPr>
              <a:spcBef>
                <a:spcPct val="0"/>
              </a:spcBef>
              <a:buClrTx/>
              <a:buSzTx/>
              <a:buFontTx/>
              <a:buNone/>
            </a:pPr>
            <a:fld id="{9C780F88-A9D2-43CD-B371-1EFF2D1EDFC9}" type="datetime1">
              <a:rPr kumimoji="0" lang="zh-TW" altLang="en-US" sz="1400" smtClean="0"/>
              <a:pPr>
                <a:spcBef>
                  <a:spcPct val="0"/>
                </a:spcBef>
                <a:buClrTx/>
                <a:buSzTx/>
                <a:buFontTx/>
                <a:buNone/>
              </a:pPr>
              <a:t>2020/3/3</a:t>
            </a:fld>
            <a:endParaRPr kumimoji="0" lang="en-US" altLang="zh-TW" sz="1400" smtClean="0"/>
          </a:p>
        </p:txBody>
      </p:sp>
      <p:sp>
        <p:nvSpPr>
          <p:cNvPr id="48131" name="Rectangle 2"/>
          <p:cNvSpPr>
            <a:spLocks noGrp="1" noRot="1" noChangeArrowheads="1"/>
          </p:cNvSpPr>
          <p:nvPr>
            <p:ph type="title"/>
          </p:nvPr>
        </p:nvSpPr>
        <p:spPr/>
        <p:txBody>
          <a:bodyPr/>
          <a:lstStyle/>
          <a:p>
            <a:pPr eaLnBrk="1" hangingPunct="1"/>
            <a:r>
              <a:rPr lang="en-US" altLang="zh-TW" smtClean="0">
                <a:latin typeface="新細明體" panose="02020500000000000000" pitchFamily="18" charset="-120"/>
              </a:rPr>
              <a:t>Circle</a:t>
            </a:r>
            <a:r>
              <a:rPr lang="zh-TW" altLang="en-US" smtClean="0">
                <a:latin typeface="新細明體" panose="02020500000000000000" pitchFamily="18" charset="-120"/>
              </a:rPr>
              <a:t>類別</a:t>
            </a:r>
          </a:p>
        </p:txBody>
      </p:sp>
      <p:sp>
        <p:nvSpPr>
          <p:cNvPr id="48132" name="Rectangle 3"/>
          <p:cNvSpPr>
            <a:spLocks noGrp="1" noRot="1" noChangeArrowheads="1"/>
          </p:cNvSpPr>
          <p:nvPr>
            <p:ph type="body" idx="1"/>
          </p:nvPr>
        </p:nvSpPr>
        <p:spPr/>
        <p:txBody>
          <a:bodyPr/>
          <a:lstStyle/>
          <a:p>
            <a:pPr eaLnBrk="1" hangingPunct="1">
              <a:buClr>
                <a:srgbClr val="FF9900"/>
              </a:buClr>
              <a:buFont typeface="Wingdings" panose="05000000000000000000" pitchFamily="2" charset="2"/>
              <a:buChar char="n"/>
            </a:pPr>
            <a:r>
              <a:rPr lang="zh-TW" altLang="en-US" smtClean="0">
                <a:latin typeface="新細明體" panose="02020500000000000000" pitchFamily="18" charset="-120"/>
              </a:rPr>
              <a:t>單一設計繼承於</a:t>
            </a:r>
            <a:r>
              <a:rPr lang="en-US" altLang="zh-TW" smtClean="0">
                <a:latin typeface="新細明體" panose="02020500000000000000" pitchFamily="18" charset="-120"/>
              </a:rPr>
              <a:t>Round</a:t>
            </a:r>
            <a:r>
              <a:rPr lang="zh-TW" altLang="en-US" smtClean="0">
                <a:latin typeface="新細明體" panose="02020500000000000000" pitchFamily="18" charset="-120"/>
              </a:rPr>
              <a:t>類別</a:t>
            </a:r>
          </a:p>
          <a:p>
            <a:pPr lvl="1" eaLnBrk="1" hangingPunct="1">
              <a:buFont typeface="Wingdings" panose="05000000000000000000" pitchFamily="2" charset="2"/>
              <a:buChar char="l"/>
            </a:pPr>
            <a:r>
              <a:rPr lang="zh-TW" altLang="en-US" smtClean="0">
                <a:latin typeface="新細明體" panose="02020500000000000000" pitchFamily="18" charset="-120"/>
              </a:rPr>
              <a:t>用以獲得</a:t>
            </a:r>
            <a:r>
              <a:rPr lang="en-US" altLang="zh-TW" smtClean="0">
                <a:latin typeface="新細明體" panose="02020500000000000000" pitchFamily="18" charset="-120"/>
              </a:rPr>
              <a:t>ID/Name</a:t>
            </a:r>
            <a:r>
              <a:rPr lang="zh-TW" altLang="en-US" smtClean="0">
                <a:latin typeface="新細明體" panose="02020500000000000000" pitchFamily="18" charset="-120"/>
              </a:rPr>
              <a:t>等屬性以及列印功能</a:t>
            </a:r>
          </a:p>
          <a:p>
            <a:pPr eaLnBrk="1" hangingPunct="1">
              <a:buClr>
                <a:srgbClr val="FF9900"/>
              </a:buClr>
              <a:buFont typeface="Wingdings" panose="05000000000000000000" pitchFamily="2" charset="2"/>
              <a:buChar char="n"/>
            </a:pPr>
            <a:r>
              <a:rPr lang="zh-TW" altLang="en-US" smtClean="0">
                <a:latin typeface="新細明體" panose="02020500000000000000" pitchFamily="18" charset="-120"/>
              </a:rPr>
              <a:t>多重實現繼承於</a:t>
            </a:r>
            <a:r>
              <a:rPr lang="en-US" altLang="zh-TW" smtClean="0">
                <a:latin typeface="新細明體" panose="02020500000000000000" pitchFamily="18" charset="-120"/>
              </a:rPr>
              <a:t>Area</a:t>
            </a:r>
            <a:r>
              <a:rPr lang="zh-TW" altLang="en-US" smtClean="0">
                <a:latin typeface="新細明體" panose="02020500000000000000" pitchFamily="18" charset="-120"/>
              </a:rPr>
              <a:t>及</a:t>
            </a:r>
            <a:r>
              <a:rPr lang="en-US" altLang="zh-TW" smtClean="0">
                <a:latin typeface="新細明體" panose="02020500000000000000" pitchFamily="18" charset="-120"/>
              </a:rPr>
              <a:t>Constant</a:t>
            </a:r>
            <a:r>
              <a:rPr lang="zh-TW" altLang="en-US" smtClean="0">
                <a:latin typeface="新細明體" panose="02020500000000000000" pitchFamily="18" charset="-120"/>
              </a:rPr>
              <a:t>介面</a:t>
            </a:r>
          </a:p>
          <a:p>
            <a:pPr lvl="1" eaLnBrk="1" hangingPunct="1">
              <a:buFont typeface="Wingdings" panose="05000000000000000000" pitchFamily="2" charset="2"/>
              <a:buChar char="l"/>
            </a:pPr>
            <a:r>
              <a:rPr lang="zh-TW" altLang="en-US" smtClean="0">
                <a:latin typeface="新細明體" panose="02020500000000000000" pitchFamily="18" charset="-120"/>
              </a:rPr>
              <a:t>得到計算面積的能力</a:t>
            </a:r>
          </a:p>
        </p:txBody>
      </p:sp>
      <p:sp>
        <p:nvSpPr>
          <p:cNvPr id="376836" name="Rectangle 4"/>
          <p:cNvSpPr>
            <a:spLocks noChangeArrowheads="1"/>
          </p:cNvSpPr>
          <p:nvPr/>
        </p:nvSpPr>
        <p:spPr bwMode="auto">
          <a:xfrm>
            <a:off x="3348038" y="3716338"/>
            <a:ext cx="1944687" cy="287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85000"/>
              <a:buFont typeface="Wingdings 2" panose="05020102010507070707" pitchFamily="18" charset="2"/>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tx2"/>
              </a:buClr>
              <a:buSzPct val="85000"/>
              <a:buFont typeface="Wingdings 2" panose="05020102010507070707" pitchFamily="18" charset="2"/>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folHlink"/>
              </a:buClr>
              <a:buFont typeface="Wingdings 2" panose="05020102010507070707" pitchFamily="18" charset="2"/>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90000"/>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9pPr>
          </a:lstStyle>
          <a:p>
            <a:pPr algn="ctr" eaLnBrk="1" hangingPunct="1">
              <a:spcBef>
                <a:spcPct val="0"/>
              </a:spcBef>
              <a:buClrTx/>
              <a:buSzTx/>
              <a:buFontTx/>
              <a:buNone/>
            </a:pPr>
            <a:r>
              <a:rPr lang="en-US" altLang="zh-TW" sz="2000">
                <a:latin typeface="新細明體" panose="02020500000000000000" pitchFamily="18" charset="-120"/>
              </a:rPr>
              <a:t>MyJava.Round.Circle</a:t>
            </a:r>
          </a:p>
        </p:txBody>
      </p:sp>
      <p:sp>
        <p:nvSpPr>
          <p:cNvPr id="376837" name="Rectangle 5"/>
          <p:cNvSpPr>
            <a:spLocks noChangeArrowheads="1"/>
          </p:cNvSpPr>
          <p:nvPr/>
        </p:nvSpPr>
        <p:spPr bwMode="auto">
          <a:xfrm>
            <a:off x="2700338" y="4076700"/>
            <a:ext cx="1008062" cy="5032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85000"/>
              <a:buFont typeface="Wingdings 2" panose="05020102010507070707" pitchFamily="18" charset="2"/>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tx2"/>
              </a:buClr>
              <a:buSzPct val="85000"/>
              <a:buFont typeface="Wingdings 2" panose="05020102010507070707" pitchFamily="18" charset="2"/>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folHlink"/>
              </a:buClr>
              <a:buFont typeface="Wingdings 2" panose="05020102010507070707" pitchFamily="18" charset="2"/>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90000"/>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9pPr>
          </a:lstStyle>
          <a:p>
            <a:pPr algn="ctr" eaLnBrk="1" hangingPunct="1">
              <a:spcBef>
                <a:spcPct val="0"/>
              </a:spcBef>
              <a:buClrTx/>
              <a:buSzTx/>
              <a:buFontTx/>
              <a:buNone/>
            </a:pPr>
            <a:r>
              <a:rPr lang="en-US" altLang="zh-TW" sz="1800">
                <a:latin typeface="新細明體" panose="02020500000000000000" pitchFamily="18" charset="-120"/>
              </a:rPr>
              <a:t>Entity</a:t>
            </a:r>
          </a:p>
        </p:txBody>
      </p:sp>
      <p:sp>
        <p:nvSpPr>
          <p:cNvPr id="376838" name="Rectangle 6"/>
          <p:cNvSpPr>
            <a:spLocks noChangeArrowheads="1"/>
          </p:cNvSpPr>
          <p:nvPr/>
        </p:nvSpPr>
        <p:spPr bwMode="auto">
          <a:xfrm>
            <a:off x="2700338" y="4868863"/>
            <a:ext cx="1008062" cy="5032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85000"/>
              <a:buFont typeface="Wingdings 2" panose="05020102010507070707" pitchFamily="18" charset="2"/>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tx2"/>
              </a:buClr>
              <a:buSzPct val="85000"/>
              <a:buFont typeface="Wingdings 2" panose="05020102010507070707" pitchFamily="18" charset="2"/>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folHlink"/>
              </a:buClr>
              <a:buFont typeface="Wingdings 2" panose="05020102010507070707" pitchFamily="18" charset="2"/>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90000"/>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9pPr>
          </a:lstStyle>
          <a:p>
            <a:pPr algn="ctr" eaLnBrk="1" hangingPunct="1">
              <a:spcBef>
                <a:spcPct val="0"/>
              </a:spcBef>
              <a:buClrTx/>
              <a:buSzTx/>
              <a:buFontTx/>
              <a:buNone/>
            </a:pPr>
            <a:r>
              <a:rPr lang="en-US" altLang="zh-TW" sz="1800">
                <a:latin typeface="新細明體" panose="02020500000000000000" pitchFamily="18" charset="-120"/>
              </a:rPr>
              <a:t>Round</a:t>
            </a:r>
          </a:p>
        </p:txBody>
      </p:sp>
      <p:sp>
        <p:nvSpPr>
          <p:cNvPr id="376839" name="Oval 7"/>
          <p:cNvSpPr>
            <a:spLocks noChangeArrowheads="1"/>
          </p:cNvSpPr>
          <p:nvPr/>
        </p:nvSpPr>
        <p:spPr bwMode="auto">
          <a:xfrm>
            <a:off x="2700338" y="5661025"/>
            <a:ext cx="1008062" cy="90805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85000"/>
              <a:buFont typeface="Wingdings 2" panose="05020102010507070707" pitchFamily="18" charset="2"/>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tx2"/>
              </a:buClr>
              <a:buSzPct val="85000"/>
              <a:buFont typeface="Wingdings 2" panose="05020102010507070707" pitchFamily="18" charset="2"/>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folHlink"/>
              </a:buClr>
              <a:buFont typeface="Wingdings 2" panose="05020102010507070707" pitchFamily="18" charset="2"/>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90000"/>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9pPr>
          </a:lstStyle>
          <a:p>
            <a:pPr algn="ctr" eaLnBrk="1" hangingPunct="1">
              <a:spcBef>
                <a:spcPct val="0"/>
              </a:spcBef>
              <a:buClrTx/>
              <a:buSzTx/>
              <a:buFontTx/>
              <a:buNone/>
            </a:pPr>
            <a:r>
              <a:rPr lang="en-US" altLang="zh-TW" sz="1800">
                <a:latin typeface="新細明體" panose="02020500000000000000" pitchFamily="18" charset="-120"/>
              </a:rPr>
              <a:t>Circle</a:t>
            </a:r>
          </a:p>
        </p:txBody>
      </p:sp>
      <p:cxnSp>
        <p:nvCxnSpPr>
          <p:cNvPr id="376840" name="AutoShape 8"/>
          <p:cNvCxnSpPr>
            <a:cxnSpLocks noChangeShapeType="1"/>
            <a:stCxn id="376837" idx="2"/>
            <a:endCxn id="376838" idx="0"/>
          </p:cNvCxnSpPr>
          <p:nvPr/>
        </p:nvCxnSpPr>
        <p:spPr bwMode="auto">
          <a:xfrm>
            <a:off x="3205163" y="4579938"/>
            <a:ext cx="0" cy="28892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76841" name="AutoShape 9"/>
          <p:cNvCxnSpPr>
            <a:cxnSpLocks noChangeShapeType="1"/>
            <a:stCxn id="376838" idx="2"/>
            <a:endCxn id="376839" idx="0"/>
          </p:cNvCxnSpPr>
          <p:nvPr/>
        </p:nvCxnSpPr>
        <p:spPr bwMode="auto">
          <a:xfrm>
            <a:off x="3205163" y="5372100"/>
            <a:ext cx="0" cy="28892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76842" name="Oval 10"/>
          <p:cNvSpPr>
            <a:spLocks noChangeArrowheads="1"/>
          </p:cNvSpPr>
          <p:nvPr/>
        </p:nvSpPr>
        <p:spPr bwMode="auto">
          <a:xfrm>
            <a:off x="5148263" y="4149725"/>
            <a:ext cx="1584325" cy="50323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85000"/>
              <a:buFont typeface="Wingdings 2" panose="05020102010507070707" pitchFamily="18" charset="2"/>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tx2"/>
              </a:buClr>
              <a:buSzPct val="85000"/>
              <a:buFont typeface="Wingdings 2" panose="05020102010507070707" pitchFamily="18" charset="2"/>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folHlink"/>
              </a:buClr>
              <a:buFont typeface="Wingdings 2" panose="05020102010507070707" pitchFamily="18" charset="2"/>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90000"/>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9pPr>
          </a:lstStyle>
          <a:p>
            <a:pPr algn="ctr" eaLnBrk="1" hangingPunct="1">
              <a:spcBef>
                <a:spcPct val="0"/>
              </a:spcBef>
              <a:buClrTx/>
              <a:buSzTx/>
              <a:buFontTx/>
              <a:buNone/>
            </a:pPr>
            <a:r>
              <a:rPr lang="en-US" altLang="zh-TW" sz="1800">
                <a:latin typeface="新細明體" panose="02020500000000000000" pitchFamily="18" charset="-120"/>
              </a:rPr>
              <a:t>Printable</a:t>
            </a:r>
          </a:p>
        </p:txBody>
      </p:sp>
      <p:sp>
        <p:nvSpPr>
          <p:cNvPr id="376843" name="Oval 11"/>
          <p:cNvSpPr>
            <a:spLocks noChangeArrowheads="1"/>
          </p:cNvSpPr>
          <p:nvPr/>
        </p:nvSpPr>
        <p:spPr bwMode="auto">
          <a:xfrm>
            <a:off x="5148263" y="4870450"/>
            <a:ext cx="1584325" cy="50323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85000"/>
              <a:buFont typeface="Wingdings 2" panose="05020102010507070707" pitchFamily="18" charset="2"/>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tx2"/>
              </a:buClr>
              <a:buSzPct val="85000"/>
              <a:buFont typeface="Wingdings 2" panose="05020102010507070707" pitchFamily="18" charset="2"/>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folHlink"/>
              </a:buClr>
              <a:buFont typeface="Wingdings 2" panose="05020102010507070707" pitchFamily="18" charset="2"/>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90000"/>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9pPr>
          </a:lstStyle>
          <a:p>
            <a:pPr algn="ctr" eaLnBrk="1" hangingPunct="1">
              <a:spcBef>
                <a:spcPct val="0"/>
              </a:spcBef>
              <a:buClrTx/>
              <a:buSzTx/>
              <a:buFontTx/>
              <a:buNone/>
            </a:pPr>
            <a:r>
              <a:rPr lang="en-US" altLang="zh-TW" sz="1800">
                <a:latin typeface="新細明體" panose="02020500000000000000" pitchFamily="18" charset="-120"/>
              </a:rPr>
              <a:t>Area</a:t>
            </a:r>
          </a:p>
        </p:txBody>
      </p:sp>
      <p:sp>
        <p:nvSpPr>
          <p:cNvPr id="376844" name="Oval 12"/>
          <p:cNvSpPr>
            <a:spLocks noChangeArrowheads="1"/>
          </p:cNvSpPr>
          <p:nvPr/>
        </p:nvSpPr>
        <p:spPr bwMode="auto">
          <a:xfrm>
            <a:off x="5148263" y="5518150"/>
            <a:ext cx="1584325" cy="50323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85000"/>
              <a:buFont typeface="Wingdings 2" panose="05020102010507070707" pitchFamily="18" charset="2"/>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tx2"/>
              </a:buClr>
              <a:buSzPct val="85000"/>
              <a:buFont typeface="Wingdings 2" panose="05020102010507070707" pitchFamily="18" charset="2"/>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folHlink"/>
              </a:buClr>
              <a:buFont typeface="Wingdings 2" panose="05020102010507070707" pitchFamily="18" charset="2"/>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90000"/>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9pPr>
          </a:lstStyle>
          <a:p>
            <a:pPr algn="ctr" eaLnBrk="1" hangingPunct="1">
              <a:spcBef>
                <a:spcPct val="0"/>
              </a:spcBef>
              <a:buClrTx/>
              <a:buSzTx/>
              <a:buFontTx/>
              <a:buNone/>
            </a:pPr>
            <a:r>
              <a:rPr lang="en-US" altLang="zh-TW" sz="1800">
                <a:latin typeface="新細明體" panose="02020500000000000000" pitchFamily="18" charset="-120"/>
              </a:rPr>
              <a:t>Constant</a:t>
            </a:r>
          </a:p>
        </p:txBody>
      </p:sp>
      <p:cxnSp>
        <p:nvCxnSpPr>
          <p:cNvPr id="376845" name="AutoShape 13"/>
          <p:cNvCxnSpPr>
            <a:cxnSpLocks noChangeShapeType="1"/>
            <a:stCxn id="376838" idx="3"/>
            <a:endCxn id="376842" idx="2"/>
          </p:cNvCxnSpPr>
          <p:nvPr/>
        </p:nvCxnSpPr>
        <p:spPr bwMode="auto">
          <a:xfrm flipV="1">
            <a:off x="3708400" y="4402138"/>
            <a:ext cx="1439863" cy="719137"/>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76846" name="AutoShape 14"/>
          <p:cNvCxnSpPr>
            <a:cxnSpLocks noChangeShapeType="1"/>
            <a:stCxn id="376839" idx="7"/>
            <a:endCxn id="376843" idx="2"/>
          </p:cNvCxnSpPr>
          <p:nvPr/>
        </p:nvCxnSpPr>
        <p:spPr bwMode="auto">
          <a:xfrm flipV="1">
            <a:off x="3560763" y="5122863"/>
            <a:ext cx="1587500" cy="67151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76847" name="AutoShape 15"/>
          <p:cNvCxnSpPr>
            <a:cxnSpLocks noChangeShapeType="1"/>
            <a:stCxn id="376839" idx="6"/>
            <a:endCxn id="376844" idx="2"/>
          </p:cNvCxnSpPr>
          <p:nvPr/>
        </p:nvCxnSpPr>
        <p:spPr bwMode="auto">
          <a:xfrm flipV="1">
            <a:off x="3708400" y="5770563"/>
            <a:ext cx="1439863" cy="344487"/>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76849" name="Rectangle 17"/>
          <p:cNvSpPr>
            <a:spLocks noChangeArrowheads="1"/>
          </p:cNvSpPr>
          <p:nvPr/>
        </p:nvSpPr>
        <p:spPr bwMode="auto">
          <a:xfrm>
            <a:off x="2411413" y="3716338"/>
            <a:ext cx="4608512" cy="29527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85000"/>
              <a:buFont typeface="Wingdings 2" panose="05020102010507070707" pitchFamily="18" charset="2"/>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tx2"/>
              </a:buClr>
              <a:buSzPct val="85000"/>
              <a:buFont typeface="Wingdings 2" panose="05020102010507070707" pitchFamily="18" charset="2"/>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folHlink"/>
              </a:buClr>
              <a:buFont typeface="Wingdings 2" panose="05020102010507070707" pitchFamily="18" charset="2"/>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90000"/>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spcBef>
                <a:spcPct val="0"/>
              </a:spcBef>
              <a:buClrTx/>
              <a:buSzTx/>
              <a:buFontTx/>
              <a:buNone/>
            </a:pPr>
            <a:endParaRPr lang="zh-TW" altLang="en-US" sz="180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76837"/>
                                        </p:tgtEl>
                                        <p:attrNameLst>
                                          <p:attrName>style.visibility</p:attrName>
                                        </p:attrNameLst>
                                      </p:cBhvr>
                                      <p:to>
                                        <p:strVal val="visible"/>
                                      </p:to>
                                    </p:set>
                                    <p:animEffect transition="in" filter="dissolve">
                                      <p:cBhvr>
                                        <p:cTn id="7" dur="500"/>
                                        <p:tgtEl>
                                          <p:spTgt spid="376837"/>
                                        </p:tgtEl>
                                      </p:cBhvr>
                                    </p:animEffect>
                                  </p:childTnLst>
                                </p:cTn>
                              </p:par>
                            </p:childTnLst>
                          </p:cTn>
                        </p:par>
                        <p:par>
                          <p:cTn id="8" fill="hold" nodeType="afterGroup">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376838"/>
                                        </p:tgtEl>
                                        <p:attrNameLst>
                                          <p:attrName>style.visibility</p:attrName>
                                        </p:attrNameLst>
                                      </p:cBhvr>
                                      <p:to>
                                        <p:strVal val="visible"/>
                                      </p:to>
                                    </p:set>
                                    <p:animEffect transition="in" filter="dissolve">
                                      <p:cBhvr>
                                        <p:cTn id="11" dur="500"/>
                                        <p:tgtEl>
                                          <p:spTgt spid="376838"/>
                                        </p:tgtEl>
                                      </p:cBhvr>
                                    </p:animEffect>
                                  </p:childTnLst>
                                </p:cTn>
                              </p:par>
                            </p:childTnLst>
                          </p:cTn>
                        </p:par>
                        <p:par>
                          <p:cTn id="12" fill="hold" nodeType="afterGroup">
                            <p:stCondLst>
                              <p:cond delay="1000"/>
                            </p:stCondLst>
                            <p:childTnLst>
                              <p:par>
                                <p:cTn id="13" presetID="18" presetClass="entr" presetSubtype="12" fill="hold" nodeType="afterEffect">
                                  <p:stCondLst>
                                    <p:cond delay="0"/>
                                  </p:stCondLst>
                                  <p:childTnLst>
                                    <p:set>
                                      <p:cBhvr>
                                        <p:cTn id="14" dur="1" fill="hold">
                                          <p:stCondLst>
                                            <p:cond delay="0"/>
                                          </p:stCondLst>
                                        </p:cTn>
                                        <p:tgtEl>
                                          <p:spTgt spid="376840"/>
                                        </p:tgtEl>
                                        <p:attrNameLst>
                                          <p:attrName>style.visibility</p:attrName>
                                        </p:attrNameLst>
                                      </p:cBhvr>
                                      <p:to>
                                        <p:strVal val="visible"/>
                                      </p:to>
                                    </p:set>
                                    <p:animEffect transition="in" filter="strips(downLeft)">
                                      <p:cBhvr>
                                        <p:cTn id="15" dur="500"/>
                                        <p:tgtEl>
                                          <p:spTgt spid="376840"/>
                                        </p:tgtEl>
                                      </p:cBhvr>
                                    </p:animEffect>
                                  </p:childTnLst>
                                </p:cTn>
                              </p:par>
                            </p:childTnLst>
                          </p:cTn>
                        </p:par>
                        <p:par>
                          <p:cTn id="16" fill="hold" nodeType="afterGroup">
                            <p:stCondLst>
                              <p:cond delay="1500"/>
                            </p:stCondLst>
                            <p:childTnLst>
                              <p:par>
                                <p:cTn id="17" presetID="9" presetClass="entr" presetSubtype="0" fill="hold" grpId="0" nodeType="afterEffect">
                                  <p:stCondLst>
                                    <p:cond delay="0"/>
                                  </p:stCondLst>
                                  <p:childTnLst>
                                    <p:set>
                                      <p:cBhvr>
                                        <p:cTn id="18" dur="1" fill="hold">
                                          <p:stCondLst>
                                            <p:cond delay="0"/>
                                          </p:stCondLst>
                                        </p:cTn>
                                        <p:tgtEl>
                                          <p:spTgt spid="376839"/>
                                        </p:tgtEl>
                                        <p:attrNameLst>
                                          <p:attrName>style.visibility</p:attrName>
                                        </p:attrNameLst>
                                      </p:cBhvr>
                                      <p:to>
                                        <p:strVal val="visible"/>
                                      </p:to>
                                    </p:set>
                                    <p:animEffect transition="in" filter="dissolve">
                                      <p:cBhvr>
                                        <p:cTn id="19" dur="500"/>
                                        <p:tgtEl>
                                          <p:spTgt spid="376839"/>
                                        </p:tgtEl>
                                      </p:cBhvr>
                                    </p:animEffect>
                                  </p:childTnLst>
                                </p:cTn>
                              </p:par>
                            </p:childTnLst>
                          </p:cTn>
                        </p:par>
                        <p:par>
                          <p:cTn id="20" fill="hold" nodeType="afterGroup">
                            <p:stCondLst>
                              <p:cond delay="2000"/>
                            </p:stCondLst>
                            <p:childTnLst>
                              <p:par>
                                <p:cTn id="21" presetID="18" presetClass="entr" presetSubtype="12" fill="hold" nodeType="afterEffect">
                                  <p:stCondLst>
                                    <p:cond delay="0"/>
                                  </p:stCondLst>
                                  <p:childTnLst>
                                    <p:set>
                                      <p:cBhvr>
                                        <p:cTn id="22" dur="1" fill="hold">
                                          <p:stCondLst>
                                            <p:cond delay="0"/>
                                          </p:stCondLst>
                                        </p:cTn>
                                        <p:tgtEl>
                                          <p:spTgt spid="376841"/>
                                        </p:tgtEl>
                                        <p:attrNameLst>
                                          <p:attrName>style.visibility</p:attrName>
                                        </p:attrNameLst>
                                      </p:cBhvr>
                                      <p:to>
                                        <p:strVal val="visible"/>
                                      </p:to>
                                    </p:set>
                                    <p:animEffect transition="in" filter="strips(downLeft)">
                                      <p:cBhvr>
                                        <p:cTn id="23" dur="500"/>
                                        <p:tgtEl>
                                          <p:spTgt spid="376841"/>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376842"/>
                                        </p:tgtEl>
                                        <p:attrNameLst>
                                          <p:attrName>style.visibility</p:attrName>
                                        </p:attrNameLst>
                                      </p:cBhvr>
                                      <p:to>
                                        <p:strVal val="visible"/>
                                      </p:to>
                                    </p:set>
                                    <p:animEffect transition="in" filter="dissolve">
                                      <p:cBhvr>
                                        <p:cTn id="28" dur="500"/>
                                        <p:tgtEl>
                                          <p:spTgt spid="376842"/>
                                        </p:tgtEl>
                                      </p:cBhvr>
                                    </p:animEffect>
                                  </p:childTnLst>
                                </p:cTn>
                              </p:par>
                            </p:childTnLst>
                          </p:cTn>
                        </p:par>
                        <p:par>
                          <p:cTn id="29" fill="hold" nodeType="afterGroup">
                            <p:stCondLst>
                              <p:cond delay="500"/>
                            </p:stCondLst>
                            <p:childTnLst>
                              <p:par>
                                <p:cTn id="30" presetID="18" presetClass="entr" presetSubtype="12" fill="hold" nodeType="afterEffect">
                                  <p:stCondLst>
                                    <p:cond delay="0"/>
                                  </p:stCondLst>
                                  <p:childTnLst>
                                    <p:set>
                                      <p:cBhvr>
                                        <p:cTn id="31" dur="1" fill="hold">
                                          <p:stCondLst>
                                            <p:cond delay="0"/>
                                          </p:stCondLst>
                                        </p:cTn>
                                        <p:tgtEl>
                                          <p:spTgt spid="376845"/>
                                        </p:tgtEl>
                                        <p:attrNameLst>
                                          <p:attrName>style.visibility</p:attrName>
                                        </p:attrNameLst>
                                      </p:cBhvr>
                                      <p:to>
                                        <p:strVal val="visible"/>
                                      </p:to>
                                    </p:set>
                                    <p:animEffect transition="in" filter="strips(downLeft)">
                                      <p:cBhvr>
                                        <p:cTn id="32" dur="500"/>
                                        <p:tgtEl>
                                          <p:spTgt spid="376845"/>
                                        </p:tgtEl>
                                      </p:cBhvr>
                                    </p:animEffect>
                                  </p:childTnLst>
                                </p:cTn>
                              </p:par>
                            </p:childTnLst>
                          </p:cTn>
                        </p:par>
                        <p:par>
                          <p:cTn id="33" fill="hold" nodeType="afterGroup">
                            <p:stCondLst>
                              <p:cond delay="1000"/>
                            </p:stCondLst>
                            <p:childTnLst>
                              <p:par>
                                <p:cTn id="34" presetID="9" presetClass="entr" presetSubtype="0" fill="hold" grpId="0" nodeType="afterEffect">
                                  <p:stCondLst>
                                    <p:cond delay="0"/>
                                  </p:stCondLst>
                                  <p:childTnLst>
                                    <p:set>
                                      <p:cBhvr>
                                        <p:cTn id="35" dur="1" fill="hold">
                                          <p:stCondLst>
                                            <p:cond delay="0"/>
                                          </p:stCondLst>
                                        </p:cTn>
                                        <p:tgtEl>
                                          <p:spTgt spid="376843"/>
                                        </p:tgtEl>
                                        <p:attrNameLst>
                                          <p:attrName>style.visibility</p:attrName>
                                        </p:attrNameLst>
                                      </p:cBhvr>
                                      <p:to>
                                        <p:strVal val="visible"/>
                                      </p:to>
                                    </p:set>
                                    <p:animEffect transition="in" filter="dissolve">
                                      <p:cBhvr>
                                        <p:cTn id="36" dur="500"/>
                                        <p:tgtEl>
                                          <p:spTgt spid="376843"/>
                                        </p:tgtEl>
                                      </p:cBhvr>
                                    </p:animEffect>
                                  </p:childTnLst>
                                </p:cTn>
                              </p:par>
                            </p:childTnLst>
                          </p:cTn>
                        </p:par>
                        <p:par>
                          <p:cTn id="37" fill="hold" nodeType="afterGroup">
                            <p:stCondLst>
                              <p:cond delay="1500"/>
                            </p:stCondLst>
                            <p:childTnLst>
                              <p:par>
                                <p:cTn id="38" presetID="18" presetClass="entr" presetSubtype="12" fill="hold" nodeType="afterEffect">
                                  <p:stCondLst>
                                    <p:cond delay="0"/>
                                  </p:stCondLst>
                                  <p:childTnLst>
                                    <p:set>
                                      <p:cBhvr>
                                        <p:cTn id="39" dur="1" fill="hold">
                                          <p:stCondLst>
                                            <p:cond delay="0"/>
                                          </p:stCondLst>
                                        </p:cTn>
                                        <p:tgtEl>
                                          <p:spTgt spid="376846"/>
                                        </p:tgtEl>
                                        <p:attrNameLst>
                                          <p:attrName>style.visibility</p:attrName>
                                        </p:attrNameLst>
                                      </p:cBhvr>
                                      <p:to>
                                        <p:strVal val="visible"/>
                                      </p:to>
                                    </p:set>
                                    <p:animEffect transition="in" filter="strips(downLeft)">
                                      <p:cBhvr>
                                        <p:cTn id="40" dur="500"/>
                                        <p:tgtEl>
                                          <p:spTgt spid="376846"/>
                                        </p:tgtEl>
                                      </p:cBhvr>
                                    </p:animEffect>
                                  </p:childTnLst>
                                </p:cTn>
                              </p:par>
                            </p:childTnLst>
                          </p:cTn>
                        </p:par>
                        <p:par>
                          <p:cTn id="41" fill="hold" nodeType="afterGroup">
                            <p:stCondLst>
                              <p:cond delay="2000"/>
                            </p:stCondLst>
                            <p:childTnLst>
                              <p:par>
                                <p:cTn id="42" presetID="9" presetClass="entr" presetSubtype="0" fill="hold" grpId="0" nodeType="afterEffect">
                                  <p:stCondLst>
                                    <p:cond delay="0"/>
                                  </p:stCondLst>
                                  <p:childTnLst>
                                    <p:set>
                                      <p:cBhvr>
                                        <p:cTn id="43" dur="1" fill="hold">
                                          <p:stCondLst>
                                            <p:cond delay="0"/>
                                          </p:stCondLst>
                                        </p:cTn>
                                        <p:tgtEl>
                                          <p:spTgt spid="376844"/>
                                        </p:tgtEl>
                                        <p:attrNameLst>
                                          <p:attrName>style.visibility</p:attrName>
                                        </p:attrNameLst>
                                      </p:cBhvr>
                                      <p:to>
                                        <p:strVal val="visible"/>
                                      </p:to>
                                    </p:set>
                                    <p:animEffect transition="in" filter="dissolve">
                                      <p:cBhvr>
                                        <p:cTn id="44" dur="500"/>
                                        <p:tgtEl>
                                          <p:spTgt spid="376844"/>
                                        </p:tgtEl>
                                      </p:cBhvr>
                                    </p:animEffect>
                                  </p:childTnLst>
                                </p:cTn>
                              </p:par>
                            </p:childTnLst>
                          </p:cTn>
                        </p:par>
                        <p:par>
                          <p:cTn id="45" fill="hold" nodeType="afterGroup">
                            <p:stCondLst>
                              <p:cond delay="2500"/>
                            </p:stCondLst>
                            <p:childTnLst>
                              <p:par>
                                <p:cTn id="46" presetID="18" presetClass="entr" presetSubtype="12" fill="hold" nodeType="afterEffect">
                                  <p:stCondLst>
                                    <p:cond delay="0"/>
                                  </p:stCondLst>
                                  <p:childTnLst>
                                    <p:set>
                                      <p:cBhvr>
                                        <p:cTn id="47" dur="1" fill="hold">
                                          <p:stCondLst>
                                            <p:cond delay="0"/>
                                          </p:stCondLst>
                                        </p:cTn>
                                        <p:tgtEl>
                                          <p:spTgt spid="376847"/>
                                        </p:tgtEl>
                                        <p:attrNameLst>
                                          <p:attrName>style.visibility</p:attrName>
                                        </p:attrNameLst>
                                      </p:cBhvr>
                                      <p:to>
                                        <p:strVal val="visible"/>
                                      </p:to>
                                    </p:set>
                                    <p:animEffect transition="in" filter="strips(downLeft)">
                                      <p:cBhvr>
                                        <p:cTn id="48" dur="500"/>
                                        <p:tgtEl>
                                          <p:spTgt spid="376847"/>
                                        </p:tgtEl>
                                      </p:cBhvr>
                                    </p:animEffect>
                                  </p:childTnLst>
                                </p:cTn>
                              </p:par>
                            </p:childTnLst>
                          </p:cTn>
                        </p:par>
                        <p:par>
                          <p:cTn id="49" fill="hold" nodeType="afterGroup">
                            <p:stCondLst>
                              <p:cond delay="3000"/>
                            </p:stCondLst>
                            <p:childTnLst>
                              <p:par>
                                <p:cTn id="50" presetID="9" presetClass="entr" presetSubtype="0" fill="hold" grpId="0" nodeType="afterEffect">
                                  <p:stCondLst>
                                    <p:cond delay="0"/>
                                  </p:stCondLst>
                                  <p:childTnLst>
                                    <p:set>
                                      <p:cBhvr>
                                        <p:cTn id="51" dur="1" fill="hold">
                                          <p:stCondLst>
                                            <p:cond delay="0"/>
                                          </p:stCondLst>
                                        </p:cTn>
                                        <p:tgtEl>
                                          <p:spTgt spid="376836"/>
                                        </p:tgtEl>
                                        <p:attrNameLst>
                                          <p:attrName>style.visibility</p:attrName>
                                        </p:attrNameLst>
                                      </p:cBhvr>
                                      <p:to>
                                        <p:strVal val="visible"/>
                                      </p:to>
                                    </p:set>
                                    <p:animEffect transition="in" filter="dissolve">
                                      <p:cBhvr>
                                        <p:cTn id="52" dur="500"/>
                                        <p:tgtEl>
                                          <p:spTgt spid="376836"/>
                                        </p:tgtEl>
                                      </p:cBhvr>
                                    </p:animEffect>
                                  </p:childTnLst>
                                </p:cTn>
                              </p:par>
                              <p:par>
                                <p:cTn id="53" presetID="9" presetClass="entr" presetSubtype="0" fill="hold" grpId="0" nodeType="withEffect">
                                  <p:stCondLst>
                                    <p:cond delay="0"/>
                                  </p:stCondLst>
                                  <p:childTnLst>
                                    <p:set>
                                      <p:cBhvr>
                                        <p:cTn id="54" dur="1" fill="hold">
                                          <p:stCondLst>
                                            <p:cond delay="0"/>
                                          </p:stCondLst>
                                        </p:cTn>
                                        <p:tgtEl>
                                          <p:spTgt spid="376849"/>
                                        </p:tgtEl>
                                        <p:attrNameLst>
                                          <p:attrName>style.visibility</p:attrName>
                                        </p:attrNameLst>
                                      </p:cBhvr>
                                      <p:to>
                                        <p:strVal val="visible"/>
                                      </p:to>
                                    </p:set>
                                    <p:animEffect transition="in" filter="dissolve">
                                      <p:cBhvr>
                                        <p:cTn id="55" dur="500"/>
                                        <p:tgtEl>
                                          <p:spTgt spid="3768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6836" grpId="0"/>
      <p:bldP spid="376837" grpId="0" animBg="1"/>
      <p:bldP spid="376838" grpId="0" animBg="1"/>
      <p:bldP spid="376839" grpId="0" animBg="1"/>
      <p:bldP spid="376842" grpId="0" animBg="1"/>
      <p:bldP spid="376843" grpId="0" animBg="1"/>
      <p:bldP spid="376844" grpId="0" animBg="1"/>
      <p:bldP spid="376849"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日期版面配置區 4"/>
          <p:cNvSpPr>
            <a:spLocks noGrp="1"/>
          </p:cNvSpPr>
          <p:nvPr>
            <p:ph type="dt" sz="quarter" idx="10"/>
          </p:nvPr>
        </p:nvSpPr>
        <p:spPr>
          <a:noFill/>
        </p:spPr>
        <p:txBody>
          <a:bodyPr/>
          <a:lstStyle>
            <a:lvl1pPr>
              <a:spcBef>
                <a:spcPct val="20000"/>
              </a:spcBef>
              <a:buClr>
                <a:schemeClr val="folHlink"/>
              </a:buClr>
              <a:buSzPct val="85000"/>
              <a:buFont typeface="Wingdings 2" panose="05020102010507070707" pitchFamily="18" charset="2"/>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tx2"/>
              </a:buClr>
              <a:buSzPct val="85000"/>
              <a:buFont typeface="Wingdings 2" panose="05020102010507070707" pitchFamily="18" charset="2"/>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folHlink"/>
              </a:buClr>
              <a:buFont typeface="Wingdings 2" panose="05020102010507070707" pitchFamily="18" charset="2"/>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90000"/>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9pPr>
          </a:lstStyle>
          <a:p>
            <a:pPr>
              <a:spcBef>
                <a:spcPct val="0"/>
              </a:spcBef>
              <a:buClrTx/>
              <a:buSzTx/>
              <a:buFontTx/>
              <a:buNone/>
            </a:pPr>
            <a:fld id="{8F22C7AC-24CB-4EBD-BFAC-9E845534F78E}" type="datetime1">
              <a:rPr kumimoji="0" lang="zh-TW" altLang="en-US" sz="1400" smtClean="0"/>
              <a:pPr>
                <a:spcBef>
                  <a:spcPct val="0"/>
                </a:spcBef>
                <a:buClrTx/>
                <a:buSzTx/>
                <a:buFontTx/>
                <a:buNone/>
              </a:pPr>
              <a:t>2020/3/3</a:t>
            </a:fld>
            <a:endParaRPr kumimoji="0" lang="en-US" altLang="zh-TW" sz="1400" smtClean="0"/>
          </a:p>
        </p:txBody>
      </p:sp>
      <p:sp>
        <p:nvSpPr>
          <p:cNvPr id="49155" name="Rectangle 2"/>
          <p:cNvSpPr>
            <a:spLocks noGrp="1" noRot="1" noChangeArrowheads="1"/>
          </p:cNvSpPr>
          <p:nvPr>
            <p:ph type="title"/>
          </p:nvPr>
        </p:nvSpPr>
        <p:spPr/>
        <p:txBody>
          <a:bodyPr/>
          <a:lstStyle/>
          <a:p>
            <a:pPr eaLnBrk="1" hangingPunct="1"/>
            <a:r>
              <a:rPr lang="en-US" altLang="zh-TW" smtClean="0">
                <a:latin typeface="新細明體" panose="02020500000000000000" pitchFamily="18" charset="-120"/>
              </a:rPr>
              <a:t>Circle</a:t>
            </a:r>
            <a:r>
              <a:rPr lang="zh-TW" altLang="en-US" smtClean="0">
                <a:latin typeface="新細明體" panose="02020500000000000000" pitchFamily="18" charset="-120"/>
              </a:rPr>
              <a:t>類別設計</a:t>
            </a:r>
          </a:p>
        </p:txBody>
      </p:sp>
      <p:sp>
        <p:nvSpPr>
          <p:cNvPr id="49156" name="Rectangle 3"/>
          <p:cNvSpPr>
            <a:spLocks noGrp="1" noRot="1" noChangeArrowheads="1"/>
          </p:cNvSpPr>
          <p:nvPr>
            <p:ph type="body" sz="half" idx="1"/>
          </p:nvPr>
        </p:nvSpPr>
        <p:spPr>
          <a:xfrm>
            <a:off x="301625" y="1600200"/>
            <a:ext cx="8518525" cy="4498975"/>
          </a:xfrm>
        </p:spPr>
        <p:txBody>
          <a:bodyPr/>
          <a:lstStyle/>
          <a:p>
            <a:pPr eaLnBrk="1" hangingPunct="1">
              <a:lnSpc>
                <a:spcPct val="90000"/>
              </a:lnSpc>
              <a:buFont typeface="Wingdings 2" panose="05020102010507070707" pitchFamily="18" charset="2"/>
              <a:buNone/>
            </a:pPr>
            <a:r>
              <a:rPr lang="en-US" altLang="zh-TW" sz="2000" smtClean="0">
                <a:latin typeface="新細明體" panose="02020500000000000000" pitchFamily="18" charset="-120"/>
              </a:rPr>
              <a:t>package </a:t>
            </a:r>
            <a:r>
              <a:rPr lang="en-US" altLang="zh-TW" sz="1800" smtClean="0">
                <a:latin typeface="新細明體" panose="02020500000000000000" pitchFamily="18" charset="-120"/>
              </a:rPr>
              <a:t>JavaCode.</a:t>
            </a:r>
            <a:r>
              <a:rPr lang="en-US" altLang="zh-TW" sz="2000" smtClean="0">
                <a:latin typeface="新細明體" panose="02020500000000000000" pitchFamily="18" charset="-120"/>
              </a:rPr>
              <a:t>MyJava.Round;</a:t>
            </a:r>
          </a:p>
          <a:p>
            <a:pPr eaLnBrk="1" hangingPunct="1">
              <a:lnSpc>
                <a:spcPct val="90000"/>
              </a:lnSpc>
              <a:buFont typeface="Wingdings 2" panose="05020102010507070707" pitchFamily="18" charset="2"/>
              <a:buNone/>
            </a:pPr>
            <a:r>
              <a:rPr lang="en-US" altLang="zh-TW" sz="2000" smtClean="0">
                <a:latin typeface="新細明體" panose="02020500000000000000" pitchFamily="18" charset="-120"/>
              </a:rPr>
              <a:t>import </a:t>
            </a:r>
            <a:r>
              <a:rPr lang="en-US" altLang="zh-TW" sz="1800" smtClean="0">
                <a:latin typeface="新細明體" panose="02020500000000000000" pitchFamily="18" charset="-120"/>
              </a:rPr>
              <a:t>JavaCode.</a:t>
            </a:r>
            <a:r>
              <a:rPr lang="en-US" altLang="zh-TW" sz="2000" smtClean="0">
                <a:latin typeface="新細明體" panose="02020500000000000000" pitchFamily="18" charset="-120"/>
              </a:rPr>
              <a:t>MyJava.*;</a:t>
            </a:r>
          </a:p>
          <a:p>
            <a:pPr eaLnBrk="1" hangingPunct="1">
              <a:lnSpc>
                <a:spcPct val="90000"/>
              </a:lnSpc>
              <a:buFont typeface="Wingdings 2" panose="05020102010507070707" pitchFamily="18" charset="2"/>
              <a:buNone/>
            </a:pPr>
            <a:endParaRPr lang="en-US" altLang="zh-TW" sz="2000" smtClean="0">
              <a:latin typeface="新細明體" panose="02020500000000000000" pitchFamily="18" charset="-120"/>
            </a:endParaRPr>
          </a:p>
          <a:p>
            <a:pPr eaLnBrk="1" hangingPunct="1">
              <a:lnSpc>
                <a:spcPct val="90000"/>
              </a:lnSpc>
              <a:buFont typeface="Wingdings 2" panose="05020102010507070707" pitchFamily="18" charset="2"/>
              <a:buNone/>
            </a:pPr>
            <a:r>
              <a:rPr lang="en-US" altLang="zh-TW" sz="2000" smtClean="0">
                <a:latin typeface="新細明體" panose="02020500000000000000" pitchFamily="18" charset="-120"/>
              </a:rPr>
              <a:t>public final class Circle extends Round implements Area,Constant{</a:t>
            </a:r>
          </a:p>
          <a:p>
            <a:pPr eaLnBrk="1" hangingPunct="1">
              <a:lnSpc>
                <a:spcPct val="90000"/>
              </a:lnSpc>
              <a:buFont typeface="Wingdings 2" panose="05020102010507070707" pitchFamily="18" charset="2"/>
              <a:buNone/>
            </a:pPr>
            <a:r>
              <a:rPr lang="en-US" altLang="zh-TW" sz="2000" smtClean="0">
                <a:latin typeface="新細明體" panose="02020500000000000000" pitchFamily="18" charset="-120"/>
              </a:rPr>
              <a:t>	public Circle(String name,float r){</a:t>
            </a:r>
          </a:p>
          <a:p>
            <a:pPr eaLnBrk="1" hangingPunct="1">
              <a:lnSpc>
                <a:spcPct val="90000"/>
              </a:lnSpc>
              <a:buFont typeface="Wingdings 2" panose="05020102010507070707" pitchFamily="18" charset="2"/>
              <a:buNone/>
            </a:pPr>
            <a:r>
              <a:rPr lang="en-US" altLang="zh-TW" sz="2000" smtClean="0">
                <a:latin typeface="新細明體" panose="02020500000000000000" pitchFamily="18" charset="-120"/>
              </a:rPr>
              <a:t>		setEntityName(name);</a:t>
            </a:r>
          </a:p>
          <a:p>
            <a:pPr eaLnBrk="1" hangingPunct="1">
              <a:lnSpc>
                <a:spcPct val="90000"/>
              </a:lnSpc>
              <a:buFont typeface="Wingdings 2" panose="05020102010507070707" pitchFamily="18" charset="2"/>
              <a:buNone/>
            </a:pPr>
            <a:r>
              <a:rPr lang="en-US" altLang="zh-TW" sz="2000" smtClean="0">
                <a:latin typeface="新細明體" panose="02020500000000000000" pitchFamily="18" charset="-120"/>
              </a:rPr>
              <a:t>		EntityID = entityCounter();</a:t>
            </a:r>
          </a:p>
          <a:p>
            <a:pPr eaLnBrk="1" hangingPunct="1">
              <a:lnSpc>
                <a:spcPct val="90000"/>
              </a:lnSpc>
              <a:buFont typeface="Wingdings 2" panose="05020102010507070707" pitchFamily="18" charset="2"/>
              <a:buNone/>
            </a:pPr>
            <a:r>
              <a:rPr lang="en-US" altLang="zh-TW" sz="2000" smtClean="0">
                <a:latin typeface="新細明體" panose="02020500000000000000" pitchFamily="18" charset="-120"/>
              </a:rPr>
              <a:t>		Area = entityArea(r);</a:t>
            </a:r>
          </a:p>
          <a:p>
            <a:pPr eaLnBrk="1" hangingPunct="1">
              <a:lnSpc>
                <a:spcPct val="90000"/>
              </a:lnSpc>
              <a:buFont typeface="Wingdings 2" panose="05020102010507070707" pitchFamily="18" charset="2"/>
              <a:buNone/>
            </a:pPr>
            <a:r>
              <a:rPr lang="en-US" altLang="zh-TW" sz="2000" smtClean="0">
                <a:latin typeface="新細明體" panose="02020500000000000000" pitchFamily="18" charset="-120"/>
              </a:rPr>
              <a:t>	}</a:t>
            </a:r>
          </a:p>
          <a:p>
            <a:pPr eaLnBrk="1" hangingPunct="1">
              <a:lnSpc>
                <a:spcPct val="90000"/>
              </a:lnSpc>
              <a:buFont typeface="Wingdings 2" panose="05020102010507070707" pitchFamily="18" charset="2"/>
              <a:buNone/>
            </a:pPr>
            <a:r>
              <a:rPr lang="en-US" altLang="zh-TW" sz="2000" smtClean="0">
                <a:latin typeface="新細明體" panose="02020500000000000000" pitchFamily="18" charset="-120"/>
              </a:rPr>
              <a:t>	public float entityArea(float r){</a:t>
            </a:r>
          </a:p>
          <a:p>
            <a:pPr eaLnBrk="1" hangingPunct="1">
              <a:lnSpc>
                <a:spcPct val="90000"/>
              </a:lnSpc>
              <a:buFont typeface="Wingdings 2" panose="05020102010507070707" pitchFamily="18" charset="2"/>
              <a:buNone/>
            </a:pPr>
            <a:r>
              <a:rPr lang="en-US" altLang="zh-TW" sz="2000" smtClean="0">
                <a:latin typeface="新細明體" panose="02020500000000000000" pitchFamily="18" charset="-120"/>
              </a:rPr>
              <a:t>		return PI*r*r;</a:t>
            </a:r>
          </a:p>
          <a:p>
            <a:pPr eaLnBrk="1" hangingPunct="1">
              <a:lnSpc>
                <a:spcPct val="90000"/>
              </a:lnSpc>
              <a:buFont typeface="Wingdings 2" panose="05020102010507070707" pitchFamily="18" charset="2"/>
              <a:buNone/>
            </a:pPr>
            <a:r>
              <a:rPr lang="en-US" altLang="zh-TW" sz="2000" smtClean="0">
                <a:latin typeface="新細明體" panose="02020500000000000000" pitchFamily="18" charset="-120"/>
              </a:rPr>
              <a:t>	}</a:t>
            </a:r>
          </a:p>
          <a:p>
            <a:pPr eaLnBrk="1" hangingPunct="1">
              <a:lnSpc>
                <a:spcPct val="90000"/>
              </a:lnSpc>
              <a:buFont typeface="Wingdings 2" panose="05020102010507070707" pitchFamily="18" charset="2"/>
              <a:buNone/>
            </a:pPr>
            <a:r>
              <a:rPr lang="en-US" altLang="zh-TW" sz="2000" smtClean="0">
                <a:latin typeface="新細明體" panose="02020500000000000000" pitchFamily="18" charset="-120"/>
              </a:rPr>
              <a:t>}</a:t>
            </a:r>
          </a:p>
        </p:txBody>
      </p:sp>
      <p:graphicFrame>
        <p:nvGraphicFramePr>
          <p:cNvPr id="377860" name="Object 4"/>
          <p:cNvGraphicFramePr>
            <a:graphicFrameLocks noChangeAspect="1"/>
          </p:cNvGraphicFramePr>
          <p:nvPr>
            <p:ph sz="half" idx="2"/>
          </p:nvPr>
        </p:nvGraphicFramePr>
        <p:xfrm>
          <a:off x="4500563" y="2997200"/>
          <a:ext cx="4392612" cy="2519363"/>
        </p:xfrm>
        <a:graphic>
          <a:graphicData uri="http://schemas.openxmlformats.org/presentationml/2006/ole">
            <mc:AlternateContent xmlns:mc="http://schemas.openxmlformats.org/markup-compatibility/2006">
              <mc:Choice xmlns:v="urn:schemas-microsoft-com:vml" Requires="v">
                <p:oleObj spid="_x0000_s49168" name="點陣圖影像" r:id="rId3" imgW="3161905" imgH="1961905" progId="Paint.Picture">
                  <p:embed/>
                </p:oleObj>
              </mc:Choice>
              <mc:Fallback>
                <p:oleObj name="點陣圖影像" r:id="rId3" imgW="3161905" imgH="1961905" progId="Paint.Picture">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00563" y="2997200"/>
                        <a:ext cx="4392612" cy="2519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77862" name="Line 6"/>
          <p:cNvSpPr>
            <a:spLocks noChangeShapeType="1"/>
          </p:cNvSpPr>
          <p:nvPr/>
        </p:nvSpPr>
        <p:spPr bwMode="auto">
          <a:xfrm>
            <a:off x="3635375" y="1844675"/>
            <a:ext cx="576263" cy="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377863" name="Line 7"/>
          <p:cNvSpPr>
            <a:spLocks noChangeShapeType="1"/>
          </p:cNvSpPr>
          <p:nvPr/>
        </p:nvSpPr>
        <p:spPr bwMode="auto">
          <a:xfrm>
            <a:off x="4211638" y="1844675"/>
            <a:ext cx="0" cy="316865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377864" name="Line 8"/>
          <p:cNvSpPr>
            <a:spLocks noChangeShapeType="1"/>
          </p:cNvSpPr>
          <p:nvPr/>
        </p:nvSpPr>
        <p:spPr bwMode="auto">
          <a:xfrm>
            <a:off x="4211638" y="5013325"/>
            <a:ext cx="1512887" cy="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377865" name="Rectangle 9"/>
          <p:cNvSpPr>
            <a:spLocks noChangeArrowheads="1"/>
          </p:cNvSpPr>
          <p:nvPr/>
        </p:nvSpPr>
        <p:spPr bwMode="auto">
          <a:xfrm>
            <a:off x="4789488" y="1341438"/>
            <a:ext cx="3527425" cy="1295400"/>
          </a:xfrm>
          <a:prstGeom prst="rect">
            <a:avLst/>
          </a:prstGeom>
          <a:noFill/>
          <a:ln w="9525">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85000"/>
              <a:buFont typeface="Wingdings 2" panose="05020102010507070707" pitchFamily="18" charset="2"/>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tx2"/>
              </a:buClr>
              <a:buSzPct val="85000"/>
              <a:buFont typeface="Wingdings 2" panose="05020102010507070707" pitchFamily="18" charset="2"/>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folHlink"/>
              </a:buClr>
              <a:buFont typeface="Wingdings 2" panose="05020102010507070707" pitchFamily="18" charset="2"/>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90000"/>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spcBef>
                <a:spcPct val="0"/>
              </a:spcBef>
              <a:buClrTx/>
              <a:buSzTx/>
              <a:buFontTx/>
              <a:buNone/>
            </a:pPr>
            <a:r>
              <a:rPr lang="en-US" altLang="zh-TW" sz="1400">
                <a:latin typeface="新細明體" panose="02020500000000000000" pitchFamily="18" charset="-120"/>
              </a:rPr>
              <a:t>protected final void setEntityName(String name){</a:t>
            </a:r>
          </a:p>
          <a:p>
            <a:pPr eaLnBrk="1" hangingPunct="1">
              <a:spcBef>
                <a:spcPct val="0"/>
              </a:spcBef>
              <a:buClrTx/>
              <a:buSzTx/>
              <a:buFontTx/>
              <a:buNone/>
            </a:pPr>
            <a:r>
              <a:rPr lang="en-US" altLang="zh-TW" sz="1400">
                <a:latin typeface="新細明體" panose="02020500000000000000" pitchFamily="18" charset="-120"/>
              </a:rPr>
              <a:t>	int len = name.length();</a:t>
            </a:r>
          </a:p>
          <a:p>
            <a:pPr eaLnBrk="1" hangingPunct="1">
              <a:spcBef>
                <a:spcPct val="0"/>
              </a:spcBef>
              <a:buClrTx/>
              <a:buSzTx/>
              <a:buFontTx/>
              <a:buNone/>
            </a:pPr>
            <a:r>
              <a:rPr lang="en-US" altLang="zh-TW" sz="1400">
                <a:latin typeface="新細明體" panose="02020500000000000000" pitchFamily="18" charset="-120"/>
              </a:rPr>
              <a:t>	for(int i=0; i&lt;(12-len); i++)</a:t>
            </a:r>
          </a:p>
          <a:p>
            <a:pPr eaLnBrk="1" hangingPunct="1">
              <a:spcBef>
                <a:spcPct val="0"/>
              </a:spcBef>
              <a:buClrTx/>
              <a:buSzTx/>
              <a:buFontTx/>
              <a:buNone/>
            </a:pPr>
            <a:r>
              <a:rPr lang="en-US" altLang="zh-TW" sz="1400">
                <a:latin typeface="新細明體" panose="02020500000000000000" pitchFamily="18" charset="-120"/>
              </a:rPr>
              <a:t>		name += " ";</a:t>
            </a:r>
          </a:p>
          <a:p>
            <a:pPr eaLnBrk="1" hangingPunct="1">
              <a:spcBef>
                <a:spcPct val="0"/>
              </a:spcBef>
              <a:buClrTx/>
              <a:buSzTx/>
              <a:buFontTx/>
              <a:buNone/>
            </a:pPr>
            <a:r>
              <a:rPr lang="en-US" altLang="zh-TW" sz="1400">
                <a:latin typeface="新細明體" panose="02020500000000000000" pitchFamily="18" charset="-120"/>
              </a:rPr>
              <a:t>	EntityName = name;</a:t>
            </a:r>
          </a:p>
          <a:p>
            <a:pPr eaLnBrk="1" hangingPunct="1">
              <a:spcBef>
                <a:spcPct val="0"/>
              </a:spcBef>
              <a:buClrTx/>
              <a:buSzTx/>
              <a:buFontTx/>
              <a:buNone/>
            </a:pPr>
            <a:r>
              <a:rPr lang="en-US" altLang="zh-TW" sz="1400">
                <a:latin typeface="新細明體" panose="02020500000000000000" pitchFamily="18" charset="-120"/>
              </a:rPr>
              <a:t>}</a:t>
            </a:r>
          </a:p>
        </p:txBody>
      </p:sp>
      <p:sp>
        <p:nvSpPr>
          <p:cNvPr id="377866" name="Line 10"/>
          <p:cNvSpPr>
            <a:spLocks noChangeShapeType="1"/>
          </p:cNvSpPr>
          <p:nvPr/>
        </p:nvSpPr>
        <p:spPr bwMode="auto">
          <a:xfrm>
            <a:off x="3492500" y="3500438"/>
            <a:ext cx="863600" cy="0"/>
          </a:xfrm>
          <a:prstGeom prst="line">
            <a:avLst/>
          </a:prstGeom>
          <a:noFill/>
          <a:ln w="9525">
            <a:solidFill>
              <a:srgbClr val="33CC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377867" name="Line 11"/>
          <p:cNvSpPr>
            <a:spLocks noChangeShapeType="1"/>
          </p:cNvSpPr>
          <p:nvPr/>
        </p:nvSpPr>
        <p:spPr bwMode="auto">
          <a:xfrm flipV="1">
            <a:off x="4356100" y="1484313"/>
            <a:ext cx="0" cy="2016125"/>
          </a:xfrm>
          <a:prstGeom prst="line">
            <a:avLst/>
          </a:prstGeom>
          <a:noFill/>
          <a:ln w="9525">
            <a:solidFill>
              <a:srgbClr val="33CC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377868" name="Line 12"/>
          <p:cNvSpPr>
            <a:spLocks noChangeShapeType="1"/>
          </p:cNvSpPr>
          <p:nvPr/>
        </p:nvSpPr>
        <p:spPr bwMode="auto">
          <a:xfrm>
            <a:off x="4356100" y="1484313"/>
            <a:ext cx="431800" cy="0"/>
          </a:xfrm>
          <a:prstGeom prst="line">
            <a:avLst/>
          </a:prstGeom>
          <a:noFill/>
          <a:ln w="9525">
            <a:solidFill>
              <a:srgbClr val="33CC3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377869" name="Rectangle 13"/>
          <p:cNvSpPr>
            <a:spLocks noChangeArrowheads="1"/>
          </p:cNvSpPr>
          <p:nvPr/>
        </p:nvSpPr>
        <p:spPr bwMode="auto">
          <a:xfrm>
            <a:off x="971550" y="5661025"/>
            <a:ext cx="3671888" cy="863600"/>
          </a:xfrm>
          <a:prstGeom prst="rect">
            <a:avLst/>
          </a:prstGeom>
          <a:noFill/>
          <a:ln w="9525">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85000"/>
              <a:buFont typeface="Wingdings 2" panose="05020102010507070707" pitchFamily="18" charset="2"/>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tx2"/>
              </a:buClr>
              <a:buSzPct val="85000"/>
              <a:buFont typeface="Wingdings 2" panose="05020102010507070707" pitchFamily="18" charset="2"/>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folHlink"/>
              </a:buClr>
              <a:buFont typeface="Wingdings 2" panose="05020102010507070707" pitchFamily="18" charset="2"/>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90000"/>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spcBef>
                <a:spcPct val="0"/>
              </a:spcBef>
              <a:buClrTx/>
              <a:buSzTx/>
              <a:buFontTx/>
              <a:buNone/>
            </a:pPr>
            <a:r>
              <a:rPr lang="en-US" altLang="zh-TW" sz="1800">
                <a:latin typeface="新細明體" panose="02020500000000000000" pitchFamily="18" charset="-120"/>
              </a:rPr>
              <a:t>protected static final int entityCounter(){</a:t>
            </a:r>
          </a:p>
          <a:p>
            <a:pPr eaLnBrk="1" hangingPunct="1">
              <a:spcBef>
                <a:spcPct val="0"/>
              </a:spcBef>
              <a:buClrTx/>
              <a:buSzTx/>
              <a:buFontTx/>
              <a:buNone/>
            </a:pPr>
            <a:r>
              <a:rPr lang="en-US" altLang="zh-TW" sz="1800">
                <a:latin typeface="新細明體" panose="02020500000000000000" pitchFamily="18" charset="-120"/>
              </a:rPr>
              <a:t>	return ++EntityCount;</a:t>
            </a:r>
          </a:p>
          <a:p>
            <a:pPr eaLnBrk="1" hangingPunct="1">
              <a:spcBef>
                <a:spcPct val="0"/>
              </a:spcBef>
              <a:buClrTx/>
              <a:buSzTx/>
              <a:buFontTx/>
              <a:buNone/>
            </a:pPr>
            <a:r>
              <a:rPr lang="en-US" altLang="zh-TW" sz="1800">
                <a:latin typeface="新細明體" panose="02020500000000000000" pitchFamily="18" charset="-120"/>
              </a:rPr>
              <a:t>}</a:t>
            </a:r>
          </a:p>
        </p:txBody>
      </p:sp>
      <p:sp>
        <p:nvSpPr>
          <p:cNvPr id="377870" name="Line 14"/>
          <p:cNvSpPr>
            <a:spLocks noChangeShapeType="1"/>
          </p:cNvSpPr>
          <p:nvPr/>
        </p:nvSpPr>
        <p:spPr bwMode="auto">
          <a:xfrm>
            <a:off x="3995738" y="3789363"/>
            <a:ext cx="360362" cy="0"/>
          </a:xfrm>
          <a:prstGeom prst="line">
            <a:avLst/>
          </a:prstGeom>
          <a:noFill/>
          <a:ln w="9525">
            <a:solidFill>
              <a:srgbClr val="33CC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377872" name="Line 16"/>
          <p:cNvSpPr>
            <a:spLocks noChangeShapeType="1"/>
          </p:cNvSpPr>
          <p:nvPr/>
        </p:nvSpPr>
        <p:spPr bwMode="auto">
          <a:xfrm>
            <a:off x="4356100" y="3789363"/>
            <a:ext cx="0" cy="1871662"/>
          </a:xfrm>
          <a:prstGeom prst="line">
            <a:avLst/>
          </a:prstGeom>
          <a:noFill/>
          <a:ln w="9525">
            <a:solidFill>
              <a:srgbClr val="33CC3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77860"/>
                                        </p:tgtEl>
                                        <p:attrNameLst>
                                          <p:attrName>style.visibility</p:attrName>
                                        </p:attrNameLst>
                                      </p:cBhvr>
                                      <p:to>
                                        <p:strVal val="visible"/>
                                      </p:to>
                                    </p:set>
                                    <p:anim calcmode="lin" valueType="num">
                                      <p:cBhvr additive="base">
                                        <p:cTn id="7" dur="500" fill="hold"/>
                                        <p:tgtEl>
                                          <p:spTgt spid="377860"/>
                                        </p:tgtEl>
                                        <p:attrNameLst>
                                          <p:attrName>ppt_x</p:attrName>
                                        </p:attrNameLst>
                                      </p:cBhvr>
                                      <p:tavLst>
                                        <p:tav tm="0">
                                          <p:val>
                                            <p:strVal val="#ppt_x"/>
                                          </p:val>
                                        </p:tav>
                                        <p:tav tm="100000">
                                          <p:val>
                                            <p:strVal val="#ppt_x"/>
                                          </p:val>
                                        </p:tav>
                                      </p:tavLst>
                                    </p:anim>
                                    <p:anim calcmode="lin" valueType="num">
                                      <p:cBhvr additive="base">
                                        <p:cTn id="8" dur="500" fill="hold"/>
                                        <p:tgtEl>
                                          <p:spTgt spid="377860"/>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18" presetClass="entr" presetSubtype="6" fill="hold" grpId="0" nodeType="afterEffect">
                                  <p:stCondLst>
                                    <p:cond delay="0"/>
                                  </p:stCondLst>
                                  <p:childTnLst>
                                    <p:set>
                                      <p:cBhvr>
                                        <p:cTn id="11" dur="1" fill="hold">
                                          <p:stCondLst>
                                            <p:cond delay="0"/>
                                          </p:stCondLst>
                                        </p:cTn>
                                        <p:tgtEl>
                                          <p:spTgt spid="377862"/>
                                        </p:tgtEl>
                                        <p:attrNameLst>
                                          <p:attrName>style.visibility</p:attrName>
                                        </p:attrNameLst>
                                      </p:cBhvr>
                                      <p:to>
                                        <p:strVal val="visible"/>
                                      </p:to>
                                    </p:set>
                                    <p:animEffect transition="in" filter="strips(downRight)">
                                      <p:cBhvr>
                                        <p:cTn id="12" dur="500"/>
                                        <p:tgtEl>
                                          <p:spTgt spid="377862"/>
                                        </p:tgtEl>
                                      </p:cBhvr>
                                    </p:animEffect>
                                  </p:childTnLst>
                                </p:cTn>
                              </p:par>
                            </p:childTnLst>
                          </p:cTn>
                        </p:par>
                        <p:par>
                          <p:cTn id="13" fill="hold" nodeType="afterGroup">
                            <p:stCondLst>
                              <p:cond delay="1000"/>
                            </p:stCondLst>
                            <p:childTnLst>
                              <p:par>
                                <p:cTn id="14" presetID="18" presetClass="entr" presetSubtype="12" fill="hold" grpId="0" nodeType="afterEffect">
                                  <p:stCondLst>
                                    <p:cond delay="0"/>
                                  </p:stCondLst>
                                  <p:childTnLst>
                                    <p:set>
                                      <p:cBhvr>
                                        <p:cTn id="15" dur="1" fill="hold">
                                          <p:stCondLst>
                                            <p:cond delay="0"/>
                                          </p:stCondLst>
                                        </p:cTn>
                                        <p:tgtEl>
                                          <p:spTgt spid="377863"/>
                                        </p:tgtEl>
                                        <p:attrNameLst>
                                          <p:attrName>style.visibility</p:attrName>
                                        </p:attrNameLst>
                                      </p:cBhvr>
                                      <p:to>
                                        <p:strVal val="visible"/>
                                      </p:to>
                                    </p:set>
                                    <p:animEffect transition="in" filter="strips(downLeft)">
                                      <p:cBhvr>
                                        <p:cTn id="16" dur="500"/>
                                        <p:tgtEl>
                                          <p:spTgt spid="377863"/>
                                        </p:tgtEl>
                                      </p:cBhvr>
                                    </p:animEffect>
                                  </p:childTnLst>
                                </p:cTn>
                              </p:par>
                            </p:childTnLst>
                          </p:cTn>
                        </p:par>
                        <p:par>
                          <p:cTn id="17" fill="hold" nodeType="afterGroup">
                            <p:stCondLst>
                              <p:cond delay="1500"/>
                            </p:stCondLst>
                            <p:childTnLst>
                              <p:par>
                                <p:cTn id="18" presetID="18" presetClass="entr" presetSubtype="6" fill="hold" grpId="0" nodeType="afterEffect">
                                  <p:stCondLst>
                                    <p:cond delay="0"/>
                                  </p:stCondLst>
                                  <p:childTnLst>
                                    <p:set>
                                      <p:cBhvr>
                                        <p:cTn id="19" dur="1" fill="hold">
                                          <p:stCondLst>
                                            <p:cond delay="0"/>
                                          </p:stCondLst>
                                        </p:cTn>
                                        <p:tgtEl>
                                          <p:spTgt spid="377864"/>
                                        </p:tgtEl>
                                        <p:attrNameLst>
                                          <p:attrName>style.visibility</p:attrName>
                                        </p:attrNameLst>
                                      </p:cBhvr>
                                      <p:to>
                                        <p:strVal val="visible"/>
                                      </p:to>
                                    </p:set>
                                    <p:animEffect transition="in" filter="strips(downRight)">
                                      <p:cBhvr>
                                        <p:cTn id="20" dur="500"/>
                                        <p:tgtEl>
                                          <p:spTgt spid="377864"/>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8" presetClass="entr" presetSubtype="6" fill="hold" grpId="0" nodeType="clickEffect">
                                  <p:stCondLst>
                                    <p:cond delay="0"/>
                                  </p:stCondLst>
                                  <p:childTnLst>
                                    <p:set>
                                      <p:cBhvr>
                                        <p:cTn id="24" dur="1" fill="hold">
                                          <p:stCondLst>
                                            <p:cond delay="0"/>
                                          </p:stCondLst>
                                        </p:cTn>
                                        <p:tgtEl>
                                          <p:spTgt spid="377866"/>
                                        </p:tgtEl>
                                        <p:attrNameLst>
                                          <p:attrName>style.visibility</p:attrName>
                                        </p:attrNameLst>
                                      </p:cBhvr>
                                      <p:to>
                                        <p:strVal val="visible"/>
                                      </p:to>
                                    </p:set>
                                    <p:animEffect transition="in" filter="strips(downRight)">
                                      <p:cBhvr>
                                        <p:cTn id="25" dur="500"/>
                                        <p:tgtEl>
                                          <p:spTgt spid="377866"/>
                                        </p:tgtEl>
                                      </p:cBhvr>
                                    </p:animEffect>
                                  </p:childTnLst>
                                </p:cTn>
                              </p:par>
                            </p:childTnLst>
                          </p:cTn>
                        </p:par>
                        <p:par>
                          <p:cTn id="26" fill="hold" nodeType="afterGroup">
                            <p:stCondLst>
                              <p:cond delay="500"/>
                            </p:stCondLst>
                            <p:childTnLst>
                              <p:par>
                                <p:cTn id="27" presetID="18" presetClass="entr" presetSubtype="9" fill="hold" grpId="0" nodeType="afterEffect">
                                  <p:stCondLst>
                                    <p:cond delay="0"/>
                                  </p:stCondLst>
                                  <p:childTnLst>
                                    <p:set>
                                      <p:cBhvr>
                                        <p:cTn id="28" dur="1" fill="hold">
                                          <p:stCondLst>
                                            <p:cond delay="0"/>
                                          </p:stCondLst>
                                        </p:cTn>
                                        <p:tgtEl>
                                          <p:spTgt spid="377867"/>
                                        </p:tgtEl>
                                        <p:attrNameLst>
                                          <p:attrName>style.visibility</p:attrName>
                                        </p:attrNameLst>
                                      </p:cBhvr>
                                      <p:to>
                                        <p:strVal val="visible"/>
                                      </p:to>
                                    </p:set>
                                    <p:animEffect transition="in" filter="strips(upLeft)">
                                      <p:cBhvr>
                                        <p:cTn id="29" dur="500"/>
                                        <p:tgtEl>
                                          <p:spTgt spid="377867"/>
                                        </p:tgtEl>
                                      </p:cBhvr>
                                    </p:animEffect>
                                  </p:childTnLst>
                                </p:cTn>
                              </p:par>
                            </p:childTnLst>
                          </p:cTn>
                        </p:par>
                        <p:par>
                          <p:cTn id="30" fill="hold" nodeType="afterGroup">
                            <p:stCondLst>
                              <p:cond delay="1000"/>
                            </p:stCondLst>
                            <p:childTnLst>
                              <p:par>
                                <p:cTn id="31" presetID="18" presetClass="entr" presetSubtype="6" fill="hold" grpId="0" nodeType="afterEffect">
                                  <p:stCondLst>
                                    <p:cond delay="0"/>
                                  </p:stCondLst>
                                  <p:childTnLst>
                                    <p:set>
                                      <p:cBhvr>
                                        <p:cTn id="32" dur="1" fill="hold">
                                          <p:stCondLst>
                                            <p:cond delay="0"/>
                                          </p:stCondLst>
                                        </p:cTn>
                                        <p:tgtEl>
                                          <p:spTgt spid="377868"/>
                                        </p:tgtEl>
                                        <p:attrNameLst>
                                          <p:attrName>style.visibility</p:attrName>
                                        </p:attrNameLst>
                                      </p:cBhvr>
                                      <p:to>
                                        <p:strVal val="visible"/>
                                      </p:to>
                                    </p:set>
                                    <p:animEffect transition="in" filter="strips(downRight)">
                                      <p:cBhvr>
                                        <p:cTn id="33" dur="500"/>
                                        <p:tgtEl>
                                          <p:spTgt spid="377868"/>
                                        </p:tgtEl>
                                      </p:cBhvr>
                                    </p:animEffect>
                                  </p:childTnLst>
                                </p:cTn>
                              </p:par>
                            </p:childTnLst>
                          </p:cTn>
                        </p:par>
                        <p:par>
                          <p:cTn id="34" fill="hold" nodeType="afterGroup">
                            <p:stCondLst>
                              <p:cond delay="1500"/>
                            </p:stCondLst>
                            <p:childTnLst>
                              <p:par>
                                <p:cTn id="35" presetID="9" presetClass="entr" presetSubtype="0" fill="hold" grpId="0" nodeType="afterEffect">
                                  <p:stCondLst>
                                    <p:cond delay="0"/>
                                  </p:stCondLst>
                                  <p:childTnLst>
                                    <p:set>
                                      <p:cBhvr>
                                        <p:cTn id="36" dur="1" fill="hold">
                                          <p:stCondLst>
                                            <p:cond delay="0"/>
                                          </p:stCondLst>
                                        </p:cTn>
                                        <p:tgtEl>
                                          <p:spTgt spid="377865"/>
                                        </p:tgtEl>
                                        <p:attrNameLst>
                                          <p:attrName>style.visibility</p:attrName>
                                        </p:attrNameLst>
                                      </p:cBhvr>
                                      <p:to>
                                        <p:strVal val="visible"/>
                                      </p:to>
                                    </p:set>
                                    <p:animEffect transition="in" filter="dissolve">
                                      <p:cBhvr>
                                        <p:cTn id="37" dur="500"/>
                                        <p:tgtEl>
                                          <p:spTgt spid="377865"/>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8" presetClass="entr" presetSubtype="6" fill="hold" grpId="0" nodeType="clickEffect">
                                  <p:stCondLst>
                                    <p:cond delay="0"/>
                                  </p:stCondLst>
                                  <p:childTnLst>
                                    <p:set>
                                      <p:cBhvr>
                                        <p:cTn id="41" dur="1" fill="hold">
                                          <p:stCondLst>
                                            <p:cond delay="0"/>
                                          </p:stCondLst>
                                        </p:cTn>
                                        <p:tgtEl>
                                          <p:spTgt spid="377870"/>
                                        </p:tgtEl>
                                        <p:attrNameLst>
                                          <p:attrName>style.visibility</p:attrName>
                                        </p:attrNameLst>
                                      </p:cBhvr>
                                      <p:to>
                                        <p:strVal val="visible"/>
                                      </p:to>
                                    </p:set>
                                    <p:animEffect transition="in" filter="strips(downRight)">
                                      <p:cBhvr>
                                        <p:cTn id="42" dur="500"/>
                                        <p:tgtEl>
                                          <p:spTgt spid="377870"/>
                                        </p:tgtEl>
                                      </p:cBhvr>
                                    </p:animEffect>
                                  </p:childTnLst>
                                </p:cTn>
                              </p:par>
                            </p:childTnLst>
                          </p:cTn>
                        </p:par>
                        <p:par>
                          <p:cTn id="43" fill="hold" nodeType="afterGroup">
                            <p:stCondLst>
                              <p:cond delay="500"/>
                            </p:stCondLst>
                            <p:childTnLst>
                              <p:par>
                                <p:cTn id="44" presetID="18" presetClass="entr" presetSubtype="12" fill="hold" grpId="0" nodeType="afterEffect">
                                  <p:stCondLst>
                                    <p:cond delay="0"/>
                                  </p:stCondLst>
                                  <p:childTnLst>
                                    <p:set>
                                      <p:cBhvr>
                                        <p:cTn id="45" dur="1" fill="hold">
                                          <p:stCondLst>
                                            <p:cond delay="0"/>
                                          </p:stCondLst>
                                        </p:cTn>
                                        <p:tgtEl>
                                          <p:spTgt spid="377872"/>
                                        </p:tgtEl>
                                        <p:attrNameLst>
                                          <p:attrName>style.visibility</p:attrName>
                                        </p:attrNameLst>
                                      </p:cBhvr>
                                      <p:to>
                                        <p:strVal val="visible"/>
                                      </p:to>
                                    </p:set>
                                    <p:animEffect transition="in" filter="strips(downLeft)">
                                      <p:cBhvr>
                                        <p:cTn id="46" dur="500"/>
                                        <p:tgtEl>
                                          <p:spTgt spid="377872"/>
                                        </p:tgtEl>
                                      </p:cBhvr>
                                    </p:animEffect>
                                  </p:childTnLst>
                                </p:cTn>
                              </p:par>
                            </p:childTnLst>
                          </p:cTn>
                        </p:par>
                        <p:par>
                          <p:cTn id="47" fill="hold" nodeType="afterGroup">
                            <p:stCondLst>
                              <p:cond delay="1000"/>
                            </p:stCondLst>
                            <p:childTnLst>
                              <p:par>
                                <p:cTn id="48" presetID="9" presetClass="entr" presetSubtype="0" fill="hold" grpId="0" nodeType="afterEffect">
                                  <p:stCondLst>
                                    <p:cond delay="0"/>
                                  </p:stCondLst>
                                  <p:childTnLst>
                                    <p:set>
                                      <p:cBhvr>
                                        <p:cTn id="49" dur="1" fill="hold">
                                          <p:stCondLst>
                                            <p:cond delay="0"/>
                                          </p:stCondLst>
                                        </p:cTn>
                                        <p:tgtEl>
                                          <p:spTgt spid="377869"/>
                                        </p:tgtEl>
                                        <p:attrNameLst>
                                          <p:attrName>style.visibility</p:attrName>
                                        </p:attrNameLst>
                                      </p:cBhvr>
                                      <p:to>
                                        <p:strVal val="visible"/>
                                      </p:to>
                                    </p:set>
                                    <p:animEffect transition="in" filter="dissolve">
                                      <p:cBhvr>
                                        <p:cTn id="50" dur="500"/>
                                        <p:tgtEl>
                                          <p:spTgt spid="3778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7862" grpId="0" animBg="1"/>
      <p:bldP spid="377863" grpId="0" animBg="1"/>
      <p:bldP spid="377864" grpId="0" animBg="1"/>
      <p:bldP spid="377865" grpId="0" animBg="1"/>
      <p:bldP spid="377866" grpId="0" animBg="1"/>
      <p:bldP spid="377867" grpId="0" animBg="1"/>
      <p:bldP spid="377868" grpId="0" animBg="1"/>
      <p:bldP spid="377869" grpId="0" animBg="1"/>
      <p:bldP spid="377870" grpId="0" animBg="1"/>
      <p:bldP spid="377872"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日期版面配置區 4"/>
          <p:cNvSpPr>
            <a:spLocks noGrp="1"/>
          </p:cNvSpPr>
          <p:nvPr>
            <p:ph type="dt" sz="quarter" idx="10"/>
          </p:nvPr>
        </p:nvSpPr>
        <p:spPr>
          <a:noFill/>
        </p:spPr>
        <p:txBody>
          <a:bodyPr/>
          <a:lstStyle>
            <a:lvl1pPr>
              <a:spcBef>
                <a:spcPct val="20000"/>
              </a:spcBef>
              <a:buClr>
                <a:schemeClr val="folHlink"/>
              </a:buClr>
              <a:buSzPct val="85000"/>
              <a:buFont typeface="Wingdings 2" panose="05020102010507070707" pitchFamily="18" charset="2"/>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tx2"/>
              </a:buClr>
              <a:buSzPct val="85000"/>
              <a:buFont typeface="Wingdings 2" panose="05020102010507070707" pitchFamily="18" charset="2"/>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folHlink"/>
              </a:buClr>
              <a:buFont typeface="Wingdings 2" panose="05020102010507070707" pitchFamily="18" charset="2"/>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90000"/>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9pPr>
          </a:lstStyle>
          <a:p>
            <a:pPr>
              <a:spcBef>
                <a:spcPct val="0"/>
              </a:spcBef>
              <a:buClrTx/>
              <a:buSzTx/>
              <a:buFontTx/>
              <a:buNone/>
            </a:pPr>
            <a:fld id="{FB57E6F6-58A2-4BCB-A824-01A7C48044B3}" type="datetime1">
              <a:rPr kumimoji="0" lang="zh-TW" altLang="en-US" sz="1400" smtClean="0"/>
              <a:pPr>
                <a:spcBef>
                  <a:spcPct val="0"/>
                </a:spcBef>
                <a:buClrTx/>
                <a:buSzTx/>
                <a:buFontTx/>
                <a:buNone/>
              </a:pPr>
              <a:t>2020/3/3</a:t>
            </a:fld>
            <a:endParaRPr kumimoji="0" lang="en-US" altLang="zh-TW" sz="1400" smtClean="0"/>
          </a:p>
        </p:txBody>
      </p:sp>
      <p:sp>
        <p:nvSpPr>
          <p:cNvPr id="50179" name="Rectangle 2"/>
          <p:cNvSpPr>
            <a:spLocks noGrp="1" noRot="1" noChangeArrowheads="1"/>
          </p:cNvSpPr>
          <p:nvPr>
            <p:ph type="title"/>
          </p:nvPr>
        </p:nvSpPr>
        <p:spPr/>
        <p:txBody>
          <a:bodyPr/>
          <a:lstStyle/>
          <a:p>
            <a:pPr eaLnBrk="1" hangingPunct="1"/>
            <a:r>
              <a:rPr lang="en-US" altLang="zh-TW" smtClean="0">
                <a:latin typeface="新細明體" panose="02020500000000000000" pitchFamily="18" charset="-120"/>
              </a:rPr>
              <a:t>Semicircle</a:t>
            </a:r>
            <a:r>
              <a:rPr lang="zh-TW" altLang="en-US" smtClean="0">
                <a:latin typeface="新細明體" panose="02020500000000000000" pitchFamily="18" charset="-120"/>
              </a:rPr>
              <a:t>類別設計</a:t>
            </a:r>
          </a:p>
        </p:txBody>
      </p:sp>
      <p:sp>
        <p:nvSpPr>
          <p:cNvPr id="50180" name="Rectangle 3"/>
          <p:cNvSpPr>
            <a:spLocks noGrp="1" noRot="1" noChangeArrowheads="1"/>
          </p:cNvSpPr>
          <p:nvPr>
            <p:ph type="body" sz="half" idx="1"/>
          </p:nvPr>
        </p:nvSpPr>
        <p:spPr>
          <a:xfrm>
            <a:off x="301625" y="1600200"/>
            <a:ext cx="8518525" cy="4498975"/>
          </a:xfrm>
        </p:spPr>
        <p:txBody>
          <a:bodyPr/>
          <a:lstStyle/>
          <a:p>
            <a:pPr eaLnBrk="1" hangingPunct="1">
              <a:lnSpc>
                <a:spcPct val="90000"/>
              </a:lnSpc>
              <a:buFont typeface="Wingdings 2" panose="05020102010507070707" pitchFamily="18" charset="2"/>
              <a:buNone/>
            </a:pPr>
            <a:r>
              <a:rPr lang="en-US" altLang="zh-TW" sz="2000" smtClean="0">
                <a:latin typeface="新細明體" panose="02020500000000000000" pitchFamily="18" charset="-120"/>
              </a:rPr>
              <a:t>package </a:t>
            </a:r>
            <a:r>
              <a:rPr lang="en-US" altLang="zh-TW" sz="1800" smtClean="0">
                <a:latin typeface="新細明體" panose="02020500000000000000" pitchFamily="18" charset="-120"/>
              </a:rPr>
              <a:t>JavaCode.</a:t>
            </a:r>
            <a:r>
              <a:rPr lang="en-US" altLang="zh-TW" sz="2000" smtClean="0">
                <a:latin typeface="新細明體" panose="02020500000000000000" pitchFamily="18" charset="-120"/>
              </a:rPr>
              <a:t>MyJava.Round;</a:t>
            </a:r>
          </a:p>
          <a:p>
            <a:pPr eaLnBrk="1" hangingPunct="1">
              <a:lnSpc>
                <a:spcPct val="90000"/>
              </a:lnSpc>
              <a:buFont typeface="Wingdings 2" panose="05020102010507070707" pitchFamily="18" charset="2"/>
              <a:buNone/>
            </a:pPr>
            <a:r>
              <a:rPr lang="en-US" altLang="zh-TW" sz="2000" smtClean="0">
                <a:latin typeface="新細明體" panose="02020500000000000000" pitchFamily="18" charset="-120"/>
              </a:rPr>
              <a:t>import </a:t>
            </a:r>
            <a:r>
              <a:rPr lang="en-US" altLang="zh-TW" sz="1800" smtClean="0">
                <a:latin typeface="新細明體" panose="02020500000000000000" pitchFamily="18" charset="-120"/>
              </a:rPr>
              <a:t>JavaCode.</a:t>
            </a:r>
            <a:r>
              <a:rPr lang="en-US" altLang="zh-TW" sz="2000" smtClean="0">
                <a:latin typeface="新細明體" panose="02020500000000000000" pitchFamily="18" charset="-120"/>
              </a:rPr>
              <a:t>MyJava.*;</a:t>
            </a:r>
          </a:p>
          <a:p>
            <a:pPr eaLnBrk="1" hangingPunct="1">
              <a:lnSpc>
                <a:spcPct val="90000"/>
              </a:lnSpc>
              <a:buFont typeface="Wingdings 2" panose="05020102010507070707" pitchFamily="18" charset="2"/>
              <a:buNone/>
            </a:pPr>
            <a:endParaRPr lang="en-US" altLang="zh-TW" sz="2000" smtClean="0">
              <a:latin typeface="新細明體" panose="02020500000000000000" pitchFamily="18" charset="-120"/>
            </a:endParaRPr>
          </a:p>
          <a:p>
            <a:pPr eaLnBrk="1" hangingPunct="1">
              <a:lnSpc>
                <a:spcPct val="90000"/>
              </a:lnSpc>
              <a:buFont typeface="Wingdings 2" panose="05020102010507070707" pitchFamily="18" charset="2"/>
              <a:buNone/>
            </a:pPr>
            <a:r>
              <a:rPr lang="en-US" altLang="zh-TW" sz="2000" smtClean="0">
                <a:latin typeface="新細明體" panose="02020500000000000000" pitchFamily="18" charset="-120"/>
              </a:rPr>
              <a:t>public final class Semicircle extends Round implements Area,Constant{</a:t>
            </a:r>
          </a:p>
          <a:p>
            <a:pPr eaLnBrk="1" hangingPunct="1">
              <a:lnSpc>
                <a:spcPct val="90000"/>
              </a:lnSpc>
              <a:buFont typeface="Wingdings 2" panose="05020102010507070707" pitchFamily="18" charset="2"/>
              <a:buNone/>
            </a:pPr>
            <a:r>
              <a:rPr lang="en-US" altLang="zh-TW" sz="2000" smtClean="0">
                <a:latin typeface="新細明體" panose="02020500000000000000" pitchFamily="18" charset="-120"/>
              </a:rPr>
              <a:t>	public Semicircle(String name,float r){</a:t>
            </a:r>
          </a:p>
          <a:p>
            <a:pPr eaLnBrk="1" hangingPunct="1">
              <a:lnSpc>
                <a:spcPct val="90000"/>
              </a:lnSpc>
              <a:buFont typeface="Wingdings 2" panose="05020102010507070707" pitchFamily="18" charset="2"/>
              <a:buNone/>
            </a:pPr>
            <a:r>
              <a:rPr lang="en-US" altLang="zh-TW" sz="2000" smtClean="0">
                <a:latin typeface="新細明體" panose="02020500000000000000" pitchFamily="18" charset="-120"/>
              </a:rPr>
              <a:t>		setEntityName(name);</a:t>
            </a:r>
          </a:p>
          <a:p>
            <a:pPr eaLnBrk="1" hangingPunct="1">
              <a:lnSpc>
                <a:spcPct val="90000"/>
              </a:lnSpc>
              <a:buFont typeface="Wingdings 2" panose="05020102010507070707" pitchFamily="18" charset="2"/>
              <a:buNone/>
            </a:pPr>
            <a:r>
              <a:rPr lang="en-US" altLang="zh-TW" sz="2000" smtClean="0">
                <a:latin typeface="新細明體" panose="02020500000000000000" pitchFamily="18" charset="-120"/>
              </a:rPr>
              <a:t>		EntityID = entityCounter();</a:t>
            </a:r>
          </a:p>
          <a:p>
            <a:pPr eaLnBrk="1" hangingPunct="1">
              <a:lnSpc>
                <a:spcPct val="90000"/>
              </a:lnSpc>
              <a:buFont typeface="Wingdings 2" panose="05020102010507070707" pitchFamily="18" charset="2"/>
              <a:buNone/>
            </a:pPr>
            <a:r>
              <a:rPr lang="en-US" altLang="zh-TW" sz="2000" smtClean="0">
                <a:latin typeface="新細明體" panose="02020500000000000000" pitchFamily="18" charset="-120"/>
              </a:rPr>
              <a:t>		Area = entityArea(r);</a:t>
            </a:r>
          </a:p>
          <a:p>
            <a:pPr eaLnBrk="1" hangingPunct="1">
              <a:lnSpc>
                <a:spcPct val="90000"/>
              </a:lnSpc>
              <a:buFont typeface="Wingdings 2" panose="05020102010507070707" pitchFamily="18" charset="2"/>
              <a:buNone/>
            </a:pPr>
            <a:r>
              <a:rPr lang="en-US" altLang="zh-TW" sz="2000" smtClean="0">
                <a:latin typeface="新細明體" panose="02020500000000000000" pitchFamily="18" charset="-120"/>
              </a:rPr>
              <a:t>	}</a:t>
            </a:r>
          </a:p>
          <a:p>
            <a:pPr eaLnBrk="1" hangingPunct="1">
              <a:lnSpc>
                <a:spcPct val="90000"/>
              </a:lnSpc>
              <a:buFont typeface="Wingdings 2" panose="05020102010507070707" pitchFamily="18" charset="2"/>
              <a:buNone/>
            </a:pPr>
            <a:r>
              <a:rPr lang="en-US" altLang="zh-TW" sz="2000" smtClean="0">
                <a:latin typeface="新細明體" panose="02020500000000000000" pitchFamily="18" charset="-120"/>
              </a:rPr>
              <a:t>	public float entityArea(float r){</a:t>
            </a:r>
          </a:p>
          <a:p>
            <a:pPr eaLnBrk="1" hangingPunct="1">
              <a:lnSpc>
                <a:spcPct val="90000"/>
              </a:lnSpc>
              <a:buFont typeface="Wingdings 2" panose="05020102010507070707" pitchFamily="18" charset="2"/>
              <a:buNone/>
            </a:pPr>
            <a:r>
              <a:rPr lang="en-US" altLang="zh-TW" sz="2000" smtClean="0">
                <a:latin typeface="新細明體" panose="02020500000000000000" pitchFamily="18" charset="-120"/>
              </a:rPr>
              <a:t>		return PI*r*r/2;</a:t>
            </a:r>
          </a:p>
          <a:p>
            <a:pPr eaLnBrk="1" hangingPunct="1">
              <a:lnSpc>
                <a:spcPct val="90000"/>
              </a:lnSpc>
              <a:buFont typeface="Wingdings 2" panose="05020102010507070707" pitchFamily="18" charset="2"/>
              <a:buNone/>
            </a:pPr>
            <a:r>
              <a:rPr lang="en-US" altLang="zh-TW" sz="2000" smtClean="0">
                <a:latin typeface="新細明體" panose="02020500000000000000" pitchFamily="18" charset="-120"/>
              </a:rPr>
              <a:t>	}</a:t>
            </a:r>
          </a:p>
          <a:p>
            <a:pPr eaLnBrk="1" hangingPunct="1">
              <a:lnSpc>
                <a:spcPct val="90000"/>
              </a:lnSpc>
              <a:buFont typeface="Wingdings 2" panose="05020102010507070707" pitchFamily="18" charset="2"/>
              <a:buNone/>
            </a:pPr>
            <a:r>
              <a:rPr lang="en-US" altLang="zh-TW" sz="2000" smtClean="0">
                <a:latin typeface="新細明體" panose="02020500000000000000" pitchFamily="18" charset="-120"/>
              </a:rPr>
              <a:t>}</a:t>
            </a:r>
          </a:p>
        </p:txBody>
      </p:sp>
      <p:graphicFrame>
        <p:nvGraphicFramePr>
          <p:cNvPr id="378884" name="Object 4"/>
          <p:cNvGraphicFramePr>
            <a:graphicFrameLocks noChangeAspect="1"/>
          </p:cNvGraphicFramePr>
          <p:nvPr>
            <p:ph sz="half" idx="2"/>
          </p:nvPr>
        </p:nvGraphicFramePr>
        <p:xfrm>
          <a:off x="4859338" y="2924175"/>
          <a:ext cx="3960812" cy="2376488"/>
        </p:xfrm>
        <a:graphic>
          <a:graphicData uri="http://schemas.openxmlformats.org/presentationml/2006/ole">
            <mc:AlternateContent xmlns:mc="http://schemas.openxmlformats.org/markup-compatibility/2006">
              <mc:Choice xmlns:v="urn:schemas-microsoft-com:vml" Requires="v">
                <p:oleObj spid="_x0000_s50185" name="點陣圖影像" r:id="rId3" imgW="3153215" imgH="1800476" progId="Paint.Picture">
                  <p:embed/>
                </p:oleObj>
              </mc:Choice>
              <mc:Fallback>
                <p:oleObj name="點陣圖影像" r:id="rId3" imgW="3153215" imgH="1800476" progId="Paint.Picture">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59338" y="2924175"/>
                        <a:ext cx="3960812" cy="2376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78886" name="Line 6"/>
          <p:cNvSpPr>
            <a:spLocks noChangeShapeType="1"/>
          </p:cNvSpPr>
          <p:nvPr/>
        </p:nvSpPr>
        <p:spPr bwMode="auto">
          <a:xfrm>
            <a:off x="3708400" y="1844675"/>
            <a:ext cx="863600" cy="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378887" name="Line 7"/>
          <p:cNvSpPr>
            <a:spLocks noChangeShapeType="1"/>
          </p:cNvSpPr>
          <p:nvPr/>
        </p:nvSpPr>
        <p:spPr bwMode="auto">
          <a:xfrm>
            <a:off x="4572000" y="1844675"/>
            <a:ext cx="0" cy="295275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378888" name="Line 8"/>
          <p:cNvSpPr>
            <a:spLocks noChangeShapeType="1"/>
          </p:cNvSpPr>
          <p:nvPr/>
        </p:nvSpPr>
        <p:spPr bwMode="auto">
          <a:xfrm>
            <a:off x="4572000" y="4797425"/>
            <a:ext cx="1368425" cy="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78884"/>
                                        </p:tgtEl>
                                        <p:attrNameLst>
                                          <p:attrName>style.visibility</p:attrName>
                                        </p:attrNameLst>
                                      </p:cBhvr>
                                      <p:to>
                                        <p:strVal val="visible"/>
                                      </p:to>
                                    </p:set>
                                    <p:anim calcmode="lin" valueType="num">
                                      <p:cBhvr additive="base">
                                        <p:cTn id="7" dur="500" fill="hold"/>
                                        <p:tgtEl>
                                          <p:spTgt spid="378884"/>
                                        </p:tgtEl>
                                        <p:attrNameLst>
                                          <p:attrName>ppt_x</p:attrName>
                                        </p:attrNameLst>
                                      </p:cBhvr>
                                      <p:tavLst>
                                        <p:tav tm="0">
                                          <p:val>
                                            <p:strVal val="#ppt_x"/>
                                          </p:val>
                                        </p:tav>
                                        <p:tav tm="100000">
                                          <p:val>
                                            <p:strVal val="#ppt_x"/>
                                          </p:val>
                                        </p:tav>
                                      </p:tavLst>
                                    </p:anim>
                                    <p:anim calcmode="lin" valueType="num">
                                      <p:cBhvr additive="base">
                                        <p:cTn id="8" dur="500" fill="hold"/>
                                        <p:tgtEl>
                                          <p:spTgt spid="378884"/>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18" presetClass="entr" presetSubtype="6" fill="hold" grpId="0" nodeType="afterEffect">
                                  <p:stCondLst>
                                    <p:cond delay="0"/>
                                  </p:stCondLst>
                                  <p:childTnLst>
                                    <p:set>
                                      <p:cBhvr>
                                        <p:cTn id="11" dur="1" fill="hold">
                                          <p:stCondLst>
                                            <p:cond delay="0"/>
                                          </p:stCondLst>
                                        </p:cTn>
                                        <p:tgtEl>
                                          <p:spTgt spid="378886"/>
                                        </p:tgtEl>
                                        <p:attrNameLst>
                                          <p:attrName>style.visibility</p:attrName>
                                        </p:attrNameLst>
                                      </p:cBhvr>
                                      <p:to>
                                        <p:strVal val="visible"/>
                                      </p:to>
                                    </p:set>
                                    <p:animEffect transition="in" filter="strips(downRight)">
                                      <p:cBhvr>
                                        <p:cTn id="12" dur="500"/>
                                        <p:tgtEl>
                                          <p:spTgt spid="378886"/>
                                        </p:tgtEl>
                                      </p:cBhvr>
                                    </p:animEffect>
                                  </p:childTnLst>
                                </p:cTn>
                              </p:par>
                            </p:childTnLst>
                          </p:cTn>
                        </p:par>
                        <p:par>
                          <p:cTn id="13" fill="hold" nodeType="afterGroup">
                            <p:stCondLst>
                              <p:cond delay="1000"/>
                            </p:stCondLst>
                            <p:childTnLst>
                              <p:par>
                                <p:cTn id="14" presetID="18" presetClass="entr" presetSubtype="12" fill="hold" grpId="0" nodeType="afterEffect">
                                  <p:stCondLst>
                                    <p:cond delay="0"/>
                                  </p:stCondLst>
                                  <p:childTnLst>
                                    <p:set>
                                      <p:cBhvr>
                                        <p:cTn id="15" dur="1" fill="hold">
                                          <p:stCondLst>
                                            <p:cond delay="0"/>
                                          </p:stCondLst>
                                        </p:cTn>
                                        <p:tgtEl>
                                          <p:spTgt spid="378887"/>
                                        </p:tgtEl>
                                        <p:attrNameLst>
                                          <p:attrName>style.visibility</p:attrName>
                                        </p:attrNameLst>
                                      </p:cBhvr>
                                      <p:to>
                                        <p:strVal val="visible"/>
                                      </p:to>
                                    </p:set>
                                    <p:animEffect transition="in" filter="strips(downLeft)">
                                      <p:cBhvr>
                                        <p:cTn id="16" dur="500"/>
                                        <p:tgtEl>
                                          <p:spTgt spid="378887"/>
                                        </p:tgtEl>
                                      </p:cBhvr>
                                    </p:animEffect>
                                  </p:childTnLst>
                                </p:cTn>
                              </p:par>
                            </p:childTnLst>
                          </p:cTn>
                        </p:par>
                        <p:par>
                          <p:cTn id="17" fill="hold" nodeType="afterGroup">
                            <p:stCondLst>
                              <p:cond delay="1500"/>
                            </p:stCondLst>
                            <p:childTnLst>
                              <p:par>
                                <p:cTn id="18" presetID="18" presetClass="entr" presetSubtype="6" fill="hold" grpId="0" nodeType="afterEffect">
                                  <p:stCondLst>
                                    <p:cond delay="0"/>
                                  </p:stCondLst>
                                  <p:childTnLst>
                                    <p:set>
                                      <p:cBhvr>
                                        <p:cTn id="19" dur="1" fill="hold">
                                          <p:stCondLst>
                                            <p:cond delay="0"/>
                                          </p:stCondLst>
                                        </p:cTn>
                                        <p:tgtEl>
                                          <p:spTgt spid="378888"/>
                                        </p:tgtEl>
                                        <p:attrNameLst>
                                          <p:attrName>style.visibility</p:attrName>
                                        </p:attrNameLst>
                                      </p:cBhvr>
                                      <p:to>
                                        <p:strVal val="visible"/>
                                      </p:to>
                                    </p:set>
                                    <p:animEffect transition="in" filter="strips(downRight)">
                                      <p:cBhvr>
                                        <p:cTn id="20" dur="500"/>
                                        <p:tgtEl>
                                          <p:spTgt spid="3788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886" grpId="0" animBg="1"/>
      <p:bldP spid="378887" grpId="0" animBg="1"/>
      <p:bldP spid="378888"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日期版面配置區 4"/>
          <p:cNvSpPr>
            <a:spLocks noGrp="1"/>
          </p:cNvSpPr>
          <p:nvPr>
            <p:ph type="dt" sz="quarter" idx="10"/>
          </p:nvPr>
        </p:nvSpPr>
        <p:spPr>
          <a:noFill/>
        </p:spPr>
        <p:txBody>
          <a:bodyPr/>
          <a:lstStyle>
            <a:lvl1pPr>
              <a:spcBef>
                <a:spcPct val="20000"/>
              </a:spcBef>
              <a:buClr>
                <a:schemeClr val="folHlink"/>
              </a:buClr>
              <a:buSzPct val="85000"/>
              <a:buFont typeface="Wingdings 2" panose="05020102010507070707" pitchFamily="18" charset="2"/>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tx2"/>
              </a:buClr>
              <a:buSzPct val="85000"/>
              <a:buFont typeface="Wingdings 2" panose="05020102010507070707" pitchFamily="18" charset="2"/>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folHlink"/>
              </a:buClr>
              <a:buFont typeface="Wingdings 2" panose="05020102010507070707" pitchFamily="18" charset="2"/>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90000"/>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9pPr>
          </a:lstStyle>
          <a:p>
            <a:pPr>
              <a:spcBef>
                <a:spcPct val="0"/>
              </a:spcBef>
              <a:buClrTx/>
              <a:buSzTx/>
              <a:buFontTx/>
              <a:buNone/>
            </a:pPr>
            <a:fld id="{6FDAF73C-7FA6-4D41-B770-A60100D3B9F0}" type="datetime1">
              <a:rPr kumimoji="0" lang="zh-TW" altLang="en-US" sz="1400" smtClean="0"/>
              <a:pPr>
                <a:spcBef>
                  <a:spcPct val="0"/>
                </a:spcBef>
                <a:buClrTx/>
                <a:buSzTx/>
                <a:buFontTx/>
                <a:buNone/>
              </a:pPr>
              <a:t>2020/3/3</a:t>
            </a:fld>
            <a:endParaRPr kumimoji="0" lang="en-US" altLang="zh-TW" sz="1400" smtClean="0"/>
          </a:p>
        </p:txBody>
      </p:sp>
      <p:sp>
        <p:nvSpPr>
          <p:cNvPr id="51203" name="Rectangle 2"/>
          <p:cNvSpPr>
            <a:spLocks noGrp="1" noRot="1" noChangeArrowheads="1"/>
          </p:cNvSpPr>
          <p:nvPr>
            <p:ph type="title"/>
          </p:nvPr>
        </p:nvSpPr>
        <p:spPr/>
        <p:txBody>
          <a:bodyPr/>
          <a:lstStyle/>
          <a:p>
            <a:pPr eaLnBrk="1" hangingPunct="1"/>
            <a:r>
              <a:rPr lang="zh-TW" altLang="en-US" smtClean="0"/>
              <a:t>介面的設計繼承</a:t>
            </a:r>
          </a:p>
        </p:txBody>
      </p:sp>
      <p:sp>
        <p:nvSpPr>
          <p:cNvPr id="379907" name="Rectangle 3"/>
          <p:cNvSpPr>
            <a:spLocks noGrp="1" noRot="1" noChangeArrowheads="1"/>
          </p:cNvSpPr>
          <p:nvPr>
            <p:ph type="body" sz="half" idx="1"/>
          </p:nvPr>
        </p:nvSpPr>
        <p:spPr>
          <a:xfrm>
            <a:off x="301625" y="1600200"/>
            <a:ext cx="8518525" cy="4498975"/>
          </a:xfrm>
        </p:spPr>
        <p:txBody>
          <a:bodyPr/>
          <a:lstStyle/>
          <a:p>
            <a:pPr eaLnBrk="1" hangingPunct="1">
              <a:buClr>
                <a:srgbClr val="FF9900"/>
              </a:buClr>
              <a:buFont typeface="Wingdings" panose="05000000000000000000" pitchFamily="2" charset="2"/>
              <a:buChar char="n"/>
            </a:pPr>
            <a:r>
              <a:rPr lang="en-US" altLang="zh-TW" smtClean="0">
                <a:latin typeface="新細明體" panose="02020500000000000000" pitchFamily="18" charset="-120"/>
              </a:rPr>
              <a:t>Area</a:t>
            </a:r>
            <a:r>
              <a:rPr lang="zh-TW" altLang="en-US" smtClean="0">
                <a:latin typeface="新細明體" panose="02020500000000000000" pitchFamily="18" charset="-120"/>
              </a:rPr>
              <a:t>介面對</a:t>
            </a:r>
            <a:r>
              <a:rPr lang="en-US" altLang="zh-TW" smtClean="0">
                <a:latin typeface="新細明體" panose="02020500000000000000" pitchFamily="18" charset="-120"/>
              </a:rPr>
              <a:t>Circle</a:t>
            </a:r>
            <a:r>
              <a:rPr lang="zh-TW" altLang="en-US" smtClean="0">
                <a:latin typeface="新細明體" panose="02020500000000000000" pitchFamily="18" charset="-120"/>
              </a:rPr>
              <a:t>及</a:t>
            </a:r>
            <a:r>
              <a:rPr lang="en-US" altLang="zh-TW" smtClean="0">
                <a:latin typeface="新細明體" panose="02020500000000000000" pitchFamily="18" charset="-120"/>
              </a:rPr>
              <a:t>Semicircle</a:t>
            </a:r>
            <a:r>
              <a:rPr lang="zh-TW" altLang="en-US" smtClean="0">
                <a:latin typeface="新細明體" panose="02020500000000000000" pitchFamily="18" charset="-120"/>
              </a:rPr>
              <a:t>是適當的</a:t>
            </a:r>
          </a:p>
          <a:p>
            <a:pPr lvl="1" eaLnBrk="1" hangingPunct="1">
              <a:buFont typeface="Wingdings" panose="05000000000000000000" pitchFamily="2" charset="2"/>
              <a:buChar char="l"/>
            </a:pPr>
            <a:r>
              <a:rPr lang="zh-TW" altLang="en-US" smtClean="0">
                <a:latin typeface="新細明體" panose="02020500000000000000" pitchFamily="18" charset="-120"/>
              </a:rPr>
              <a:t>計算面積時僅需傳入一個參數即可</a:t>
            </a:r>
          </a:p>
          <a:p>
            <a:pPr eaLnBrk="1" hangingPunct="1">
              <a:buClr>
                <a:srgbClr val="FF9900"/>
              </a:buClr>
              <a:buFont typeface="Wingdings" panose="05000000000000000000" pitchFamily="2" charset="2"/>
              <a:buChar char="n"/>
            </a:pPr>
            <a:r>
              <a:rPr lang="zh-TW" altLang="en-US" smtClean="0">
                <a:latin typeface="新細明體" panose="02020500000000000000" pitchFamily="18" charset="-120"/>
              </a:rPr>
              <a:t>但對</a:t>
            </a:r>
            <a:r>
              <a:rPr lang="en-US" altLang="zh-TW" smtClean="0">
                <a:latin typeface="新細明體" panose="02020500000000000000" pitchFamily="18" charset="-120"/>
              </a:rPr>
              <a:t>Ellipse</a:t>
            </a:r>
            <a:r>
              <a:rPr lang="zh-TW" altLang="en-US" smtClean="0">
                <a:latin typeface="新細明體" panose="02020500000000000000" pitchFamily="18" charset="-120"/>
              </a:rPr>
              <a:t>不適當</a:t>
            </a:r>
          </a:p>
          <a:p>
            <a:pPr lvl="1" eaLnBrk="1" hangingPunct="1">
              <a:buFont typeface="Wingdings" panose="05000000000000000000" pitchFamily="2" charset="2"/>
              <a:buChar char="l"/>
            </a:pPr>
            <a:r>
              <a:rPr lang="zh-TW" altLang="en-US" smtClean="0">
                <a:latin typeface="新細明體" panose="02020500000000000000" pitchFamily="18" charset="-120"/>
              </a:rPr>
              <a:t>計算面積時需要傳入長軸及短軸兩個參數</a:t>
            </a:r>
          </a:p>
          <a:p>
            <a:pPr eaLnBrk="1" hangingPunct="1">
              <a:buClr>
                <a:srgbClr val="FF9900"/>
              </a:buClr>
              <a:buFont typeface="Wingdings" panose="05000000000000000000" pitchFamily="2" charset="2"/>
              <a:buChar char="n"/>
            </a:pPr>
            <a:r>
              <a:rPr lang="en-US" altLang="zh-TW" smtClean="0">
                <a:latin typeface="新細明體" panose="02020500000000000000" pitchFamily="18" charset="-120"/>
              </a:rPr>
              <a:t>Area</a:t>
            </a:r>
            <a:r>
              <a:rPr lang="zh-TW" altLang="en-US" smtClean="0">
                <a:latin typeface="新細明體" panose="02020500000000000000" pitchFamily="18" charset="-120"/>
              </a:rPr>
              <a:t>介面必須利用設計繼承擴大功能以符合所需</a:t>
            </a:r>
          </a:p>
        </p:txBody>
      </p:sp>
      <p:sp>
        <p:nvSpPr>
          <p:cNvPr id="379908" name="Rectangle 4"/>
          <p:cNvSpPr>
            <a:spLocks noChangeArrowheads="1"/>
          </p:cNvSpPr>
          <p:nvPr/>
        </p:nvSpPr>
        <p:spPr bwMode="auto">
          <a:xfrm>
            <a:off x="755650" y="4868863"/>
            <a:ext cx="3816350" cy="1728787"/>
          </a:xfrm>
          <a:prstGeom prst="rect">
            <a:avLst/>
          </a:prstGeom>
          <a:noFill/>
          <a:ln w="9525">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85000"/>
              <a:buFont typeface="Wingdings 2" panose="05020102010507070707" pitchFamily="18" charset="2"/>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tx2"/>
              </a:buClr>
              <a:buSzPct val="85000"/>
              <a:buFont typeface="Wingdings 2" panose="05020102010507070707" pitchFamily="18" charset="2"/>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folHlink"/>
              </a:buClr>
              <a:buFont typeface="Wingdings 2" panose="05020102010507070707" pitchFamily="18" charset="2"/>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90000"/>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spcBef>
                <a:spcPct val="0"/>
              </a:spcBef>
              <a:buClrTx/>
              <a:buSzTx/>
              <a:buFontTx/>
              <a:buNone/>
            </a:pPr>
            <a:r>
              <a:rPr lang="en-US" altLang="zh-TW" sz="1800">
                <a:latin typeface="新細明體" panose="02020500000000000000" pitchFamily="18" charset="-120"/>
              </a:rPr>
              <a:t>package JavaCode.MyJava.Round;</a:t>
            </a:r>
          </a:p>
          <a:p>
            <a:pPr eaLnBrk="1" hangingPunct="1">
              <a:spcBef>
                <a:spcPct val="0"/>
              </a:spcBef>
              <a:buClrTx/>
              <a:buSzTx/>
              <a:buFontTx/>
              <a:buNone/>
            </a:pPr>
            <a:r>
              <a:rPr lang="en-US" altLang="zh-TW" sz="1800">
                <a:latin typeface="新細明體" panose="02020500000000000000" pitchFamily="18" charset="-120"/>
              </a:rPr>
              <a:t>import JavaCode.MyJava.*;</a:t>
            </a:r>
          </a:p>
          <a:p>
            <a:pPr eaLnBrk="1" hangingPunct="1">
              <a:spcBef>
                <a:spcPct val="0"/>
              </a:spcBef>
              <a:buClrTx/>
              <a:buSzTx/>
              <a:buFontTx/>
              <a:buNone/>
            </a:pPr>
            <a:endParaRPr lang="en-US" altLang="zh-TW" sz="1800">
              <a:latin typeface="新細明體" panose="02020500000000000000" pitchFamily="18" charset="-120"/>
            </a:endParaRPr>
          </a:p>
          <a:p>
            <a:pPr eaLnBrk="1" hangingPunct="1">
              <a:spcBef>
                <a:spcPct val="0"/>
              </a:spcBef>
              <a:buClrTx/>
              <a:buSzTx/>
              <a:buFontTx/>
              <a:buNone/>
            </a:pPr>
            <a:r>
              <a:rPr lang="en-US" altLang="zh-TW" sz="1800">
                <a:latin typeface="新細明體" panose="02020500000000000000" pitchFamily="18" charset="-120"/>
              </a:rPr>
              <a:t>public interface SubArea extends Area{</a:t>
            </a:r>
          </a:p>
          <a:p>
            <a:pPr eaLnBrk="1" hangingPunct="1">
              <a:spcBef>
                <a:spcPct val="0"/>
              </a:spcBef>
              <a:buClrTx/>
              <a:buSzTx/>
              <a:buFontTx/>
              <a:buNone/>
            </a:pPr>
            <a:r>
              <a:rPr lang="en-US" altLang="zh-TW" sz="1800">
                <a:latin typeface="新細明體" panose="02020500000000000000" pitchFamily="18" charset="-120"/>
              </a:rPr>
              <a:t>	float entityArea(float a,float b);</a:t>
            </a:r>
          </a:p>
          <a:p>
            <a:pPr eaLnBrk="1" hangingPunct="1">
              <a:spcBef>
                <a:spcPct val="0"/>
              </a:spcBef>
              <a:buClrTx/>
              <a:buSzTx/>
              <a:buFontTx/>
              <a:buNone/>
            </a:pPr>
            <a:r>
              <a:rPr lang="en-US" altLang="zh-TW" sz="1800">
                <a:latin typeface="新細明體" panose="02020500000000000000" pitchFamily="18" charset="-120"/>
              </a:rPr>
              <a:t>}</a:t>
            </a:r>
          </a:p>
        </p:txBody>
      </p:sp>
      <p:graphicFrame>
        <p:nvGraphicFramePr>
          <p:cNvPr id="379909" name="Object 5"/>
          <p:cNvGraphicFramePr>
            <a:graphicFrameLocks noChangeAspect="1"/>
          </p:cNvGraphicFramePr>
          <p:nvPr>
            <p:ph sz="half" idx="2"/>
          </p:nvPr>
        </p:nvGraphicFramePr>
        <p:xfrm>
          <a:off x="4859338" y="4437063"/>
          <a:ext cx="3960812" cy="2232025"/>
        </p:xfrm>
        <a:graphic>
          <a:graphicData uri="http://schemas.openxmlformats.org/presentationml/2006/ole">
            <mc:AlternateContent xmlns:mc="http://schemas.openxmlformats.org/markup-compatibility/2006">
              <mc:Choice xmlns:v="urn:schemas-microsoft-com:vml" Requires="v">
                <p:oleObj spid="_x0000_s51210" name="點陣圖影像" r:id="rId3" imgW="3153215" imgH="1800476" progId="Paint.Picture">
                  <p:embed/>
                </p:oleObj>
              </mc:Choice>
              <mc:Fallback>
                <p:oleObj name="點陣圖影像" r:id="rId3" imgW="3153215" imgH="1800476" progId="Paint.Picture">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59338" y="4437063"/>
                        <a:ext cx="3960812" cy="2232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79911" name="Line 7"/>
          <p:cNvSpPr>
            <a:spLocks noChangeShapeType="1"/>
          </p:cNvSpPr>
          <p:nvPr/>
        </p:nvSpPr>
        <p:spPr bwMode="auto">
          <a:xfrm>
            <a:off x="3851275" y="5084763"/>
            <a:ext cx="865188" cy="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379912" name="Line 8"/>
          <p:cNvSpPr>
            <a:spLocks noChangeShapeType="1"/>
          </p:cNvSpPr>
          <p:nvPr/>
        </p:nvSpPr>
        <p:spPr bwMode="auto">
          <a:xfrm>
            <a:off x="4716463" y="5084763"/>
            <a:ext cx="0" cy="1152525"/>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379913" name="Line 9"/>
          <p:cNvSpPr>
            <a:spLocks noChangeShapeType="1"/>
          </p:cNvSpPr>
          <p:nvPr/>
        </p:nvSpPr>
        <p:spPr bwMode="auto">
          <a:xfrm>
            <a:off x="4716463" y="6237288"/>
            <a:ext cx="1223962" cy="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nodeType="clickEffect">
                                  <p:stCondLst>
                                    <p:cond delay="0"/>
                                  </p:stCondLst>
                                  <p:childTnLst>
                                    <p:set>
                                      <p:cBhvr>
                                        <p:cTn id="6" dur="1" fill="hold">
                                          <p:stCondLst>
                                            <p:cond delay="0"/>
                                          </p:stCondLst>
                                        </p:cTn>
                                        <p:tgtEl>
                                          <p:spTgt spid="379907">
                                            <p:txEl>
                                              <p:pRg st="2" end="2"/>
                                            </p:txEl>
                                          </p:spTgt>
                                        </p:tgtEl>
                                        <p:attrNameLst>
                                          <p:attrName>style.visibility</p:attrName>
                                        </p:attrNameLst>
                                      </p:cBhvr>
                                      <p:to>
                                        <p:strVal val="visible"/>
                                      </p:to>
                                    </p:set>
                                    <p:animEffect transition="in" filter="strips(downRight)">
                                      <p:cBhvr>
                                        <p:cTn id="7" dur="500"/>
                                        <p:tgtEl>
                                          <p:spTgt spid="379907">
                                            <p:txEl>
                                              <p:pRg st="2" end="2"/>
                                            </p:txEl>
                                          </p:spTgt>
                                        </p:tgtEl>
                                      </p:cBhvr>
                                    </p:animEffect>
                                  </p:childTnLst>
                                </p:cTn>
                              </p:par>
                            </p:childTnLst>
                          </p:cTn>
                        </p:par>
                        <p:par>
                          <p:cTn id="8" fill="hold" nodeType="afterGroup">
                            <p:stCondLst>
                              <p:cond delay="500"/>
                            </p:stCondLst>
                            <p:childTnLst>
                              <p:par>
                                <p:cTn id="9" presetID="18" presetClass="entr" presetSubtype="6" fill="hold" nodeType="afterEffect">
                                  <p:stCondLst>
                                    <p:cond delay="0"/>
                                  </p:stCondLst>
                                  <p:childTnLst>
                                    <p:set>
                                      <p:cBhvr>
                                        <p:cTn id="10" dur="1" fill="hold">
                                          <p:stCondLst>
                                            <p:cond delay="0"/>
                                          </p:stCondLst>
                                        </p:cTn>
                                        <p:tgtEl>
                                          <p:spTgt spid="379907">
                                            <p:txEl>
                                              <p:pRg st="3" end="3"/>
                                            </p:txEl>
                                          </p:spTgt>
                                        </p:tgtEl>
                                        <p:attrNameLst>
                                          <p:attrName>style.visibility</p:attrName>
                                        </p:attrNameLst>
                                      </p:cBhvr>
                                      <p:to>
                                        <p:strVal val="visible"/>
                                      </p:to>
                                    </p:set>
                                    <p:animEffect transition="in" filter="strips(downRight)">
                                      <p:cBhvr>
                                        <p:cTn id="11" dur="500"/>
                                        <p:tgtEl>
                                          <p:spTgt spid="379907">
                                            <p:txEl>
                                              <p:pRg st="3" end="3"/>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9" presetClass="entr" presetSubtype="0" fill="hold" nodeType="clickEffect">
                                  <p:stCondLst>
                                    <p:cond delay="0"/>
                                  </p:stCondLst>
                                  <p:childTnLst>
                                    <p:set>
                                      <p:cBhvr>
                                        <p:cTn id="15" dur="1" fill="hold">
                                          <p:stCondLst>
                                            <p:cond delay="0"/>
                                          </p:stCondLst>
                                        </p:cTn>
                                        <p:tgtEl>
                                          <p:spTgt spid="379907">
                                            <p:txEl>
                                              <p:pRg st="4" end="4"/>
                                            </p:txEl>
                                          </p:spTgt>
                                        </p:tgtEl>
                                        <p:attrNameLst>
                                          <p:attrName>style.visibility</p:attrName>
                                        </p:attrNameLst>
                                      </p:cBhvr>
                                      <p:to>
                                        <p:strVal val="visible"/>
                                      </p:to>
                                    </p:set>
                                    <p:animEffect transition="in" filter="dissolve">
                                      <p:cBhvr>
                                        <p:cTn id="16" dur="500"/>
                                        <p:tgtEl>
                                          <p:spTgt spid="379907">
                                            <p:txEl>
                                              <p:pRg st="4" end="4"/>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379908"/>
                                        </p:tgtEl>
                                        <p:attrNameLst>
                                          <p:attrName>style.visibility</p:attrName>
                                        </p:attrNameLst>
                                      </p:cBhvr>
                                      <p:to>
                                        <p:strVal val="visible"/>
                                      </p:to>
                                    </p:set>
                                    <p:animEffect transition="in" filter="dissolve">
                                      <p:cBhvr>
                                        <p:cTn id="21" dur="500"/>
                                        <p:tgtEl>
                                          <p:spTgt spid="379908"/>
                                        </p:tgtEl>
                                      </p:cBhvr>
                                    </p:animEffect>
                                  </p:childTnLst>
                                </p:cTn>
                              </p:par>
                            </p:childTnLst>
                          </p:cTn>
                        </p:par>
                        <p:par>
                          <p:cTn id="22" fill="hold" nodeType="afterGroup">
                            <p:stCondLst>
                              <p:cond delay="500"/>
                            </p:stCondLst>
                            <p:childTnLst>
                              <p:par>
                                <p:cTn id="23" presetID="2" presetClass="entr" presetSubtype="4" fill="hold" nodeType="afterEffect">
                                  <p:stCondLst>
                                    <p:cond delay="0"/>
                                  </p:stCondLst>
                                  <p:childTnLst>
                                    <p:set>
                                      <p:cBhvr>
                                        <p:cTn id="24" dur="1" fill="hold">
                                          <p:stCondLst>
                                            <p:cond delay="0"/>
                                          </p:stCondLst>
                                        </p:cTn>
                                        <p:tgtEl>
                                          <p:spTgt spid="379909"/>
                                        </p:tgtEl>
                                        <p:attrNameLst>
                                          <p:attrName>style.visibility</p:attrName>
                                        </p:attrNameLst>
                                      </p:cBhvr>
                                      <p:to>
                                        <p:strVal val="visible"/>
                                      </p:to>
                                    </p:set>
                                    <p:anim calcmode="lin" valueType="num">
                                      <p:cBhvr additive="base">
                                        <p:cTn id="25" dur="500" fill="hold"/>
                                        <p:tgtEl>
                                          <p:spTgt spid="379909"/>
                                        </p:tgtEl>
                                        <p:attrNameLst>
                                          <p:attrName>ppt_x</p:attrName>
                                        </p:attrNameLst>
                                      </p:cBhvr>
                                      <p:tavLst>
                                        <p:tav tm="0">
                                          <p:val>
                                            <p:strVal val="#ppt_x"/>
                                          </p:val>
                                        </p:tav>
                                        <p:tav tm="100000">
                                          <p:val>
                                            <p:strVal val="#ppt_x"/>
                                          </p:val>
                                        </p:tav>
                                      </p:tavLst>
                                    </p:anim>
                                    <p:anim calcmode="lin" valueType="num">
                                      <p:cBhvr additive="base">
                                        <p:cTn id="26" dur="500" fill="hold"/>
                                        <p:tgtEl>
                                          <p:spTgt spid="379909"/>
                                        </p:tgtEl>
                                        <p:attrNameLst>
                                          <p:attrName>ppt_y</p:attrName>
                                        </p:attrNameLst>
                                      </p:cBhvr>
                                      <p:tavLst>
                                        <p:tav tm="0">
                                          <p:val>
                                            <p:strVal val="1+#ppt_h/2"/>
                                          </p:val>
                                        </p:tav>
                                        <p:tav tm="100000">
                                          <p:val>
                                            <p:strVal val="#ppt_y"/>
                                          </p:val>
                                        </p:tav>
                                      </p:tavLst>
                                    </p:anim>
                                  </p:childTnLst>
                                </p:cTn>
                              </p:par>
                            </p:childTnLst>
                          </p:cTn>
                        </p:par>
                        <p:par>
                          <p:cTn id="27" fill="hold" nodeType="afterGroup">
                            <p:stCondLst>
                              <p:cond delay="1000"/>
                            </p:stCondLst>
                            <p:childTnLst>
                              <p:par>
                                <p:cTn id="28" presetID="18" presetClass="entr" presetSubtype="6" fill="hold" grpId="0" nodeType="afterEffect">
                                  <p:stCondLst>
                                    <p:cond delay="0"/>
                                  </p:stCondLst>
                                  <p:childTnLst>
                                    <p:set>
                                      <p:cBhvr>
                                        <p:cTn id="29" dur="1" fill="hold">
                                          <p:stCondLst>
                                            <p:cond delay="0"/>
                                          </p:stCondLst>
                                        </p:cTn>
                                        <p:tgtEl>
                                          <p:spTgt spid="379911"/>
                                        </p:tgtEl>
                                        <p:attrNameLst>
                                          <p:attrName>style.visibility</p:attrName>
                                        </p:attrNameLst>
                                      </p:cBhvr>
                                      <p:to>
                                        <p:strVal val="visible"/>
                                      </p:to>
                                    </p:set>
                                    <p:animEffect transition="in" filter="strips(downRight)">
                                      <p:cBhvr>
                                        <p:cTn id="30" dur="500"/>
                                        <p:tgtEl>
                                          <p:spTgt spid="379911"/>
                                        </p:tgtEl>
                                      </p:cBhvr>
                                    </p:animEffect>
                                  </p:childTnLst>
                                </p:cTn>
                              </p:par>
                            </p:childTnLst>
                          </p:cTn>
                        </p:par>
                        <p:par>
                          <p:cTn id="31" fill="hold" nodeType="afterGroup">
                            <p:stCondLst>
                              <p:cond delay="1500"/>
                            </p:stCondLst>
                            <p:childTnLst>
                              <p:par>
                                <p:cTn id="32" presetID="18" presetClass="entr" presetSubtype="12" fill="hold" grpId="0" nodeType="afterEffect">
                                  <p:stCondLst>
                                    <p:cond delay="0"/>
                                  </p:stCondLst>
                                  <p:childTnLst>
                                    <p:set>
                                      <p:cBhvr>
                                        <p:cTn id="33" dur="1" fill="hold">
                                          <p:stCondLst>
                                            <p:cond delay="0"/>
                                          </p:stCondLst>
                                        </p:cTn>
                                        <p:tgtEl>
                                          <p:spTgt spid="379912"/>
                                        </p:tgtEl>
                                        <p:attrNameLst>
                                          <p:attrName>style.visibility</p:attrName>
                                        </p:attrNameLst>
                                      </p:cBhvr>
                                      <p:to>
                                        <p:strVal val="visible"/>
                                      </p:to>
                                    </p:set>
                                    <p:animEffect transition="in" filter="strips(downLeft)">
                                      <p:cBhvr>
                                        <p:cTn id="34" dur="500"/>
                                        <p:tgtEl>
                                          <p:spTgt spid="379912"/>
                                        </p:tgtEl>
                                      </p:cBhvr>
                                    </p:animEffect>
                                  </p:childTnLst>
                                </p:cTn>
                              </p:par>
                            </p:childTnLst>
                          </p:cTn>
                        </p:par>
                        <p:par>
                          <p:cTn id="35" fill="hold" nodeType="afterGroup">
                            <p:stCondLst>
                              <p:cond delay="2000"/>
                            </p:stCondLst>
                            <p:childTnLst>
                              <p:par>
                                <p:cTn id="36" presetID="18" presetClass="entr" presetSubtype="3" fill="hold" grpId="0" nodeType="afterEffect">
                                  <p:stCondLst>
                                    <p:cond delay="0"/>
                                  </p:stCondLst>
                                  <p:childTnLst>
                                    <p:set>
                                      <p:cBhvr>
                                        <p:cTn id="37" dur="1" fill="hold">
                                          <p:stCondLst>
                                            <p:cond delay="0"/>
                                          </p:stCondLst>
                                        </p:cTn>
                                        <p:tgtEl>
                                          <p:spTgt spid="379913"/>
                                        </p:tgtEl>
                                        <p:attrNameLst>
                                          <p:attrName>style.visibility</p:attrName>
                                        </p:attrNameLst>
                                      </p:cBhvr>
                                      <p:to>
                                        <p:strVal val="visible"/>
                                      </p:to>
                                    </p:set>
                                    <p:animEffect transition="in" filter="strips(upRight)">
                                      <p:cBhvr>
                                        <p:cTn id="38" dur="500"/>
                                        <p:tgtEl>
                                          <p:spTgt spid="3799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9908" grpId="0" animBg="1"/>
      <p:bldP spid="379911" grpId="0" animBg="1"/>
      <p:bldP spid="379912" grpId="0" animBg="1"/>
      <p:bldP spid="379913"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日期版面配置區 3"/>
          <p:cNvSpPr>
            <a:spLocks noGrp="1"/>
          </p:cNvSpPr>
          <p:nvPr>
            <p:ph type="dt" sz="quarter" idx="10"/>
          </p:nvPr>
        </p:nvSpPr>
        <p:spPr>
          <a:noFill/>
        </p:spPr>
        <p:txBody>
          <a:bodyPr/>
          <a:lstStyle>
            <a:lvl1pPr>
              <a:spcBef>
                <a:spcPct val="20000"/>
              </a:spcBef>
              <a:buClr>
                <a:schemeClr val="folHlink"/>
              </a:buClr>
              <a:buSzPct val="85000"/>
              <a:buFont typeface="Wingdings 2" panose="05020102010507070707" pitchFamily="18" charset="2"/>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tx2"/>
              </a:buClr>
              <a:buSzPct val="85000"/>
              <a:buFont typeface="Wingdings 2" panose="05020102010507070707" pitchFamily="18" charset="2"/>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folHlink"/>
              </a:buClr>
              <a:buFont typeface="Wingdings 2" panose="05020102010507070707" pitchFamily="18" charset="2"/>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90000"/>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9pPr>
          </a:lstStyle>
          <a:p>
            <a:pPr>
              <a:spcBef>
                <a:spcPct val="0"/>
              </a:spcBef>
              <a:buClrTx/>
              <a:buSzTx/>
              <a:buFontTx/>
              <a:buNone/>
            </a:pPr>
            <a:fld id="{6170C408-F3E0-4BD0-9BCF-837F8A5A3279}" type="datetime1">
              <a:rPr kumimoji="0" lang="zh-TW" altLang="en-US" sz="1400" smtClean="0"/>
              <a:pPr>
                <a:spcBef>
                  <a:spcPct val="0"/>
                </a:spcBef>
                <a:buClrTx/>
                <a:buSzTx/>
                <a:buFontTx/>
                <a:buNone/>
              </a:pPr>
              <a:t>2020/3/3</a:t>
            </a:fld>
            <a:endParaRPr kumimoji="0" lang="en-US" altLang="zh-TW" sz="1400" smtClean="0"/>
          </a:p>
        </p:txBody>
      </p:sp>
      <p:sp>
        <p:nvSpPr>
          <p:cNvPr id="380944" name="Rectangle 16"/>
          <p:cNvSpPr>
            <a:spLocks noChangeArrowheads="1"/>
          </p:cNvSpPr>
          <p:nvPr/>
        </p:nvSpPr>
        <p:spPr bwMode="auto">
          <a:xfrm>
            <a:off x="2411413" y="3716338"/>
            <a:ext cx="4608512" cy="29527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85000"/>
              <a:buFont typeface="Wingdings 2" panose="05020102010507070707" pitchFamily="18" charset="2"/>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tx2"/>
              </a:buClr>
              <a:buSzPct val="85000"/>
              <a:buFont typeface="Wingdings 2" panose="05020102010507070707" pitchFamily="18" charset="2"/>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folHlink"/>
              </a:buClr>
              <a:buFont typeface="Wingdings 2" panose="05020102010507070707" pitchFamily="18" charset="2"/>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90000"/>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spcBef>
                <a:spcPct val="0"/>
              </a:spcBef>
              <a:buClrTx/>
              <a:buSzTx/>
              <a:buFontTx/>
              <a:buNone/>
            </a:pPr>
            <a:endParaRPr lang="zh-TW" altLang="en-US" sz="1800"/>
          </a:p>
        </p:txBody>
      </p:sp>
      <p:sp>
        <p:nvSpPr>
          <p:cNvPr id="52228" name="Rectangle 2"/>
          <p:cNvSpPr>
            <a:spLocks noGrp="1" noRot="1" noChangeArrowheads="1"/>
          </p:cNvSpPr>
          <p:nvPr>
            <p:ph type="title"/>
          </p:nvPr>
        </p:nvSpPr>
        <p:spPr/>
        <p:txBody>
          <a:bodyPr/>
          <a:lstStyle/>
          <a:p>
            <a:pPr eaLnBrk="1" hangingPunct="1"/>
            <a:r>
              <a:rPr lang="en-US" altLang="zh-TW" smtClean="0">
                <a:latin typeface="新細明體" panose="02020500000000000000" pitchFamily="18" charset="-120"/>
              </a:rPr>
              <a:t>Ellipse</a:t>
            </a:r>
            <a:r>
              <a:rPr lang="zh-TW" altLang="en-US" smtClean="0">
                <a:latin typeface="新細明體" panose="02020500000000000000" pitchFamily="18" charset="-120"/>
              </a:rPr>
              <a:t>類別</a:t>
            </a:r>
          </a:p>
        </p:txBody>
      </p:sp>
      <p:sp>
        <p:nvSpPr>
          <p:cNvPr id="52229" name="Rectangle 3"/>
          <p:cNvSpPr>
            <a:spLocks noGrp="1" noRot="1" noChangeArrowheads="1"/>
          </p:cNvSpPr>
          <p:nvPr>
            <p:ph type="body" idx="1"/>
          </p:nvPr>
        </p:nvSpPr>
        <p:spPr/>
        <p:txBody>
          <a:bodyPr/>
          <a:lstStyle/>
          <a:p>
            <a:pPr eaLnBrk="1" hangingPunct="1">
              <a:buClr>
                <a:srgbClr val="FF9900"/>
              </a:buClr>
              <a:buFont typeface="Wingdings" panose="05000000000000000000" pitchFamily="2" charset="2"/>
              <a:buChar char="n"/>
            </a:pPr>
            <a:r>
              <a:rPr lang="zh-TW" altLang="en-US" smtClean="0">
                <a:latin typeface="新細明體" panose="02020500000000000000" pitchFamily="18" charset="-120"/>
              </a:rPr>
              <a:t>單一設計繼承於</a:t>
            </a:r>
            <a:r>
              <a:rPr lang="en-US" altLang="zh-TW" smtClean="0">
                <a:latin typeface="新細明體" panose="02020500000000000000" pitchFamily="18" charset="-120"/>
              </a:rPr>
              <a:t>Round</a:t>
            </a:r>
            <a:r>
              <a:rPr lang="zh-TW" altLang="en-US" smtClean="0">
                <a:latin typeface="新細明體" panose="02020500000000000000" pitchFamily="18" charset="-120"/>
              </a:rPr>
              <a:t>類別</a:t>
            </a:r>
          </a:p>
          <a:p>
            <a:pPr lvl="1" eaLnBrk="1" hangingPunct="1">
              <a:buFont typeface="Wingdings" panose="05000000000000000000" pitchFamily="2" charset="2"/>
              <a:buChar char="l"/>
            </a:pPr>
            <a:r>
              <a:rPr lang="zh-TW" altLang="en-US" smtClean="0">
                <a:latin typeface="新細明體" panose="02020500000000000000" pitchFamily="18" charset="-120"/>
              </a:rPr>
              <a:t>用以獲得</a:t>
            </a:r>
            <a:r>
              <a:rPr lang="en-US" altLang="zh-TW" smtClean="0">
                <a:latin typeface="新細明體" panose="02020500000000000000" pitchFamily="18" charset="-120"/>
              </a:rPr>
              <a:t>ID/Name</a:t>
            </a:r>
            <a:r>
              <a:rPr lang="zh-TW" altLang="en-US" smtClean="0">
                <a:latin typeface="新細明體" panose="02020500000000000000" pitchFamily="18" charset="-120"/>
              </a:rPr>
              <a:t>等屬性以及列印功能</a:t>
            </a:r>
          </a:p>
          <a:p>
            <a:pPr eaLnBrk="1" hangingPunct="1">
              <a:buClr>
                <a:srgbClr val="FF9900"/>
              </a:buClr>
              <a:buFont typeface="Wingdings" panose="05000000000000000000" pitchFamily="2" charset="2"/>
              <a:buChar char="n"/>
            </a:pPr>
            <a:r>
              <a:rPr lang="zh-TW" altLang="en-US" smtClean="0">
                <a:latin typeface="新細明體" panose="02020500000000000000" pitchFamily="18" charset="-120"/>
              </a:rPr>
              <a:t>多重實現繼承於</a:t>
            </a:r>
            <a:r>
              <a:rPr lang="en-US" altLang="zh-TW" smtClean="0">
                <a:latin typeface="新細明體" panose="02020500000000000000" pitchFamily="18" charset="-120"/>
              </a:rPr>
              <a:t>SubArea</a:t>
            </a:r>
            <a:r>
              <a:rPr lang="zh-TW" altLang="en-US" smtClean="0">
                <a:latin typeface="新細明體" panose="02020500000000000000" pitchFamily="18" charset="-120"/>
              </a:rPr>
              <a:t>及</a:t>
            </a:r>
            <a:r>
              <a:rPr lang="en-US" altLang="zh-TW" smtClean="0">
                <a:latin typeface="新細明體" panose="02020500000000000000" pitchFamily="18" charset="-120"/>
              </a:rPr>
              <a:t>Constant</a:t>
            </a:r>
            <a:r>
              <a:rPr lang="zh-TW" altLang="en-US" smtClean="0">
                <a:latin typeface="新細明體" panose="02020500000000000000" pitchFamily="18" charset="-120"/>
              </a:rPr>
              <a:t>介面</a:t>
            </a:r>
          </a:p>
          <a:p>
            <a:pPr lvl="1" eaLnBrk="1" hangingPunct="1">
              <a:buFont typeface="Wingdings" panose="05000000000000000000" pitchFamily="2" charset="2"/>
              <a:buChar char="l"/>
            </a:pPr>
            <a:r>
              <a:rPr lang="zh-TW" altLang="en-US" smtClean="0">
                <a:latin typeface="新細明體" panose="02020500000000000000" pitchFamily="18" charset="-120"/>
              </a:rPr>
              <a:t>得到計算面積的能力</a:t>
            </a:r>
            <a:endParaRPr lang="zh-TW" altLang="en-US" smtClean="0"/>
          </a:p>
        </p:txBody>
      </p:sp>
      <p:sp>
        <p:nvSpPr>
          <p:cNvPr id="380932" name="Rectangle 4"/>
          <p:cNvSpPr>
            <a:spLocks noChangeArrowheads="1"/>
          </p:cNvSpPr>
          <p:nvPr/>
        </p:nvSpPr>
        <p:spPr bwMode="auto">
          <a:xfrm>
            <a:off x="3348038" y="3716338"/>
            <a:ext cx="1944687" cy="287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85000"/>
              <a:buFont typeface="Wingdings 2" panose="05020102010507070707" pitchFamily="18" charset="2"/>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tx2"/>
              </a:buClr>
              <a:buSzPct val="85000"/>
              <a:buFont typeface="Wingdings 2" panose="05020102010507070707" pitchFamily="18" charset="2"/>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folHlink"/>
              </a:buClr>
              <a:buFont typeface="Wingdings 2" panose="05020102010507070707" pitchFamily="18" charset="2"/>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90000"/>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9pPr>
          </a:lstStyle>
          <a:p>
            <a:pPr algn="ctr" eaLnBrk="1" hangingPunct="1">
              <a:spcBef>
                <a:spcPct val="0"/>
              </a:spcBef>
              <a:buClrTx/>
              <a:buSzTx/>
              <a:buFontTx/>
              <a:buNone/>
            </a:pPr>
            <a:r>
              <a:rPr lang="en-US" altLang="zh-TW" sz="2000">
                <a:latin typeface="新細明體" panose="02020500000000000000" pitchFamily="18" charset="-120"/>
              </a:rPr>
              <a:t>MyJava.Round.Ellipse</a:t>
            </a:r>
          </a:p>
        </p:txBody>
      </p:sp>
      <p:sp>
        <p:nvSpPr>
          <p:cNvPr id="380933" name="Rectangle 5"/>
          <p:cNvSpPr>
            <a:spLocks noChangeArrowheads="1"/>
          </p:cNvSpPr>
          <p:nvPr/>
        </p:nvSpPr>
        <p:spPr bwMode="auto">
          <a:xfrm>
            <a:off x="2700338" y="4076700"/>
            <a:ext cx="1008062" cy="5032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85000"/>
              <a:buFont typeface="Wingdings 2" panose="05020102010507070707" pitchFamily="18" charset="2"/>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tx2"/>
              </a:buClr>
              <a:buSzPct val="85000"/>
              <a:buFont typeface="Wingdings 2" panose="05020102010507070707" pitchFamily="18" charset="2"/>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folHlink"/>
              </a:buClr>
              <a:buFont typeface="Wingdings 2" panose="05020102010507070707" pitchFamily="18" charset="2"/>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90000"/>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9pPr>
          </a:lstStyle>
          <a:p>
            <a:pPr algn="ctr" eaLnBrk="1" hangingPunct="1">
              <a:spcBef>
                <a:spcPct val="0"/>
              </a:spcBef>
              <a:buClrTx/>
              <a:buSzTx/>
              <a:buFontTx/>
              <a:buNone/>
            </a:pPr>
            <a:r>
              <a:rPr lang="en-US" altLang="zh-TW" sz="1800">
                <a:latin typeface="新細明體" panose="02020500000000000000" pitchFamily="18" charset="-120"/>
              </a:rPr>
              <a:t>Entity</a:t>
            </a:r>
          </a:p>
        </p:txBody>
      </p:sp>
      <p:sp>
        <p:nvSpPr>
          <p:cNvPr id="380934" name="Rectangle 6"/>
          <p:cNvSpPr>
            <a:spLocks noChangeArrowheads="1"/>
          </p:cNvSpPr>
          <p:nvPr/>
        </p:nvSpPr>
        <p:spPr bwMode="auto">
          <a:xfrm>
            <a:off x="2700338" y="4868863"/>
            <a:ext cx="1008062" cy="5032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85000"/>
              <a:buFont typeface="Wingdings 2" panose="05020102010507070707" pitchFamily="18" charset="2"/>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tx2"/>
              </a:buClr>
              <a:buSzPct val="85000"/>
              <a:buFont typeface="Wingdings 2" panose="05020102010507070707" pitchFamily="18" charset="2"/>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folHlink"/>
              </a:buClr>
              <a:buFont typeface="Wingdings 2" panose="05020102010507070707" pitchFamily="18" charset="2"/>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90000"/>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9pPr>
          </a:lstStyle>
          <a:p>
            <a:pPr algn="ctr" eaLnBrk="1" hangingPunct="1">
              <a:spcBef>
                <a:spcPct val="0"/>
              </a:spcBef>
              <a:buClrTx/>
              <a:buSzTx/>
              <a:buFontTx/>
              <a:buNone/>
            </a:pPr>
            <a:r>
              <a:rPr lang="en-US" altLang="zh-TW" sz="1800">
                <a:latin typeface="新細明體" panose="02020500000000000000" pitchFamily="18" charset="-120"/>
              </a:rPr>
              <a:t>Round</a:t>
            </a:r>
          </a:p>
        </p:txBody>
      </p:sp>
      <p:sp>
        <p:nvSpPr>
          <p:cNvPr id="380935" name="Oval 7"/>
          <p:cNvSpPr>
            <a:spLocks noChangeArrowheads="1"/>
          </p:cNvSpPr>
          <p:nvPr/>
        </p:nvSpPr>
        <p:spPr bwMode="auto">
          <a:xfrm>
            <a:off x="2484438" y="5805488"/>
            <a:ext cx="1439862" cy="6477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85000"/>
              <a:buFont typeface="Wingdings 2" panose="05020102010507070707" pitchFamily="18" charset="2"/>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tx2"/>
              </a:buClr>
              <a:buSzPct val="85000"/>
              <a:buFont typeface="Wingdings 2" panose="05020102010507070707" pitchFamily="18" charset="2"/>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folHlink"/>
              </a:buClr>
              <a:buFont typeface="Wingdings 2" panose="05020102010507070707" pitchFamily="18" charset="2"/>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90000"/>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9pPr>
          </a:lstStyle>
          <a:p>
            <a:pPr algn="ctr" eaLnBrk="1" hangingPunct="1">
              <a:spcBef>
                <a:spcPct val="0"/>
              </a:spcBef>
              <a:buClrTx/>
              <a:buSzTx/>
              <a:buFontTx/>
              <a:buNone/>
            </a:pPr>
            <a:r>
              <a:rPr lang="en-US" altLang="zh-TW" sz="1800">
                <a:latin typeface="新細明體" panose="02020500000000000000" pitchFamily="18" charset="-120"/>
              </a:rPr>
              <a:t>Ellipse</a:t>
            </a:r>
          </a:p>
        </p:txBody>
      </p:sp>
      <p:cxnSp>
        <p:nvCxnSpPr>
          <p:cNvPr id="380936" name="AutoShape 8"/>
          <p:cNvCxnSpPr>
            <a:cxnSpLocks noChangeShapeType="1"/>
            <a:stCxn id="380933" idx="2"/>
            <a:endCxn id="380934" idx="0"/>
          </p:cNvCxnSpPr>
          <p:nvPr/>
        </p:nvCxnSpPr>
        <p:spPr bwMode="auto">
          <a:xfrm>
            <a:off x="3205163" y="4579938"/>
            <a:ext cx="0" cy="28892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80937" name="AutoShape 9"/>
          <p:cNvCxnSpPr>
            <a:cxnSpLocks noChangeShapeType="1"/>
            <a:stCxn id="380934" idx="2"/>
            <a:endCxn id="380935" idx="0"/>
          </p:cNvCxnSpPr>
          <p:nvPr/>
        </p:nvCxnSpPr>
        <p:spPr bwMode="auto">
          <a:xfrm>
            <a:off x="3205163" y="5372100"/>
            <a:ext cx="0" cy="43338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80938" name="Oval 10"/>
          <p:cNvSpPr>
            <a:spLocks noChangeArrowheads="1"/>
          </p:cNvSpPr>
          <p:nvPr/>
        </p:nvSpPr>
        <p:spPr bwMode="auto">
          <a:xfrm>
            <a:off x="5148263" y="4149725"/>
            <a:ext cx="1584325" cy="50323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85000"/>
              <a:buFont typeface="Wingdings 2" panose="05020102010507070707" pitchFamily="18" charset="2"/>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tx2"/>
              </a:buClr>
              <a:buSzPct val="85000"/>
              <a:buFont typeface="Wingdings 2" panose="05020102010507070707" pitchFamily="18" charset="2"/>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folHlink"/>
              </a:buClr>
              <a:buFont typeface="Wingdings 2" panose="05020102010507070707" pitchFamily="18" charset="2"/>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90000"/>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9pPr>
          </a:lstStyle>
          <a:p>
            <a:pPr algn="ctr" eaLnBrk="1" hangingPunct="1">
              <a:spcBef>
                <a:spcPct val="0"/>
              </a:spcBef>
              <a:buClrTx/>
              <a:buSzTx/>
              <a:buFontTx/>
              <a:buNone/>
            </a:pPr>
            <a:r>
              <a:rPr lang="en-US" altLang="zh-TW" sz="1800">
                <a:latin typeface="新細明體" panose="02020500000000000000" pitchFamily="18" charset="-120"/>
              </a:rPr>
              <a:t>Printable</a:t>
            </a:r>
          </a:p>
        </p:txBody>
      </p:sp>
      <p:sp>
        <p:nvSpPr>
          <p:cNvPr id="380939" name="Oval 11"/>
          <p:cNvSpPr>
            <a:spLocks noChangeArrowheads="1"/>
          </p:cNvSpPr>
          <p:nvPr/>
        </p:nvSpPr>
        <p:spPr bwMode="auto">
          <a:xfrm>
            <a:off x="5148263" y="4797425"/>
            <a:ext cx="1584325" cy="50323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85000"/>
              <a:buFont typeface="Wingdings 2" panose="05020102010507070707" pitchFamily="18" charset="2"/>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tx2"/>
              </a:buClr>
              <a:buSzPct val="85000"/>
              <a:buFont typeface="Wingdings 2" panose="05020102010507070707" pitchFamily="18" charset="2"/>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folHlink"/>
              </a:buClr>
              <a:buFont typeface="Wingdings 2" panose="05020102010507070707" pitchFamily="18" charset="2"/>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90000"/>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9pPr>
          </a:lstStyle>
          <a:p>
            <a:pPr algn="ctr" eaLnBrk="1" hangingPunct="1">
              <a:spcBef>
                <a:spcPct val="0"/>
              </a:spcBef>
              <a:buClrTx/>
              <a:buSzTx/>
              <a:buFontTx/>
              <a:buNone/>
            </a:pPr>
            <a:r>
              <a:rPr lang="en-US" altLang="zh-TW" sz="1800">
                <a:latin typeface="新細明體" panose="02020500000000000000" pitchFamily="18" charset="-120"/>
              </a:rPr>
              <a:t>Area</a:t>
            </a:r>
          </a:p>
        </p:txBody>
      </p:sp>
      <p:sp>
        <p:nvSpPr>
          <p:cNvPr id="380940" name="Oval 12"/>
          <p:cNvSpPr>
            <a:spLocks noChangeArrowheads="1"/>
          </p:cNvSpPr>
          <p:nvPr/>
        </p:nvSpPr>
        <p:spPr bwMode="auto">
          <a:xfrm>
            <a:off x="5148263" y="6094413"/>
            <a:ext cx="1584325" cy="503237"/>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85000"/>
              <a:buFont typeface="Wingdings 2" panose="05020102010507070707" pitchFamily="18" charset="2"/>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tx2"/>
              </a:buClr>
              <a:buSzPct val="85000"/>
              <a:buFont typeface="Wingdings 2" panose="05020102010507070707" pitchFamily="18" charset="2"/>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folHlink"/>
              </a:buClr>
              <a:buFont typeface="Wingdings 2" panose="05020102010507070707" pitchFamily="18" charset="2"/>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90000"/>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9pPr>
          </a:lstStyle>
          <a:p>
            <a:pPr algn="ctr" eaLnBrk="1" hangingPunct="1">
              <a:spcBef>
                <a:spcPct val="0"/>
              </a:spcBef>
              <a:buClrTx/>
              <a:buSzTx/>
              <a:buFontTx/>
              <a:buNone/>
            </a:pPr>
            <a:r>
              <a:rPr lang="en-US" altLang="zh-TW" sz="1800">
                <a:latin typeface="新細明體" panose="02020500000000000000" pitchFamily="18" charset="-120"/>
              </a:rPr>
              <a:t>Constant</a:t>
            </a:r>
          </a:p>
        </p:txBody>
      </p:sp>
      <p:cxnSp>
        <p:nvCxnSpPr>
          <p:cNvPr id="380941" name="AutoShape 13"/>
          <p:cNvCxnSpPr>
            <a:cxnSpLocks noChangeShapeType="1"/>
            <a:stCxn id="380934" idx="3"/>
            <a:endCxn id="380938" idx="2"/>
          </p:cNvCxnSpPr>
          <p:nvPr/>
        </p:nvCxnSpPr>
        <p:spPr bwMode="auto">
          <a:xfrm flipV="1">
            <a:off x="3708400" y="4402138"/>
            <a:ext cx="1439863" cy="719137"/>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80942" name="AutoShape 14"/>
          <p:cNvCxnSpPr>
            <a:cxnSpLocks noChangeShapeType="1"/>
            <a:stCxn id="380935" idx="7"/>
            <a:endCxn id="380945" idx="2"/>
          </p:cNvCxnSpPr>
          <p:nvPr/>
        </p:nvCxnSpPr>
        <p:spPr bwMode="auto">
          <a:xfrm flipV="1">
            <a:off x="3713163" y="5770563"/>
            <a:ext cx="1435100" cy="13017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80943" name="AutoShape 15"/>
          <p:cNvCxnSpPr>
            <a:cxnSpLocks noChangeShapeType="1"/>
            <a:stCxn id="380935" idx="6"/>
            <a:endCxn id="380940" idx="2"/>
          </p:cNvCxnSpPr>
          <p:nvPr/>
        </p:nvCxnSpPr>
        <p:spPr bwMode="auto">
          <a:xfrm>
            <a:off x="3924300" y="6129338"/>
            <a:ext cx="1223963" cy="217487"/>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80945" name="Oval 17"/>
          <p:cNvSpPr>
            <a:spLocks noChangeArrowheads="1"/>
          </p:cNvSpPr>
          <p:nvPr/>
        </p:nvSpPr>
        <p:spPr bwMode="auto">
          <a:xfrm>
            <a:off x="5148263" y="5518150"/>
            <a:ext cx="1584325" cy="50323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85000"/>
              <a:buFont typeface="Wingdings 2" panose="05020102010507070707" pitchFamily="18" charset="2"/>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tx2"/>
              </a:buClr>
              <a:buSzPct val="85000"/>
              <a:buFont typeface="Wingdings 2" panose="05020102010507070707" pitchFamily="18" charset="2"/>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folHlink"/>
              </a:buClr>
              <a:buFont typeface="Wingdings 2" panose="05020102010507070707" pitchFamily="18" charset="2"/>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90000"/>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9pPr>
          </a:lstStyle>
          <a:p>
            <a:pPr algn="ctr" eaLnBrk="1" hangingPunct="1">
              <a:spcBef>
                <a:spcPct val="0"/>
              </a:spcBef>
              <a:buClrTx/>
              <a:buSzTx/>
              <a:buFontTx/>
              <a:buNone/>
            </a:pPr>
            <a:r>
              <a:rPr lang="en-US" altLang="zh-TW" sz="1800">
                <a:latin typeface="新細明體" panose="02020500000000000000" pitchFamily="18" charset="-120"/>
              </a:rPr>
              <a:t>SubArea</a:t>
            </a:r>
          </a:p>
        </p:txBody>
      </p:sp>
      <p:cxnSp>
        <p:nvCxnSpPr>
          <p:cNvPr id="52243" name="AutoShape 18"/>
          <p:cNvCxnSpPr>
            <a:cxnSpLocks noChangeShapeType="1"/>
            <a:stCxn id="380945" idx="0"/>
            <a:endCxn id="380945" idx="0"/>
          </p:cNvCxnSpPr>
          <p:nvPr/>
        </p:nvCxnSpPr>
        <p:spPr bwMode="auto">
          <a:xfrm>
            <a:off x="5940425" y="5518150"/>
            <a:ext cx="0"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80947" name="AutoShape 19"/>
          <p:cNvCxnSpPr>
            <a:cxnSpLocks noChangeShapeType="1"/>
            <a:stCxn id="380945" idx="0"/>
            <a:endCxn id="380939" idx="4"/>
          </p:cNvCxnSpPr>
          <p:nvPr/>
        </p:nvCxnSpPr>
        <p:spPr bwMode="auto">
          <a:xfrm flipV="1">
            <a:off x="5940425" y="5300663"/>
            <a:ext cx="0" cy="217487"/>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80933"/>
                                        </p:tgtEl>
                                        <p:attrNameLst>
                                          <p:attrName>style.visibility</p:attrName>
                                        </p:attrNameLst>
                                      </p:cBhvr>
                                      <p:to>
                                        <p:strVal val="visible"/>
                                      </p:to>
                                    </p:set>
                                    <p:animEffect transition="in" filter="dissolve">
                                      <p:cBhvr>
                                        <p:cTn id="7" dur="500"/>
                                        <p:tgtEl>
                                          <p:spTgt spid="380933"/>
                                        </p:tgtEl>
                                      </p:cBhvr>
                                    </p:animEffect>
                                  </p:childTnLst>
                                </p:cTn>
                              </p:par>
                            </p:childTnLst>
                          </p:cTn>
                        </p:par>
                        <p:par>
                          <p:cTn id="8" fill="hold" nodeType="afterGroup">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380934"/>
                                        </p:tgtEl>
                                        <p:attrNameLst>
                                          <p:attrName>style.visibility</p:attrName>
                                        </p:attrNameLst>
                                      </p:cBhvr>
                                      <p:to>
                                        <p:strVal val="visible"/>
                                      </p:to>
                                    </p:set>
                                    <p:animEffect transition="in" filter="dissolve">
                                      <p:cBhvr>
                                        <p:cTn id="11" dur="500"/>
                                        <p:tgtEl>
                                          <p:spTgt spid="380934"/>
                                        </p:tgtEl>
                                      </p:cBhvr>
                                    </p:animEffect>
                                  </p:childTnLst>
                                </p:cTn>
                              </p:par>
                            </p:childTnLst>
                          </p:cTn>
                        </p:par>
                        <p:par>
                          <p:cTn id="12" fill="hold" nodeType="afterGroup">
                            <p:stCondLst>
                              <p:cond delay="1000"/>
                            </p:stCondLst>
                            <p:childTnLst>
                              <p:par>
                                <p:cTn id="13" presetID="18" presetClass="entr" presetSubtype="12" fill="hold" nodeType="afterEffect">
                                  <p:stCondLst>
                                    <p:cond delay="0"/>
                                  </p:stCondLst>
                                  <p:childTnLst>
                                    <p:set>
                                      <p:cBhvr>
                                        <p:cTn id="14" dur="1" fill="hold">
                                          <p:stCondLst>
                                            <p:cond delay="0"/>
                                          </p:stCondLst>
                                        </p:cTn>
                                        <p:tgtEl>
                                          <p:spTgt spid="380936"/>
                                        </p:tgtEl>
                                        <p:attrNameLst>
                                          <p:attrName>style.visibility</p:attrName>
                                        </p:attrNameLst>
                                      </p:cBhvr>
                                      <p:to>
                                        <p:strVal val="visible"/>
                                      </p:to>
                                    </p:set>
                                    <p:animEffect transition="in" filter="strips(downLeft)">
                                      <p:cBhvr>
                                        <p:cTn id="15" dur="500"/>
                                        <p:tgtEl>
                                          <p:spTgt spid="380936"/>
                                        </p:tgtEl>
                                      </p:cBhvr>
                                    </p:animEffect>
                                  </p:childTnLst>
                                </p:cTn>
                              </p:par>
                            </p:childTnLst>
                          </p:cTn>
                        </p:par>
                        <p:par>
                          <p:cTn id="16" fill="hold" nodeType="afterGroup">
                            <p:stCondLst>
                              <p:cond delay="1500"/>
                            </p:stCondLst>
                            <p:childTnLst>
                              <p:par>
                                <p:cTn id="17" presetID="9" presetClass="entr" presetSubtype="0" fill="hold" grpId="0" nodeType="afterEffect">
                                  <p:stCondLst>
                                    <p:cond delay="0"/>
                                  </p:stCondLst>
                                  <p:childTnLst>
                                    <p:set>
                                      <p:cBhvr>
                                        <p:cTn id="18" dur="1" fill="hold">
                                          <p:stCondLst>
                                            <p:cond delay="0"/>
                                          </p:stCondLst>
                                        </p:cTn>
                                        <p:tgtEl>
                                          <p:spTgt spid="380935"/>
                                        </p:tgtEl>
                                        <p:attrNameLst>
                                          <p:attrName>style.visibility</p:attrName>
                                        </p:attrNameLst>
                                      </p:cBhvr>
                                      <p:to>
                                        <p:strVal val="visible"/>
                                      </p:to>
                                    </p:set>
                                    <p:animEffect transition="in" filter="dissolve">
                                      <p:cBhvr>
                                        <p:cTn id="19" dur="500"/>
                                        <p:tgtEl>
                                          <p:spTgt spid="380935"/>
                                        </p:tgtEl>
                                      </p:cBhvr>
                                    </p:animEffect>
                                  </p:childTnLst>
                                </p:cTn>
                              </p:par>
                            </p:childTnLst>
                          </p:cTn>
                        </p:par>
                        <p:par>
                          <p:cTn id="20" fill="hold" nodeType="afterGroup">
                            <p:stCondLst>
                              <p:cond delay="2000"/>
                            </p:stCondLst>
                            <p:childTnLst>
                              <p:par>
                                <p:cTn id="21" presetID="18" presetClass="entr" presetSubtype="12" fill="hold" nodeType="afterEffect">
                                  <p:stCondLst>
                                    <p:cond delay="0"/>
                                  </p:stCondLst>
                                  <p:childTnLst>
                                    <p:set>
                                      <p:cBhvr>
                                        <p:cTn id="22" dur="1" fill="hold">
                                          <p:stCondLst>
                                            <p:cond delay="0"/>
                                          </p:stCondLst>
                                        </p:cTn>
                                        <p:tgtEl>
                                          <p:spTgt spid="380937"/>
                                        </p:tgtEl>
                                        <p:attrNameLst>
                                          <p:attrName>style.visibility</p:attrName>
                                        </p:attrNameLst>
                                      </p:cBhvr>
                                      <p:to>
                                        <p:strVal val="visible"/>
                                      </p:to>
                                    </p:set>
                                    <p:animEffect transition="in" filter="strips(downLeft)">
                                      <p:cBhvr>
                                        <p:cTn id="23" dur="500"/>
                                        <p:tgtEl>
                                          <p:spTgt spid="380937"/>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380938"/>
                                        </p:tgtEl>
                                        <p:attrNameLst>
                                          <p:attrName>style.visibility</p:attrName>
                                        </p:attrNameLst>
                                      </p:cBhvr>
                                      <p:to>
                                        <p:strVal val="visible"/>
                                      </p:to>
                                    </p:set>
                                    <p:animEffect transition="in" filter="dissolve">
                                      <p:cBhvr>
                                        <p:cTn id="28" dur="500"/>
                                        <p:tgtEl>
                                          <p:spTgt spid="380938"/>
                                        </p:tgtEl>
                                      </p:cBhvr>
                                    </p:animEffect>
                                  </p:childTnLst>
                                </p:cTn>
                              </p:par>
                            </p:childTnLst>
                          </p:cTn>
                        </p:par>
                        <p:par>
                          <p:cTn id="29" fill="hold" nodeType="afterGroup">
                            <p:stCondLst>
                              <p:cond delay="500"/>
                            </p:stCondLst>
                            <p:childTnLst>
                              <p:par>
                                <p:cTn id="30" presetID="18" presetClass="entr" presetSubtype="12" fill="hold" nodeType="afterEffect">
                                  <p:stCondLst>
                                    <p:cond delay="0"/>
                                  </p:stCondLst>
                                  <p:childTnLst>
                                    <p:set>
                                      <p:cBhvr>
                                        <p:cTn id="31" dur="1" fill="hold">
                                          <p:stCondLst>
                                            <p:cond delay="0"/>
                                          </p:stCondLst>
                                        </p:cTn>
                                        <p:tgtEl>
                                          <p:spTgt spid="380941"/>
                                        </p:tgtEl>
                                        <p:attrNameLst>
                                          <p:attrName>style.visibility</p:attrName>
                                        </p:attrNameLst>
                                      </p:cBhvr>
                                      <p:to>
                                        <p:strVal val="visible"/>
                                      </p:to>
                                    </p:set>
                                    <p:animEffect transition="in" filter="strips(downLeft)">
                                      <p:cBhvr>
                                        <p:cTn id="32" dur="500"/>
                                        <p:tgtEl>
                                          <p:spTgt spid="380941"/>
                                        </p:tgtEl>
                                      </p:cBhvr>
                                    </p:animEffect>
                                  </p:childTnLst>
                                </p:cTn>
                              </p:par>
                            </p:childTnLst>
                          </p:cTn>
                        </p:par>
                        <p:par>
                          <p:cTn id="33" fill="hold" nodeType="afterGroup">
                            <p:stCondLst>
                              <p:cond delay="1000"/>
                            </p:stCondLst>
                            <p:childTnLst>
                              <p:par>
                                <p:cTn id="34" presetID="9" presetClass="entr" presetSubtype="0" fill="hold" grpId="0" nodeType="afterEffect">
                                  <p:stCondLst>
                                    <p:cond delay="0"/>
                                  </p:stCondLst>
                                  <p:childTnLst>
                                    <p:set>
                                      <p:cBhvr>
                                        <p:cTn id="35" dur="1" fill="hold">
                                          <p:stCondLst>
                                            <p:cond delay="0"/>
                                          </p:stCondLst>
                                        </p:cTn>
                                        <p:tgtEl>
                                          <p:spTgt spid="380939"/>
                                        </p:tgtEl>
                                        <p:attrNameLst>
                                          <p:attrName>style.visibility</p:attrName>
                                        </p:attrNameLst>
                                      </p:cBhvr>
                                      <p:to>
                                        <p:strVal val="visible"/>
                                      </p:to>
                                    </p:set>
                                    <p:animEffect transition="in" filter="dissolve">
                                      <p:cBhvr>
                                        <p:cTn id="36" dur="500"/>
                                        <p:tgtEl>
                                          <p:spTgt spid="380939"/>
                                        </p:tgtEl>
                                      </p:cBhvr>
                                    </p:animEffect>
                                  </p:childTnLst>
                                </p:cTn>
                              </p:par>
                            </p:childTnLst>
                          </p:cTn>
                        </p:par>
                        <p:par>
                          <p:cTn id="37" fill="hold" nodeType="afterGroup">
                            <p:stCondLst>
                              <p:cond delay="1500"/>
                            </p:stCondLst>
                            <p:childTnLst>
                              <p:par>
                                <p:cTn id="38" presetID="9" presetClass="entr" presetSubtype="0" fill="hold" grpId="0" nodeType="afterEffect">
                                  <p:stCondLst>
                                    <p:cond delay="0"/>
                                  </p:stCondLst>
                                  <p:childTnLst>
                                    <p:set>
                                      <p:cBhvr>
                                        <p:cTn id="39" dur="1" fill="hold">
                                          <p:stCondLst>
                                            <p:cond delay="0"/>
                                          </p:stCondLst>
                                        </p:cTn>
                                        <p:tgtEl>
                                          <p:spTgt spid="380945"/>
                                        </p:tgtEl>
                                        <p:attrNameLst>
                                          <p:attrName>style.visibility</p:attrName>
                                        </p:attrNameLst>
                                      </p:cBhvr>
                                      <p:to>
                                        <p:strVal val="visible"/>
                                      </p:to>
                                    </p:set>
                                    <p:animEffect transition="in" filter="dissolve">
                                      <p:cBhvr>
                                        <p:cTn id="40" dur="500"/>
                                        <p:tgtEl>
                                          <p:spTgt spid="380945"/>
                                        </p:tgtEl>
                                      </p:cBhvr>
                                    </p:animEffect>
                                  </p:childTnLst>
                                </p:cTn>
                              </p:par>
                            </p:childTnLst>
                          </p:cTn>
                        </p:par>
                        <p:par>
                          <p:cTn id="41" fill="hold" nodeType="afterGroup">
                            <p:stCondLst>
                              <p:cond delay="2000"/>
                            </p:stCondLst>
                            <p:childTnLst>
                              <p:par>
                                <p:cTn id="42" presetID="18" presetClass="entr" presetSubtype="12" fill="hold" nodeType="afterEffect">
                                  <p:stCondLst>
                                    <p:cond delay="0"/>
                                  </p:stCondLst>
                                  <p:childTnLst>
                                    <p:set>
                                      <p:cBhvr>
                                        <p:cTn id="43" dur="1" fill="hold">
                                          <p:stCondLst>
                                            <p:cond delay="0"/>
                                          </p:stCondLst>
                                        </p:cTn>
                                        <p:tgtEl>
                                          <p:spTgt spid="380947"/>
                                        </p:tgtEl>
                                        <p:attrNameLst>
                                          <p:attrName>style.visibility</p:attrName>
                                        </p:attrNameLst>
                                      </p:cBhvr>
                                      <p:to>
                                        <p:strVal val="visible"/>
                                      </p:to>
                                    </p:set>
                                    <p:animEffect transition="in" filter="strips(downLeft)">
                                      <p:cBhvr>
                                        <p:cTn id="44" dur="500"/>
                                        <p:tgtEl>
                                          <p:spTgt spid="380947"/>
                                        </p:tgtEl>
                                      </p:cBhvr>
                                    </p:animEffect>
                                  </p:childTnLst>
                                </p:cTn>
                              </p:par>
                            </p:childTnLst>
                          </p:cTn>
                        </p:par>
                        <p:par>
                          <p:cTn id="45" fill="hold" nodeType="afterGroup">
                            <p:stCondLst>
                              <p:cond delay="2500"/>
                            </p:stCondLst>
                            <p:childTnLst>
                              <p:par>
                                <p:cTn id="46" presetID="18" presetClass="entr" presetSubtype="12" fill="hold" nodeType="afterEffect">
                                  <p:stCondLst>
                                    <p:cond delay="0"/>
                                  </p:stCondLst>
                                  <p:childTnLst>
                                    <p:set>
                                      <p:cBhvr>
                                        <p:cTn id="47" dur="1" fill="hold">
                                          <p:stCondLst>
                                            <p:cond delay="0"/>
                                          </p:stCondLst>
                                        </p:cTn>
                                        <p:tgtEl>
                                          <p:spTgt spid="380942"/>
                                        </p:tgtEl>
                                        <p:attrNameLst>
                                          <p:attrName>style.visibility</p:attrName>
                                        </p:attrNameLst>
                                      </p:cBhvr>
                                      <p:to>
                                        <p:strVal val="visible"/>
                                      </p:to>
                                    </p:set>
                                    <p:animEffect transition="in" filter="strips(downLeft)">
                                      <p:cBhvr>
                                        <p:cTn id="48" dur="500"/>
                                        <p:tgtEl>
                                          <p:spTgt spid="380942"/>
                                        </p:tgtEl>
                                      </p:cBhvr>
                                    </p:animEffect>
                                  </p:childTnLst>
                                </p:cTn>
                              </p:par>
                            </p:childTnLst>
                          </p:cTn>
                        </p:par>
                        <p:par>
                          <p:cTn id="49" fill="hold" nodeType="afterGroup">
                            <p:stCondLst>
                              <p:cond delay="3000"/>
                            </p:stCondLst>
                            <p:childTnLst>
                              <p:par>
                                <p:cTn id="50" presetID="9" presetClass="entr" presetSubtype="0" fill="hold" grpId="0" nodeType="afterEffect">
                                  <p:stCondLst>
                                    <p:cond delay="0"/>
                                  </p:stCondLst>
                                  <p:childTnLst>
                                    <p:set>
                                      <p:cBhvr>
                                        <p:cTn id="51" dur="1" fill="hold">
                                          <p:stCondLst>
                                            <p:cond delay="0"/>
                                          </p:stCondLst>
                                        </p:cTn>
                                        <p:tgtEl>
                                          <p:spTgt spid="380940"/>
                                        </p:tgtEl>
                                        <p:attrNameLst>
                                          <p:attrName>style.visibility</p:attrName>
                                        </p:attrNameLst>
                                      </p:cBhvr>
                                      <p:to>
                                        <p:strVal val="visible"/>
                                      </p:to>
                                    </p:set>
                                    <p:animEffect transition="in" filter="dissolve">
                                      <p:cBhvr>
                                        <p:cTn id="52" dur="500"/>
                                        <p:tgtEl>
                                          <p:spTgt spid="380940"/>
                                        </p:tgtEl>
                                      </p:cBhvr>
                                    </p:animEffect>
                                  </p:childTnLst>
                                </p:cTn>
                              </p:par>
                            </p:childTnLst>
                          </p:cTn>
                        </p:par>
                        <p:par>
                          <p:cTn id="53" fill="hold" nodeType="afterGroup">
                            <p:stCondLst>
                              <p:cond delay="3500"/>
                            </p:stCondLst>
                            <p:childTnLst>
                              <p:par>
                                <p:cTn id="54" presetID="18" presetClass="entr" presetSubtype="12" fill="hold" nodeType="afterEffect">
                                  <p:stCondLst>
                                    <p:cond delay="0"/>
                                  </p:stCondLst>
                                  <p:childTnLst>
                                    <p:set>
                                      <p:cBhvr>
                                        <p:cTn id="55" dur="1" fill="hold">
                                          <p:stCondLst>
                                            <p:cond delay="0"/>
                                          </p:stCondLst>
                                        </p:cTn>
                                        <p:tgtEl>
                                          <p:spTgt spid="380943"/>
                                        </p:tgtEl>
                                        <p:attrNameLst>
                                          <p:attrName>style.visibility</p:attrName>
                                        </p:attrNameLst>
                                      </p:cBhvr>
                                      <p:to>
                                        <p:strVal val="visible"/>
                                      </p:to>
                                    </p:set>
                                    <p:animEffect transition="in" filter="strips(downLeft)">
                                      <p:cBhvr>
                                        <p:cTn id="56" dur="500"/>
                                        <p:tgtEl>
                                          <p:spTgt spid="380943"/>
                                        </p:tgtEl>
                                      </p:cBhvr>
                                    </p:animEffect>
                                  </p:childTnLst>
                                </p:cTn>
                              </p:par>
                            </p:childTnLst>
                          </p:cTn>
                        </p:par>
                        <p:par>
                          <p:cTn id="57" fill="hold" nodeType="afterGroup">
                            <p:stCondLst>
                              <p:cond delay="4000"/>
                            </p:stCondLst>
                            <p:childTnLst>
                              <p:par>
                                <p:cTn id="58" presetID="9" presetClass="entr" presetSubtype="0" fill="hold" grpId="0" nodeType="afterEffect">
                                  <p:stCondLst>
                                    <p:cond delay="0"/>
                                  </p:stCondLst>
                                  <p:childTnLst>
                                    <p:set>
                                      <p:cBhvr>
                                        <p:cTn id="59" dur="1" fill="hold">
                                          <p:stCondLst>
                                            <p:cond delay="0"/>
                                          </p:stCondLst>
                                        </p:cTn>
                                        <p:tgtEl>
                                          <p:spTgt spid="380932"/>
                                        </p:tgtEl>
                                        <p:attrNameLst>
                                          <p:attrName>style.visibility</p:attrName>
                                        </p:attrNameLst>
                                      </p:cBhvr>
                                      <p:to>
                                        <p:strVal val="visible"/>
                                      </p:to>
                                    </p:set>
                                    <p:animEffect transition="in" filter="dissolve">
                                      <p:cBhvr>
                                        <p:cTn id="60" dur="500"/>
                                        <p:tgtEl>
                                          <p:spTgt spid="380932"/>
                                        </p:tgtEl>
                                      </p:cBhvr>
                                    </p:animEffect>
                                  </p:childTnLst>
                                </p:cTn>
                              </p:par>
                              <p:par>
                                <p:cTn id="61" presetID="9" presetClass="entr" presetSubtype="0" fill="hold" grpId="0" nodeType="withEffect">
                                  <p:stCondLst>
                                    <p:cond delay="0"/>
                                  </p:stCondLst>
                                  <p:childTnLst>
                                    <p:set>
                                      <p:cBhvr>
                                        <p:cTn id="62" dur="1" fill="hold">
                                          <p:stCondLst>
                                            <p:cond delay="0"/>
                                          </p:stCondLst>
                                        </p:cTn>
                                        <p:tgtEl>
                                          <p:spTgt spid="380944"/>
                                        </p:tgtEl>
                                        <p:attrNameLst>
                                          <p:attrName>style.visibility</p:attrName>
                                        </p:attrNameLst>
                                      </p:cBhvr>
                                      <p:to>
                                        <p:strVal val="visible"/>
                                      </p:to>
                                    </p:set>
                                    <p:animEffect transition="in" filter="dissolve">
                                      <p:cBhvr>
                                        <p:cTn id="63" dur="500"/>
                                        <p:tgtEl>
                                          <p:spTgt spid="3809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0944" grpId="0" animBg="1"/>
      <p:bldP spid="380932" grpId="0"/>
      <p:bldP spid="380933" grpId="0" animBg="1"/>
      <p:bldP spid="380934" grpId="0" animBg="1"/>
      <p:bldP spid="380935" grpId="0" animBg="1"/>
      <p:bldP spid="380938" grpId="0" animBg="1"/>
      <p:bldP spid="380939" grpId="0" animBg="1"/>
      <p:bldP spid="380940" grpId="0" animBg="1"/>
      <p:bldP spid="380945"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日期版面配置區 4"/>
          <p:cNvSpPr>
            <a:spLocks noGrp="1"/>
          </p:cNvSpPr>
          <p:nvPr>
            <p:ph type="dt" sz="quarter" idx="10"/>
          </p:nvPr>
        </p:nvSpPr>
        <p:spPr>
          <a:noFill/>
        </p:spPr>
        <p:txBody>
          <a:bodyPr/>
          <a:lstStyle>
            <a:lvl1pPr>
              <a:spcBef>
                <a:spcPct val="20000"/>
              </a:spcBef>
              <a:buClr>
                <a:schemeClr val="folHlink"/>
              </a:buClr>
              <a:buSzPct val="85000"/>
              <a:buFont typeface="Wingdings 2" panose="05020102010507070707" pitchFamily="18" charset="2"/>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tx2"/>
              </a:buClr>
              <a:buSzPct val="85000"/>
              <a:buFont typeface="Wingdings 2" panose="05020102010507070707" pitchFamily="18" charset="2"/>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folHlink"/>
              </a:buClr>
              <a:buFont typeface="Wingdings 2" panose="05020102010507070707" pitchFamily="18" charset="2"/>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90000"/>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9pPr>
          </a:lstStyle>
          <a:p>
            <a:pPr>
              <a:spcBef>
                <a:spcPct val="0"/>
              </a:spcBef>
              <a:buClrTx/>
              <a:buSzTx/>
              <a:buFontTx/>
              <a:buNone/>
            </a:pPr>
            <a:fld id="{FE7E5E3C-58B4-4B1C-86FB-F10A2B92A152}" type="datetime1">
              <a:rPr kumimoji="0" lang="zh-TW" altLang="en-US" sz="1400" smtClean="0"/>
              <a:pPr>
                <a:spcBef>
                  <a:spcPct val="0"/>
                </a:spcBef>
                <a:buClrTx/>
                <a:buSzTx/>
                <a:buFontTx/>
                <a:buNone/>
              </a:pPr>
              <a:t>2020/3/3</a:t>
            </a:fld>
            <a:endParaRPr kumimoji="0" lang="en-US" altLang="zh-TW" sz="1400" smtClean="0"/>
          </a:p>
        </p:txBody>
      </p:sp>
      <p:sp>
        <p:nvSpPr>
          <p:cNvPr id="53251" name="Rectangle 2"/>
          <p:cNvSpPr>
            <a:spLocks noGrp="1" noRot="1" noChangeArrowheads="1"/>
          </p:cNvSpPr>
          <p:nvPr>
            <p:ph type="title"/>
          </p:nvPr>
        </p:nvSpPr>
        <p:spPr/>
        <p:txBody>
          <a:bodyPr/>
          <a:lstStyle/>
          <a:p>
            <a:pPr eaLnBrk="1" hangingPunct="1"/>
            <a:r>
              <a:rPr lang="en-US" altLang="zh-TW" smtClean="0">
                <a:latin typeface="新細明體" panose="02020500000000000000" pitchFamily="18" charset="-120"/>
              </a:rPr>
              <a:t>Ellipse</a:t>
            </a:r>
            <a:r>
              <a:rPr lang="zh-TW" altLang="en-US" smtClean="0">
                <a:latin typeface="新細明體" panose="02020500000000000000" pitchFamily="18" charset="-120"/>
              </a:rPr>
              <a:t>類別設計</a:t>
            </a:r>
          </a:p>
        </p:txBody>
      </p:sp>
      <p:sp>
        <p:nvSpPr>
          <p:cNvPr id="53252" name="Rectangle 3"/>
          <p:cNvSpPr>
            <a:spLocks noGrp="1" noRot="1" noChangeArrowheads="1"/>
          </p:cNvSpPr>
          <p:nvPr>
            <p:ph type="body" sz="half" idx="1"/>
          </p:nvPr>
        </p:nvSpPr>
        <p:spPr>
          <a:xfrm>
            <a:off x="301625" y="1600200"/>
            <a:ext cx="8591550" cy="4498975"/>
          </a:xfrm>
        </p:spPr>
        <p:txBody>
          <a:bodyPr/>
          <a:lstStyle/>
          <a:p>
            <a:pPr eaLnBrk="1" hangingPunct="1">
              <a:lnSpc>
                <a:spcPct val="80000"/>
              </a:lnSpc>
              <a:buFont typeface="Wingdings 2" panose="05020102010507070707" pitchFamily="18" charset="2"/>
              <a:buNone/>
            </a:pPr>
            <a:r>
              <a:rPr lang="en-US" altLang="zh-TW" sz="1800" smtClean="0">
                <a:latin typeface="新細明體" panose="02020500000000000000" pitchFamily="18" charset="-120"/>
              </a:rPr>
              <a:t>package </a:t>
            </a:r>
            <a:r>
              <a:rPr lang="en-US" altLang="zh-TW" sz="1600" smtClean="0">
                <a:latin typeface="新細明體" panose="02020500000000000000" pitchFamily="18" charset="-120"/>
              </a:rPr>
              <a:t>JavaCode.</a:t>
            </a:r>
            <a:r>
              <a:rPr lang="en-US" altLang="zh-TW" sz="1800" smtClean="0">
                <a:latin typeface="新細明體" panose="02020500000000000000" pitchFamily="18" charset="-120"/>
              </a:rPr>
              <a:t>MyJava.Round;</a:t>
            </a:r>
          </a:p>
          <a:p>
            <a:pPr eaLnBrk="1" hangingPunct="1">
              <a:lnSpc>
                <a:spcPct val="80000"/>
              </a:lnSpc>
              <a:buFont typeface="Wingdings 2" panose="05020102010507070707" pitchFamily="18" charset="2"/>
              <a:buNone/>
            </a:pPr>
            <a:r>
              <a:rPr lang="en-US" altLang="zh-TW" sz="1800" smtClean="0">
                <a:latin typeface="新細明體" panose="02020500000000000000" pitchFamily="18" charset="-120"/>
              </a:rPr>
              <a:t>import </a:t>
            </a:r>
            <a:r>
              <a:rPr lang="en-US" altLang="zh-TW" sz="1600" smtClean="0">
                <a:latin typeface="新細明體" panose="02020500000000000000" pitchFamily="18" charset="-120"/>
              </a:rPr>
              <a:t>JavaCode.</a:t>
            </a:r>
            <a:r>
              <a:rPr lang="en-US" altLang="zh-TW" sz="1800" smtClean="0">
                <a:latin typeface="新細明體" panose="02020500000000000000" pitchFamily="18" charset="-120"/>
              </a:rPr>
              <a:t>MyJava.*;</a:t>
            </a:r>
          </a:p>
          <a:p>
            <a:pPr eaLnBrk="1" hangingPunct="1">
              <a:lnSpc>
                <a:spcPct val="80000"/>
              </a:lnSpc>
              <a:buFont typeface="Wingdings 2" panose="05020102010507070707" pitchFamily="18" charset="2"/>
              <a:buNone/>
            </a:pPr>
            <a:endParaRPr lang="en-US" altLang="zh-TW" sz="1800" smtClean="0">
              <a:latin typeface="新細明體" panose="02020500000000000000" pitchFamily="18" charset="-120"/>
            </a:endParaRPr>
          </a:p>
          <a:p>
            <a:pPr eaLnBrk="1" hangingPunct="1">
              <a:lnSpc>
                <a:spcPct val="80000"/>
              </a:lnSpc>
              <a:buFont typeface="Wingdings 2" panose="05020102010507070707" pitchFamily="18" charset="2"/>
              <a:buNone/>
            </a:pPr>
            <a:r>
              <a:rPr lang="en-US" altLang="zh-TW" sz="1800" smtClean="0">
                <a:latin typeface="新細明體" panose="02020500000000000000" pitchFamily="18" charset="-120"/>
              </a:rPr>
              <a:t>public final class Ellipse extends Round implements SubArea,Constant{</a:t>
            </a:r>
          </a:p>
          <a:p>
            <a:pPr eaLnBrk="1" hangingPunct="1">
              <a:lnSpc>
                <a:spcPct val="80000"/>
              </a:lnSpc>
              <a:buFont typeface="Wingdings 2" panose="05020102010507070707" pitchFamily="18" charset="2"/>
              <a:buNone/>
            </a:pPr>
            <a:r>
              <a:rPr lang="en-US" altLang="zh-TW" sz="1800" smtClean="0">
                <a:latin typeface="新細明體" panose="02020500000000000000" pitchFamily="18" charset="-120"/>
              </a:rPr>
              <a:t>	public Ellipse(String name,float a,float b){</a:t>
            </a:r>
          </a:p>
          <a:p>
            <a:pPr eaLnBrk="1" hangingPunct="1">
              <a:lnSpc>
                <a:spcPct val="80000"/>
              </a:lnSpc>
              <a:buFont typeface="Wingdings 2" panose="05020102010507070707" pitchFamily="18" charset="2"/>
              <a:buNone/>
            </a:pPr>
            <a:r>
              <a:rPr lang="en-US" altLang="zh-TW" sz="1800" smtClean="0">
                <a:latin typeface="新細明體" panose="02020500000000000000" pitchFamily="18" charset="-120"/>
              </a:rPr>
              <a:t>		setEntityName(name);</a:t>
            </a:r>
          </a:p>
          <a:p>
            <a:pPr eaLnBrk="1" hangingPunct="1">
              <a:lnSpc>
                <a:spcPct val="80000"/>
              </a:lnSpc>
              <a:buFont typeface="Wingdings 2" panose="05020102010507070707" pitchFamily="18" charset="2"/>
              <a:buNone/>
            </a:pPr>
            <a:r>
              <a:rPr lang="en-US" altLang="zh-TW" sz="1800" smtClean="0">
                <a:latin typeface="新細明體" panose="02020500000000000000" pitchFamily="18" charset="-120"/>
              </a:rPr>
              <a:t>		EntityID = Entity.entityCounter();</a:t>
            </a:r>
          </a:p>
          <a:p>
            <a:pPr eaLnBrk="1" hangingPunct="1">
              <a:lnSpc>
                <a:spcPct val="80000"/>
              </a:lnSpc>
              <a:buFont typeface="Wingdings 2" panose="05020102010507070707" pitchFamily="18" charset="2"/>
              <a:buNone/>
            </a:pPr>
            <a:r>
              <a:rPr lang="en-US" altLang="zh-TW" sz="1800" smtClean="0">
                <a:latin typeface="新細明體" panose="02020500000000000000" pitchFamily="18" charset="-120"/>
              </a:rPr>
              <a:t>		Area = entityArea(a,b);</a:t>
            </a:r>
          </a:p>
          <a:p>
            <a:pPr eaLnBrk="1" hangingPunct="1">
              <a:lnSpc>
                <a:spcPct val="80000"/>
              </a:lnSpc>
              <a:buFont typeface="Wingdings 2" panose="05020102010507070707" pitchFamily="18" charset="2"/>
              <a:buNone/>
            </a:pPr>
            <a:r>
              <a:rPr lang="en-US" altLang="zh-TW" sz="1800" smtClean="0">
                <a:latin typeface="新細明體" panose="02020500000000000000" pitchFamily="18" charset="-120"/>
              </a:rPr>
              <a:t>	}</a:t>
            </a:r>
          </a:p>
          <a:p>
            <a:pPr eaLnBrk="1" hangingPunct="1">
              <a:lnSpc>
                <a:spcPct val="80000"/>
              </a:lnSpc>
              <a:buFont typeface="Wingdings 2" panose="05020102010507070707" pitchFamily="18" charset="2"/>
              <a:buNone/>
            </a:pPr>
            <a:r>
              <a:rPr lang="en-US" altLang="zh-TW" sz="1800" smtClean="0">
                <a:latin typeface="新細明體" panose="02020500000000000000" pitchFamily="18" charset="-120"/>
              </a:rPr>
              <a:t>	public float entityArea(float r){</a:t>
            </a:r>
          </a:p>
          <a:p>
            <a:pPr eaLnBrk="1" hangingPunct="1">
              <a:lnSpc>
                <a:spcPct val="80000"/>
              </a:lnSpc>
              <a:buFont typeface="Wingdings 2" panose="05020102010507070707" pitchFamily="18" charset="2"/>
              <a:buNone/>
            </a:pPr>
            <a:r>
              <a:rPr lang="en-US" altLang="zh-TW" sz="1800" smtClean="0">
                <a:latin typeface="新細明體" panose="02020500000000000000" pitchFamily="18" charset="-120"/>
              </a:rPr>
              <a:t>		return -1;</a:t>
            </a:r>
          </a:p>
          <a:p>
            <a:pPr eaLnBrk="1" hangingPunct="1">
              <a:lnSpc>
                <a:spcPct val="80000"/>
              </a:lnSpc>
              <a:buFont typeface="Wingdings 2" panose="05020102010507070707" pitchFamily="18" charset="2"/>
              <a:buNone/>
            </a:pPr>
            <a:r>
              <a:rPr lang="en-US" altLang="zh-TW" sz="1800" smtClean="0">
                <a:latin typeface="新細明體" panose="02020500000000000000" pitchFamily="18" charset="-120"/>
              </a:rPr>
              <a:t>	}</a:t>
            </a:r>
          </a:p>
          <a:p>
            <a:pPr eaLnBrk="1" hangingPunct="1">
              <a:lnSpc>
                <a:spcPct val="80000"/>
              </a:lnSpc>
              <a:buFont typeface="Wingdings 2" panose="05020102010507070707" pitchFamily="18" charset="2"/>
              <a:buNone/>
            </a:pPr>
            <a:r>
              <a:rPr lang="en-US" altLang="zh-TW" sz="1800" smtClean="0">
                <a:latin typeface="新細明體" panose="02020500000000000000" pitchFamily="18" charset="-120"/>
              </a:rPr>
              <a:t>	public float entityArea(float a,float b){</a:t>
            </a:r>
          </a:p>
          <a:p>
            <a:pPr eaLnBrk="1" hangingPunct="1">
              <a:lnSpc>
                <a:spcPct val="80000"/>
              </a:lnSpc>
              <a:buFont typeface="Wingdings 2" panose="05020102010507070707" pitchFamily="18" charset="2"/>
              <a:buNone/>
            </a:pPr>
            <a:r>
              <a:rPr lang="en-US" altLang="zh-TW" sz="1800" smtClean="0">
                <a:latin typeface="新細明體" panose="02020500000000000000" pitchFamily="18" charset="-120"/>
              </a:rPr>
              <a:t>		return PI*(a*a+b*b)/2;</a:t>
            </a:r>
          </a:p>
          <a:p>
            <a:pPr eaLnBrk="1" hangingPunct="1">
              <a:lnSpc>
                <a:spcPct val="80000"/>
              </a:lnSpc>
              <a:buFont typeface="Wingdings 2" panose="05020102010507070707" pitchFamily="18" charset="2"/>
              <a:buNone/>
            </a:pPr>
            <a:r>
              <a:rPr lang="en-US" altLang="zh-TW" sz="1800" smtClean="0">
                <a:latin typeface="新細明體" panose="02020500000000000000" pitchFamily="18" charset="-120"/>
              </a:rPr>
              <a:t>	}</a:t>
            </a:r>
          </a:p>
          <a:p>
            <a:pPr eaLnBrk="1" hangingPunct="1">
              <a:lnSpc>
                <a:spcPct val="80000"/>
              </a:lnSpc>
              <a:buFont typeface="Wingdings 2" panose="05020102010507070707" pitchFamily="18" charset="2"/>
              <a:buNone/>
            </a:pPr>
            <a:r>
              <a:rPr lang="en-US" altLang="zh-TW" sz="1800" smtClean="0">
                <a:latin typeface="新細明體" panose="02020500000000000000" pitchFamily="18" charset="-120"/>
              </a:rPr>
              <a:t>}</a:t>
            </a:r>
          </a:p>
        </p:txBody>
      </p:sp>
      <p:graphicFrame>
        <p:nvGraphicFramePr>
          <p:cNvPr id="381956" name="Object 4"/>
          <p:cNvGraphicFramePr>
            <a:graphicFrameLocks noChangeAspect="1"/>
          </p:cNvGraphicFramePr>
          <p:nvPr>
            <p:ph sz="half" idx="2"/>
          </p:nvPr>
        </p:nvGraphicFramePr>
        <p:xfrm>
          <a:off x="4859338" y="2708275"/>
          <a:ext cx="3960812" cy="2376488"/>
        </p:xfrm>
        <a:graphic>
          <a:graphicData uri="http://schemas.openxmlformats.org/presentationml/2006/ole">
            <mc:AlternateContent xmlns:mc="http://schemas.openxmlformats.org/markup-compatibility/2006">
              <mc:Choice xmlns:v="urn:schemas-microsoft-com:vml" Requires="v">
                <p:oleObj spid="_x0000_s53257" name="點陣圖影像" r:id="rId3" imgW="3153215" imgH="1800476" progId="Paint.Picture">
                  <p:embed/>
                </p:oleObj>
              </mc:Choice>
              <mc:Fallback>
                <p:oleObj name="點陣圖影像" r:id="rId3" imgW="3153215" imgH="1800476" progId="Paint.Picture">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59338" y="2708275"/>
                        <a:ext cx="3960812" cy="2376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81958" name="Line 6"/>
          <p:cNvSpPr>
            <a:spLocks noChangeShapeType="1"/>
          </p:cNvSpPr>
          <p:nvPr/>
        </p:nvSpPr>
        <p:spPr bwMode="auto">
          <a:xfrm>
            <a:off x="3419475" y="1773238"/>
            <a:ext cx="1296988" cy="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381959" name="Line 7"/>
          <p:cNvSpPr>
            <a:spLocks noChangeShapeType="1"/>
          </p:cNvSpPr>
          <p:nvPr/>
        </p:nvSpPr>
        <p:spPr bwMode="auto">
          <a:xfrm>
            <a:off x="4716463" y="1773238"/>
            <a:ext cx="0" cy="2808287"/>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381960" name="Line 8"/>
          <p:cNvSpPr>
            <a:spLocks noChangeShapeType="1"/>
          </p:cNvSpPr>
          <p:nvPr/>
        </p:nvSpPr>
        <p:spPr bwMode="auto">
          <a:xfrm>
            <a:off x="4716463" y="4581525"/>
            <a:ext cx="1223962" cy="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81956"/>
                                        </p:tgtEl>
                                        <p:attrNameLst>
                                          <p:attrName>style.visibility</p:attrName>
                                        </p:attrNameLst>
                                      </p:cBhvr>
                                      <p:to>
                                        <p:strVal val="visible"/>
                                      </p:to>
                                    </p:set>
                                    <p:anim calcmode="lin" valueType="num">
                                      <p:cBhvr additive="base">
                                        <p:cTn id="7" dur="500" fill="hold"/>
                                        <p:tgtEl>
                                          <p:spTgt spid="381956"/>
                                        </p:tgtEl>
                                        <p:attrNameLst>
                                          <p:attrName>ppt_x</p:attrName>
                                        </p:attrNameLst>
                                      </p:cBhvr>
                                      <p:tavLst>
                                        <p:tav tm="0">
                                          <p:val>
                                            <p:strVal val="#ppt_x"/>
                                          </p:val>
                                        </p:tav>
                                        <p:tav tm="100000">
                                          <p:val>
                                            <p:strVal val="#ppt_x"/>
                                          </p:val>
                                        </p:tav>
                                      </p:tavLst>
                                    </p:anim>
                                    <p:anim calcmode="lin" valueType="num">
                                      <p:cBhvr additive="base">
                                        <p:cTn id="8" dur="500" fill="hold"/>
                                        <p:tgtEl>
                                          <p:spTgt spid="381956"/>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18" presetClass="entr" presetSubtype="6" fill="hold" grpId="0" nodeType="afterEffect">
                                  <p:stCondLst>
                                    <p:cond delay="0"/>
                                  </p:stCondLst>
                                  <p:childTnLst>
                                    <p:set>
                                      <p:cBhvr>
                                        <p:cTn id="11" dur="1" fill="hold">
                                          <p:stCondLst>
                                            <p:cond delay="0"/>
                                          </p:stCondLst>
                                        </p:cTn>
                                        <p:tgtEl>
                                          <p:spTgt spid="381958"/>
                                        </p:tgtEl>
                                        <p:attrNameLst>
                                          <p:attrName>style.visibility</p:attrName>
                                        </p:attrNameLst>
                                      </p:cBhvr>
                                      <p:to>
                                        <p:strVal val="visible"/>
                                      </p:to>
                                    </p:set>
                                    <p:animEffect transition="in" filter="strips(downRight)">
                                      <p:cBhvr>
                                        <p:cTn id="12" dur="500"/>
                                        <p:tgtEl>
                                          <p:spTgt spid="381958"/>
                                        </p:tgtEl>
                                      </p:cBhvr>
                                    </p:animEffect>
                                  </p:childTnLst>
                                </p:cTn>
                              </p:par>
                            </p:childTnLst>
                          </p:cTn>
                        </p:par>
                        <p:par>
                          <p:cTn id="13" fill="hold" nodeType="afterGroup">
                            <p:stCondLst>
                              <p:cond delay="1000"/>
                            </p:stCondLst>
                            <p:childTnLst>
                              <p:par>
                                <p:cTn id="14" presetID="18" presetClass="entr" presetSubtype="12" fill="hold" grpId="0" nodeType="afterEffect">
                                  <p:stCondLst>
                                    <p:cond delay="0"/>
                                  </p:stCondLst>
                                  <p:childTnLst>
                                    <p:set>
                                      <p:cBhvr>
                                        <p:cTn id="15" dur="1" fill="hold">
                                          <p:stCondLst>
                                            <p:cond delay="0"/>
                                          </p:stCondLst>
                                        </p:cTn>
                                        <p:tgtEl>
                                          <p:spTgt spid="381959"/>
                                        </p:tgtEl>
                                        <p:attrNameLst>
                                          <p:attrName>style.visibility</p:attrName>
                                        </p:attrNameLst>
                                      </p:cBhvr>
                                      <p:to>
                                        <p:strVal val="visible"/>
                                      </p:to>
                                    </p:set>
                                    <p:animEffect transition="in" filter="strips(downLeft)">
                                      <p:cBhvr>
                                        <p:cTn id="16" dur="500"/>
                                        <p:tgtEl>
                                          <p:spTgt spid="381959"/>
                                        </p:tgtEl>
                                      </p:cBhvr>
                                    </p:animEffect>
                                  </p:childTnLst>
                                </p:cTn>
                              </p:par>
                            </p:childTnLst>
                          </p:cTn>
                        </p:par>
                        <p:par>
                          <p:cTn id="17" fill="hold" nodeType="afterGroup">
                            <p:stCondLst>
                              <p:cond delay="1500"/>
                            </p:stCondLst>
                            <p:childTnLst>
                              <p:par>
                                <p:cTn id="18" presetID="18" presetClass="entr" presetSubtype="6" fill="hold" grpId="0" nodeType="afterEffect">
                                  <p:stCondLst>
                                    <p:cond delay="0"/>
                                  </p:stCondLst>
                                  <p:childTnLst>
                                    <p:set>
                                      <p:cBhvr>
                                        <p:cTn id="19" dur="1" fill="hold">
                                          <p:stCondLst>
                                            <p:cond delay="0"/>
                                          </p:stCondLst>
                                        </p:cTn>
                                        <p:tgtEl>
                                          <p:spTgt spid="381960"/>
                                        </p:tgtEl>
                                        <p:attrNameLst>
                                          <p:attrName>style.visibility</p:attrName>
                                        </p:attrNameLst>
                                      </p:cBhvr>
                                      <p:to>
                                        <p:strVal val="visible"/>
                                      </p:to>
                                    </p:set>
                                    <p:animEffect transition="in" filter="strips(downRight)">
                                      <p:cBhvr>
                                        <p:cTn id="20" dur="500"/>
                                        <p:tgtEl>
                                          <p:spTgt spid="3819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1958" grpId="0" animBg="1"/>
      <p:bldP spid="381959" grpId="0" animBg="1"/>
      <p:bldP spid="38196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日期版面配置區 3"/>
          <p:cNvSpPr>
            <a:spLocks noGrp="1"/>
          </p:cNvSpPr>
          <p:nvPr>
            <p:ph type="dt" sz="quarter" idx="10"/>
          </p:nvPr>
        </p:nvSpPr>
        <p:spPr>
          <a:noFill/>
        </p:spPr>
        <p:txBody>
          <a:bodyPr/>
          <a:lstStyle>
            <a:lvl1pPr>
              <a:spcBef>
                <a:spcPct val="20000"/>
              </a:spcBef>
              <a:buClr>
                <a:schemeClr val="folHlink"/>
              </a:buClr>
              <a:buSzPct val="85000"/>
              <a:buFont typeface="Wingdings 2" panose="05020102010507070707" pitchFamily="18" charset="2"/>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tx2"/>
              </a:buClr>
              <a:buSzPct val="85000"/>
              <a:buFont typeface="Wingdings 2" panose="05020102010507070707" pitchFamily="18" charset="2"/>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folHlink"/>
              </a:buClr>
              <a:buFont typeface="Wingdings 2" panose="05020102010507070707" pitchFamily="18" charset="2"/>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90000"/>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9pPr>
          </a:lstStyle>
          <a:p>
            <a:pPr>
              <a:spcBef>
                <a:spcPct val="0"/>
              </a:spcBef>
              <a:buClrTx/>
              <a:buSzTx/>
              <a:buFontTx/>
              <a:buNone/>
            </a:pPr>
            <a:fld id="{87B6AFDA-4EBE-4F20-A8EC-D5DC579061DB}" type="datetime1">
              <a:rPr kumimoji="0" lang="zh-TW" altLang="en-US" sz="1400" smtClean="0"/>
              <a:pPr>
                <a:spcBef>
                  <a:spcPct val="0"/>
                </a:spcBef>
                <a:buClrTx/>
                <a:buSzTx/>
                <a:buFontTx/>
                <a:buNone/>
              </a:pPr>
              <a:t>2020/3/3</a:t>
            </a:fld>
            <a:endParaRPr kumimoji="0" lang="en-US" altLang="zh-TW" sz="1400" smtClean="0"/>
          </a:p>
        </p:txBody>
      </p:sp>
      <p:sp>
        <p:nvSpPr>
          <p:cNvPr id="8195" name="Rectangle 2"/>
          <p:cNvSpPr>
            <a:spLocks noGrp="1" noRot="1" noChangeArrowheads="1"/>
          </p:cNvSpPr>
          <p:nvPr>
            <p:ph type="title"/>
          </p:nvPr>
        </p:nvSpPr>
        <p:spPr/>
        <p:txBody>
          <a:bodyPr/>
          <a:lstStyle/>
          <a:p>
            <a:pPr eaLnBrk="1" hangingPunct="1"/>
            <a:r>
              <a:rPr lang="zh-TW" altLang="en-US" smtClean="0"/>
              <a:t>繼承</a:t>
            </a:r>
          </a:p>
        </p:txBody>
      </p:sp>
      <p:sp>
        <p:nvSpPr>
          <p:cNvPr id="309251" name="Rectangle 3"/>
          <p:cNvSpPr>
            <a:spLocks noGrp="1" noRot="1" noChangeArrowheads="1"/>
          </p:cNvSpPr>
          <p:nvPr>
            <p:ph type="body" idx="1"/>
          </p:nvPr>
        </p:nvSpPr>
        <p:spPr/>
        <p:txBody>
          <a:bodyPr/>
          <a:lstStyle/>
          <a:p>
            <a:pPr eaLnBrk="1" hangingPunct="1">
              <a:buClr>
                <a:srgbClr val="FF9900"/>
              </a:buClr>
              <a:buFont typeface="Wingdings" panose="05000000000000000000" pitchFamily="2" charset="2"/>
              <a:buChar char="n"/>
            </a:pPr>
            <a:r>
              <a:rPr lang="zh-TW" altLang="en-US" smtClean="0">
                <a:latin typeface="新細明體" panose="02020500000000000000" pitchFamily="18" charset="-120"/>
              </a:rPr>
              <a:t>若不想函式被</a:t>
            </a:r>
            <a:r>
              <a:rPr lang="en-US" altLang="zh-TW" smtClean="0">
                <a:latin typeface="新細明體" panose="02020500000000000000" pitchFamily="18" charset="-120"/>
              </a:rPr>
              <a:t>override</a:t>
            </a:r>
            <a:r>
              <a:rPr lang="zh-TW" altLang="en-US" smtClean="0">
                <a:latin typeface="新細明體" panose="02020500000000000000" pitchFamily="18" charset="-120"/>
              </a:rPr>
              <a:t>？</a:t>
            </a:r>
          </a:p>
          <a:p>
            <a:pPr lvl="1" eaLnBrk="1" hangingPunct="1">
              <a:buFont typeface="Wingdings" panose="05000000000000000000" pitchFamily="2" charset="2"/>
              <a:buChar char="l"/>
            </a:pPr>
            <a:r>
              <a:rPr lang="zh-TW" altLang="en-US" smtClean="0">
                <a:latin typeface="新細明體" panose="02020500000000000000" pitchFamily="18" charset="-120"/>
              </a:rPr>
              <a:t>可使用</a:t>
            </a:r>
            <a:r>
              <a:rPr lang="en-US" altLang="zh-TW" smtClean="0">
                <a:latin typeface="新細明體" panose="02020500000000000000" pitchFamily="18" charset="-120"/>
              </a:rPr>
              <a:t>final</a:t>
            </a:r>
            <a:r>
              <a:rPr lang="zh-TW" altLang="en-US" smtClean="0">
                <a:latin typeface="新細明體" panose="02020500000000000000" pitchFamily="18" charset="-120"/>
              </a:rPr>
              <a:t>關鍵字宣告該函式</a:t>
            </a:r>
          </a:p>
          <a:p>
            <a:pPr eaLnBrk="1" hangingPunct="1">
              <a:buClr>
                <a:srgbClr val="FF9900"/>
              </a:buClr>
              <a:buFont typeface="Wingdings" panose="05000000000000000000" pitchFamily="2" charset="2"/>
              <a:buChar char="n"/>
            </a:pPr>
            <a:r>
              <a:rPr lang="en-US" altLang="zh-TW" smtClean="0">
                <a:latin typeface="新細明體" panose="02020500000000000000" pitchFamily="18" charset="-120"/>
              </a:rPr>
              <a:t>final</a:t>
            </a:r>
          </a:p>
          <a:p>
            <a:pPr lvl="1" eaLnBrk="1" hangingPunct="1">
              <a:buFont typeface="Wingdings" panose="05000000000000000000" pitchFamily="2" charset="2"/>
              <a:buChar char="l"/>
            </a:pPr>
            <a:r>
              <a:rPr lang="zh-TW" altLang="en-US" smtClean="0">
                <a:latin typeface="新細明體" panose="02020500000000000000" pitchFamily="18" charset="-120"/>
              </a:rPr>
              <a:t>可用於宣告類別、函式、變數上</a:t>
            </a:r>
          </a:p>
          <a:p>
            <a:pPr lvl="1" eaLnBrk="1" hangingPunct="1">
              <a:buFont typeface="Wingdings" panose="05000000000000000000" pitchFamily="2" charset="2"/>
              <a:buChar char="l"/>
            </a:pPr>
            <a:r>
              <a:rPr lang="zh-TW" altLang="en-US" smtClean="0">
                <a:latin typeface="新細明體" panose="02020500000000000000" pitchFamily="18" charset="-120"/>
              </a:rPr>
              <a:t>宣告為</a:t>
            </a:r>
            <a:r>
              <a:rPr lang="en-US" altLang="zh-TW" smtClean="0">
                <a:latin typeface="新細明體" panose="02020500000000000000" pitchFamily="18" charset="-120"/>
              </a:rPr>
              <a:t>final</a:t>
            </a:r>
            <a:r>
              <a:rPr lang="zh-TW" altLang="en-US" smtClean="0">
                <a:latin typeface="新細明體" panose="02020500000000000000" pitchFamily="18" charset="-120"/>
              </a:rPr>
              <a:t>的變數，在初始化後變無法更動其值</a:t>
            </a:r>
          </a:p>
          <a:p>
            <a:pPr lvl="1" eaLnBrk="1" hangingPunct="1">
              <a:buFont typeface="Wingdings" panose="05000000000000000000" pitchFamily="2" charset="2"/>
              <a:buChar char="l"/>
            </a:pPr>
            <a:r>
              <a:rPr lang="zh-TW" altLang="en-US" smtClean="0">
                <a:latin typeface="新細明體" panose="02020500000000000000" pitchFamily="18" charset="-120"/>
              </a:rPr>
              <a:t>宣告為</a:t>
            </a:r>
            <a:r>
              <a:rPr lang="en-US" altLang="zh-TW" smtClean="0">
                <a:latin typeface="新細明體" panose="02020500000000000000" pitchFamily="18" charset="-120"/>
              </a:rPr>
              <a:t>final</a:t>
            </a:r>
            <a:r>
              <a:rPr lang="zh-TW" altLang="en-US" smtClean="0">
                <a:latin typeface="新細明體" panose="02020500000000000000" pitchFamily="18" charset="-120"/>
              </a:rPr>
              <a:t>的函式，無法在衍生類別中</a:t>
            </a:r>
            <a:r>
              <a:rPr lang="en-US" altLang="zh-TW" smtClean="0">
                <a:latin typeface="新細明體" panose="02020500000000000000" pitchFamily="18" charset="-120"/>
              </a:rPr>
              <a:t>override</a:t>
            </a:r>
          </a:p>
          <a:p>
            <a:pPr lvl="1" eaLnBrk="1" hangingPunct="1">
              <a:buFont typeface="Wingdings" panose="05000000000000000000" pitchFamily="2" charset="2"/>
              <a:buChar char="l"/>
            </a:pPr>
            <a:r>
              <a:rPr lang="zh-TW" altLang="en-US" smtClean="0">
                <a:latin typeface="新細明體" panose="02020500000000000000" pitchFamily="18" charset="-120"/>
              </a:rPr>
              <a:t>宣告為</a:t>
            </a:r>
            <a:r>
              <a:rPr lang="en-US" altLang="zh-TW" smtClean="0">
                <a:latin typeface="新細明體" panose="02020500000000000000" pitchFamily="18" charset="-120"/>
              </a:rPr>
              <a:t>final</a:t>
            </a:r>
            <a:r>
              <a:rPr lang="zh-TW" altLang="en-US" smtClean="0">
                <a:latin typeface="新細明體" panose="02020500000000000000" pitchFamily="18" charset="-120"/>
              </a:rPr>
              <a:t>的類別，無法被衍生類別繼承</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309251">
                                            <p:txEl>
                                              <p:pRg st="1" end="1"/>
                                            </p:txEl>
                                          </p:spTgt>
                                        </p:tgtEl>
                                        <p:attrNameLst>
                                          <p:attrName>style.visibility</p:attrName>
                                        </p:attrNameLst>
                                      </p:cBhvr>
                                      <p:to>
                                        <p:strVal val="visible"/>
                                      </p:to>
                                    </p:set>
                                    <p:animEffect transition="in" filter="dissolve">
                                      <p:cBhvr>
                                        <p:cTn id="7" dur="500"/>
                                        <p:tgtEl>
                                          <p:spTgt spid="309251">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309251">
                                            <p:txEl>
                                              <p:pRg st="2" end="2"/>
                                            </p:txEl>
                                          </p:spTgt>
                                        </p:tgtEl>
                                        <p:attrNameLst>
                                          <p:attrName>style.visibility</p:attrName>
                                        </p:attrNameLst>
                                      </p:cBhvr>
                                      <p:to>
                                        <p:strVal val="visible"/>
                                      </p:to>
                                    </p:set>
                                    <p:animEffect transition="in" filter="dissolve">
                                      <p:cBhvr>
                                        <p:cTn id="12" dur="500"/>
                                        <p:tgtEl>
                                          <p:spTgt spid="309251">
                                            <p:txEl>
                                              <p:pRg st="2" end="2"/>
                                            </p:txEl>
                                          </p:spTgt>
                                        </p:tgtEl>
                                      </p:cBhvr>
                                    </p:animEffect>
                                  </p:childTnLst>
                                </p:cTn>
                              </p:par>
                            </p:childTnLst>
                          </p:cTn>
                        </p:par>
                        <p:par>
                          <p:cTn id="13" fill="hold" nodeType="afterGroup">
                            <p:stCondLst>
                              <p:cond delay="500"/>
                            </p:stCondLst>
                            <p:childTnLst>
                              <p:par>
                                <p:cTn id="14" presetID="9" presetClass="entr" presetSubtype="0" fill="hold" nodeType="afterEffect">
                                  <p:stCondLst>
                                    <p:cond delay="0"/>
                                  </p:stCondLst>
                                  <p:childTnLst>
                                    <p:set>
                                      <p:cBhvr>
                                        <p:cTn id="15" dur="1" fill="hold">
                                          <p:stCondLst>
                                            <p:cond delay="0"/>
                                          </p:stCondLst>
                                        </p:cTn>
                                        <p:tgtEl>
                                          <p:spTgt spid="309251">
                                            <p:txEl>
                                              <p:pRg st="3" end="3"/>
                                            </p:txEl>
                                          </p:spTgt>
                                        </p:tgtEl>
                                        <p:attrNameLst>
                                          <p:attrName>style.visibility</p:attrName>
                                        </p:attrNameLst>
                                      </p:cBhvr>
                                      <p:to>
                                        <p:strVal val="visible"/>
                                      </p:to>
                                    </p:set>
                                    <p:animEffect transition="in" filter="dissolve">
                                      <p:cBhvr>
                                        <p:cTn id="16" dur="500"/>
                                        <p:tgtEl>
                                          <p:spTgt spid="309251">
                                            <p:txEl>
                                              <p:pRg st="3" end="3"/>
                                            </p:txEl>
                                          </p:spTgt>
                                        </p:tgtEl>
                                      </p:cBhvr>
                                    </p:animEffect>
                                  </p:childTnLst>
                                </p:cTn>
                              </p:par>
                            </p:childTnLst>
                          </p:cTn>
                        </p:par>
                        <p:par>
                          <p:cTn id="17" fill="hold" nodeType="afterGroup">
                            <p:stCondLst>
                              <p:cond delay="1000"/>
                            </p:stCondLst>
                            <p:childTnLst>
                              <p:par>
                                <p:cTn id="18" presetID="9" presetClass="entr" presetSubtype="0" fill="hold" nodeType="afterEffect">
                                  <p:stCondLst>
                                    <p:cond delay="0"/>
                                  </p:stCondLst>
                                  <p:childTnLst>
                                    <p:set>
                                      <p:cBhvr>
                                        <p:cTn id="19" dur="1" fill="hold">
                                          <p:stCondLst>
                                            <p:cond delay="0"/>
                                          </p:stCondLst>
                                        </p:cTn>
                                        <p:tgtEl>
                                          <p:spTgt spid="309251">
                                            <p:txEl>
                                              <p:pRg st="4" end="4"/>
                                            </p:txEl>
                                          </p:spTgt>
                                        </p:tgtEl>
                                        <p:attrNameLst>
                                          <p:attrName>style.visibility</p:attrName>
                                        </p:attrNameLst>
                                      </p:cBhvr>
                                      <p:to>
                                        <p:strVal val="visible"/>
                                      </p:to>
                                    </p:set>
                                    <p:animEffect transition="in" filter="dissolve">
                                      <p:cBhvr>
                                        <p:cTn id="20" dur="500"/>
                                        <p:tgtEl>
                                          <p:spTgt spid="309251">
                                            <p:txEl>
                                              <p:pRg st="4" end="4"/>
                                            </p:txEl>
                                          </p:spTgt>
                                        </p:tgtEl>
                                      </p:cBhvr>
                                    </p:animEffect>
                                  </p:childTnLst>
                                </p:cTn>
                              </p:par>
                            </p:childTnLst>
                          </p:cTn>
                        </p:par>
                        <p:par>
                          <p:cTn id="21" fill="hold" nodeType="afterGroup">
                            <p:stCondLst>
                              <p:cond delay="1500"/>
                            </p:stCondLst>
                            <p:childTnLst>
                              <p:par>
                                <p:cTn id="22" presetID="9" presetClass="entr" presetSubtype="0" fill="hold" nodeType="afterEffect">
                                  <p:stCondLst>
                                    <p:cond delay="0"/>
                                  </p:stCondLst>
                                  <p:childTnLst>
                                    <p:set>
                                      <p:cBhvr>
                                        <p:cTn id="23" dur="1" fill="hold">
                                          <p:stCondLst>
                                            <p:cond delay="0"/>
                                          </p:stCondLst>
                                        </p:cTn>
                                        <p:tgtEl>
                                          <p:spTgt spid="309251">
                                            <p:txEl>
                                              <p:pRg st="5" end="5"/>
                                            </p:txEl>
                                          </p:spTgt>
                                        </p:tgtEl>
                                        <p:attrNameLst>
                                          <p:attrName>style.visibility</p:attrName>
                                        </p:attrNameLst>
                                      </p:cBhvr>
                                      <p:to>
                                        <p:strVal val="visible"/>
                                      </p:to>
                                    </p:set>
                                    <p:animEffect transition="in" filter="dissolve">
                                      <p:cBhvr>
                                        <p:cTn id="24" dur="500"/>
                                        <p:tgtEl>
                                          <p:spTgt spid="309251">
                                            <p:txEl>
                                              <p:pRg st="5" end="5"/>
                                            </p:txEl>
                                          </p:spTgt>
                                        </p:tgtEl>
                                      </p:cBhvr>
                                    </p:animEffect>
                                  </p:childTnLst>
                                </p:cTn>
                              </p:par>
                            </p:childTnLst>
                          </p:cTn>
                        </p:par>
                        <p:par>
                          <p:cTn id="25" fill="hold" nodeType="afterGroup">
                            <p:stCondLst>
                              <p:cond delay="2000"/>
                            </p:stCondLst>
                            <p:childTnLst>
                              <p:par>
                                <p:cTn id="26" presetID="9" presetClass="entr" presetSubtype="0" fill="hold" nodeType="afterEffect">
                                  <p:stCondLst>
                                    <p:cond delay="0"/>
                                  </p:stCondLst>
                                  <p:childTnLst>
                                    <p:set>
                                      <p:cBhvr>
                                        <p:cTn id="27" dur="1" fill="hold">
                                          <p:stCondLst>
                                            <p:cond delay="0"/>
                                          </p:stCondLst>
                                        </p:cTn>
                                        <p:tgtEl>
                                          <p:spTgt spid="309251">
                                            <p:txEl>
                                              <p:pRg st="6" end="6"/>
                                            </p:txEl>
                                          </p:spTgt>
                                        </p:tgtEl>
                                        <p:attrNameLst>
                                          <p:attrName>style.visibility</p:attrName>
                                        </p:attrNameLst>
                                      </p:cBhvr>
                                      <p:to>
                                        <p:strVal val="visible"/>
                                      </p:to>
                                    </p:set>
                                    <p:animEffect transition="in" filter="dissolve">
                                      <p:cBhvr>
                                        <p:cTn id="28" dur="500"/>
                                        <p:tgtEl>
                                          <p:spTgt spid="30925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日期版面配置區 3"/>
          <p:cNvSpPr>
            <a:spLocks noGrp="1"/>
          </p:cNvSpPr>
          <p:nvPr>
            <p:ph type="dt" sz="quarter" idx="10"/>
          </p:nvPr>
        </p:nvSpPr>
        <p:spPr>
          <a:noFill/>
        </p:spPr>
        <p:txBody>
          <a:bodyPr/>
          <a:lstStyle>
            <a:lvl1pPr>
              <a:spcBef>
                <a:spcPct val="20000"/>
              </a:spcBef>
              <a:buClr>
                <a:schemeClr val="folHlink"/>
              </a:buClr>
              <a:buSzPct val="85000"/>
              <a:buFont typeface="Wingdings 2" panose="05020102010507070707" pitchFamily="18" charset="2"/>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tx2"/>
              </a:buClr>
              <a:buSzPct val="85000"/>
              <a:buFont typeface="Wingdings 2" panose="05020102010507070707" pitchFamily="18" charset="2"/>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folHlink"/>
              </a:buClr>
              <a:buFont typeface="Wingdings 2" panose="05020102010507070707" pitchFamily="18" charset="2"/>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90000"/>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9pPr>
          </a:lstStyle>
          <a:p>
            <a:pPr>
              <a:spcBef>
                <a:spcPct val="0"/>
              </a:spcBef>
              <a:buClrTx/>
              <a:buSzTx/>
              <a:buFontTx/>
              <a:buNone/>
            </a:pPr>
            <a:fld id="{4D738B0A-4520-4B0A-8F44-3EDE7C569840}" type="datetime1">
              <a:rPr kumimoji="0" lang="zh-TW" altLang="en-US" sz="1400" smtClean="0"/>
              <a:pPr>
                <a:spcBef>
                  <a:spcPct val="0"/>
                </a:spcBef>
                <a:buClrTx/>
                <a:buSzTx/>
                <a:buFontTx/>
                <a:buNone/>
              </a:pPr>
              <a:t>2020/3/3</a:t>
            </a:fld>
            <a:endParaRPr kumimoji="0" lang="en-US" altLang="zh-TW" sz="1400" smtClean="0"/>
          </a:p>
        </p:txBody>
      </p:sp>
      <p:sp>
        <p:nvSpPr>
          <p:cNvPr id="404496" name="Rectangle 16"/>
          <p:cNvSpPr>
            <a:spLocks noChangeArrowheads="1"/>
          </p:cNvSpPr>
          <p:nvPr/>
        </p:nvSpPr>
        <p:spPr bwMode="auto">
          <a:xfrm>
            <a:off x="2411413" y="3716338"/>
            <a:ext cx="4608512" cy="29527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85000"/>
              <a:buFont typeface="Wingdings 2" panose="05020102010507070707" pitchFamily="18" charset="2"/>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tx2"/>
              </a:buClr>
              <a:buSzPct val="85000"/>
              <a:buFont typeface="Wingdings 2" panose="05020102010507070707" pitchFamily="18" charset="2"/>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folHlink"/>
              </a:buClr>
              <a:buFont typeface="Wingdings 2" panose="05020102010507070707" pitchFamily="18" charset="2"/>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90000"/>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spcBef>
                <a:spcPct val="0"/>
              </a:spcBef>
              <a:buClrTx/>
              <a:buSzTx/>
              <a:buFontTx/>
              <a:buNone/>
            </a:pPr>
            <a:endParaRPr lang="zh-TW" altLang="en-US" sz="1800"/>
          </a:p>
        </p:txBody>
      </p:sp>
      <p:sp>
        <p:nvSpPr>
          <p:cNvPr id="54276" name="Rectangle 2"/>
          <p:cNvSpPr>
            <a:spLocks noGrp="1" noRot="1" noChangeArrowheads="1"/>
          </p:cNvSpPr>
          <p:nvPr>
            <p:ph type="title"/>
          </p:nvPr>
        </p:nvSpPr>
        <p:spPr/>
        <p:txBody>
          <a:bodyPr/>
          <a:lstStyle/>
          <a:p>
            <a:pPr eaLnBrk="1" hangingPunct="1"/>
            <a:r>
              <a:rPr lang="en-US" altLang="zh-TW" smtClean="0">
                <a:latin typeface="新細明體" panose="02020500000000000000" pitchFamily="18" charset="-120"/>
              </a:rPr>
              <a:t>Rectangle</a:t>
            </a:r>
            <a:r>
              <a:rPr lang="zh-TW" altLang="en-US" smtClean="0">
                <a:latin typeface="新細明體" panose="02020500000000000000" pitchFamily="18" charset="-120"/>
              </a:rPr>
              <a:t>類別</a:t>
            </a:r>
          </a:p>
        </p:txBody>
      </p:sp>
      <p:sp>
        <p:nvSpPr>
          <p:cNvPr id="54277" name="Rectangle 3"/>
          <p:cNvSpPr>
            <a:spLocks noGrp="1" noRot="1" noChangeArrowheads="1"/>
          </p:cNvSpPr>
          <p:nvPr>
            <p:ph type="body" idx="1"/>
          </p:nvPr>
        </p:nvSpPr>
        <p:spPr/>
        <p:txBody>
          <a:bodyPr/>
          <a:lstStyle/>
          <a:p>
            <a:pPr eaLnBrk="1" hangingPunct="1">
              <a:buClr>
                <a:srgbClr val="FF9900"/>
              </a:buClr>
              <a:buFont typeface="Wingdings" panose="05000000000000000000" pitchFamily="2" charset="2"/>
              <a:buChar char="n"/>
            </a:pPr>
            <a:r>
              <a:rPr lang="zh-TW" altLang="en-US" smtClean="0">
                <a:latin typeface="新細明體" panose="02020500000000000000" pitchFamily="18" charset="-120"/>
              </a:rPr>
              <a:t>單一設計繼承於</a:t>
            </a:r>
            <a:r>
              <a:rPr lang="en-US" altLang="zh-TW" smtClean="0">
                <a:latin typeface="新細明體" panose="02020500000000000000" pitchFamily="18" charset="-120"/>
              </a:rPr>
              <a:t>Angle</a:t>
            </a:r>
            <a:r>
              <a:rPr lang="zh-TW" altLang="en-US" smtClean="0">
                <a:latin typeface="新細明體" panose="02020500000000000000" pitchFamily="18" charset="-120"/>
              </a:rPr>
              <a:t>類別</a:t>
            </a:r>
          </a:p>
          <a:p>
            <a:pPr lvl="1" eaLnBrk="1" hangingPunct="1">
              <a:buFont typeface="Wingdings" panose="05000000000000000000" pitchFamily="2" charset="2"/>
              <a:buChar char="l"/>
            </a:pPr>
            <a:r>
              <a:rPr lang="zh-TW" altLang="en-US" smtClean="0">
                <a:latin typeface="新細明體" panose="02020500000000000000" pitchFamily="18" charset="-120"/>
              </a:rPr>
              <a:t>用以獲得</a:t>
            </a:r>
            <a:r>
              <a:rPr lang="en-US" altLang="zh-TW" smtClean="0">
                <a:latin typeface="新細明體" panose="02020500000000000000" pitchFamily="18" charset="-120"/>
              </a:rPr>
              <a:t>ID/Name</a:t>
            </a:r>
            <a:r>
              <a:rPr lang="zh-TW" altLang="en-US" smtClean="0">
                <a:latin typeface="新細明體" panose="02020500000000000000" pitchFamily="18" charset="-120"/>
              </a:rPr>
              <a:t>等屬性以及列印功能</a:t>
            </a:r>
          </a:p>
          <a:p>
            <a:pPr eaLnBrk="1" hangingPunct="1">
              <a:buClr>
                <a:srgbClr val="FF9900"/>
              </a:buClr>
              <a:buFont typeface="Wingdings" panose="05000000000000000000" pitchFamily="2" charset="2"/>
              <a:buChar char="n"/>
            </a:pPr>
            <a:r>
              <a:rPr lang="zh-TW" altLang="en-US" smtClean="0">
                <a:latin typeface="新細明體" panose="02020500000000000000" pitchFamily="18" charset="-120"/>
              </a:rPr>
              <a:t>多重實現繼承於</a:t>
            </a:r>
            <a:r>
              <a:rPr lang="en-US" altLang="zh-TW" smtClean="0">
                <a:latin typeface="新細明體" panose="02020500000000000000" pitchFamily="18" charset="-120"/>
              </a:rPr>
              <a:t>Circumference</a:t>
            </a:r>
            <a:r>
              <a:rPr lang="zh-TW" altLang="en-US" smtClean="0">
                <a:latin typeface="新細明體" panose="02020500000000000000" pitchFamily="18" charset="-120"/>
              </a:rPr>
              <a:t>介面</a:t>
            </a:r>
          </a:p>
          <a:p>
            <a:pPr lvl="1" eaLnBrk="1" hangingPunct="1">
              <a:buFont typeface="Wingdings" panose="05000000000000000000" pitchFamily="2" charset="2"/>
              <a:buChar char="l"/>
            </a:pPr>
            <a:r>
              <a:rPr lang="zh-TW" altLang="en-US" smtClean="0">
                <a:latin typeface="新細明體" panose="02020500000000000000" pitchFamily="18" charset="-120"/>
              </a:rPr>
              <a:t>得到計算周長的能力</a:t>
            </a:r>
          </a:p>
        </p:txBody>
      </p:sp>
      <p:sp>
        <p:nvSpPr>
          <p:cNvPr id="404484" name="Rectangle 4"/>
          <p:cNvSpPr>
            <a:spLocks noChangeArrowheads="1"/>
          </p:cNvSpPr>
          <p:nvPr/>
        </p:nvSpPr>
        <p:spPr bwMode="auto">
          <a:xfrm>
            <a:off x="3348038" y="3716338"/>
            <a:ext cx="2303462" cy="287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85000"/>
              <a:buFont typeface="Wingdings 2" panose="05020102010507070707" pitchFamily="18" charset="2"/>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tx2"/>
              </a:buClr>
              <a:buSzPct val="85000"/>
              <a:buFont typeface="Wingdings 2" panose="05020102010507070707" pitchFamily="18" charset="2"/>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folHlink"/>
              </a:buClr>
              <a:buFont typeface="Wingdings 2" panose="05020102010507070707" pitchFamily="18" charset="2"/>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90000"/>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9pPr>
          </a:lstStyle>
          <a:p>
            <a:pPr algn="ctr" eaLnBrk="1" hangingPunct="1">
              <a:spcBef>
                <a:spcPct val="0"/>
              </a:spcBef>
              <a:buClrTx/>
              <a:buSzTx/>
              <a:buFontTx/>
              <a:buNone/>
            </a:pPr>
            <a:r>
              <a:rPr lang="en-US" altLang="zh-TW" sz="2000">
                <a:latin typeface="新細明體" panose="02020500000000000000" pitchFamily="18" charset="-120"/>
              </a:rPr>
              <a:t>MyJava.Angle.Triangle</a:t>
            </a:r>
          </a:p>
        </p:txBody>
      </p:sp>
      <p:sp>
        <p:nvSpPr>
          <p:cNvPr id="404485" name="Rectangle 5"/>
          <p:cNvSpPr>
            <a:spLocks noChangeArrowheads="1"/>
          </p:cNvSpPr>
          <p:nvPr/>
        </p:nvSpPr>
        <p:spPr bwMode="auto">
          <a:xfrm>
            <a:off x="2700338" y="4076700"/>
            <a:ext cx="1008062" cy="5032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85000"/>
              <a:buFont typeface="Wingdings 2" panose="05020102010507070707" pitchFamily="18" charset="2"/>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tx2"/>
              </a:buClr>
              <a:buSzPct val="85000"/>
              <a:buFont typeface="Wingdings 2" panose="05020102010507070707" pitchFamily="18" charset="2"/>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folHlink"/>
              </a:buClr>
              <a:buFont typeface="Wingdings 2" panose="05020102010507070707" pitchFamily="18" charset="2"/>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90000"/>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9pPr>
          </a:lstStyle>
          <a:p>
            <a:pPr algn="ctr" eaLnBrk="1" hangingPunct="1">
              <a:spcBef>
                <a:spcPct val="0"/>
              </a:spcBef>
              <a:buClrTx/>
              <a:buSzTx/>
              <a:buFontTx/>
              <a:buNone/>
            </a:pPr>
            <a:r>
              <a:rPr lang="en-US" altLang="zh-TW" sz="1800">
                <a:latin typeface="新細明體" panose="02020500000000000000" pitchFamily="18" charset="-120"/>
              </a:rPr>
              <a:t>Entity</a:t>
            </a:r>
          </a:p>
        </p:txBody>
      </p:sp>
      <p:sp>
        <p:nvSpPr>
          <p:cNvPr id="404486" name="Rectangle 6"/>
          <p:cNvSpPr>
            <a:spLocks noChangeArrowheads="1"/>
          </p:cNvSpPr>
          <p:nvPr/>
        </p:nvSpPr>
        <p:spPr bwMode="auto">
          <a:xfrm>
            <a:off x="2700338" y="4868863"/>
            <a:ext cx="1008062" cy="5032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85000"/>
              <a:buFont typeface="Wingdings 2" panose="05020102010507070707" pitchFamily="18" charset="2"/>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tx2"/>
              </a:buClr>
              <a:buSzPct val="85000"/>
              <a:buFont typeface="Wingdings 2" panose="05020102010507070707" pitchFamily="18" charset="2"/>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folHlink"/>
              </a:buClr>
              <a:buFont typeface="Wingdings 2" panose="05020102010507070707" pitchFamily="18" charset="2"/>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90000"/>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9pPr>
          </a:lstStyle>
          <a:p>
            <a:pPr algn="ctr" eaLnBrk="1" hangingPunct="1">
              <a:spcBef>
                <a:spcPct val="0"/>
              </a:spcBef>
              <a:buClrTx/>
              <a:buSzTx/>
              <a:buFontTx/>
              <a:buNone/>
            </a:pPr>
            <a:r>
              <a:rPr lang="en-US" altLang="zh-TW" sz="1800">
                <a:latin typeface="新細明體" panose="02020500000000000000" pitchFamily="18" charset="-120"/>
              </a:rPr>
              <a:t>Angle</a:t>
            </a:r>
          </a:p>
        </p:txBody>
      </p:sp>
      <p:sp>
        <p:nvSpPr>
          <p:cNvPr id="404487" name="Rectangle 7"/>
          <p:cNvSpPr>
            <a:spLocks noChangeArrowheads="1"/>
          </p:cNvSpPr>
          <p:nvPr/>
        </p:nvSpPr>
        <p:spPr bwMode="auto">
          <a:xfrm>
            <a:off x="2700338" y="5805488"/>
            <a:ext cx="1008062" cy="5032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85000"/>
              <a:buFont typeface="Wingdings 2" panose="05020102010507070707" pitchFamily="18" charset="2"/>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tx2"/>
              </a:buClr>
              <a:buSzPct val="85000"/>
              <a:buFont typeface="Wingdings 2" panose="05020102010507070707" pitchFamily="18" charset="2"/>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folHlink"/>
              </a:buClr>
              <a:buFont typeface="Wingdings 2" panose="05020102010507070707" pitchFamily="18" charset="2"/>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90000"/>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9pPr>
          </a:lstStyle>
          <a:p>
            <a:pPr algn="ctr" eaLnBrk="1" hangingPunct="1">
              <a:spcBef>
                <a:spcPct val="0"/>
              </a:spcBef>
              <a:buClrTx/>
              <a:buSzTx/>
              <a:buFontTx/>
              <a:buNone/>
            </a:pPr>
            <a:r>
              <a:rPr lang="en-US" altLang="zh-TW" sz="1800">
                <a:latin typeface="新細明體" panose="02020500000000000000" pitchFamily="18" charset="-120"/>
              </a:rPr>
              <a:t>Rectangle</a:t>
            </a:r>
          </a:p>
        </p:txBody>
      </p:sp>
      <p:cxnSp>
        <p:nvCxnSpPr>
          <p:cNvPr id="404488" name="AutoShape 8"/>
          <p:cNvCxnSpPr>
            <a:cxnSpLocks noChangeShapeType="1"/>
            <a:stCxn id="404485" idx="2"/>
            <a:endCxn id="404486" idx="0"/>
          </p:cNvCxnSpPr>
          <p:nvPr/>
        </p:nvCxnSpPr>
        <p:spPr bwMode="auto">
          <a:xfrm>
            <a:off x="3205163" y="4579938"/>
            <a:ext cx="0" cy="28892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04489" name="AutoShape 9"/>
          <p:cNvCxnSpPr>
            <a:cxnSpLocks noChangeShapeType="1"/>
            <a:stCxn id="404486" idx="2"/>
            <a:endCxn id="404487" idx="0"/>
          </p:cNvCxnSpPr>
          <p:nvPr/>
        </p:nvCxnSpPr>
        <p:spPr bwMode="auto">
          <a:xfrm>
            <a:off x="3205163" y="5372100"/>
            <a:ext cx="0" cy="43338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04490" name="Oval 10"/>
          <p:cNvSpPr>
            <a:spLocks noChangeArrowheads="1"/>
          </p:cNvSpPr>
          <p:nvPr/>
        </p:nvSpPr>
        <p:spPr bwMode="auto">
          <a:xfrm>
            <a:off x="5148263" y="4149725"/>
            <a:ext cx="1584325" cy="50323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85000"/>
              <a:buFont typeface="Wingdings 2" panose="05020102010507070707" pitchFamily="18" charset="2"/>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tx2"/>
              </a:buClr>
              <a:buSzPct val="85000"/>
              <a:buFont typeface="Wingdings 2" panose="05020102010507070707" pitchFamily="18" charset="2"/>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folHlink"/>
              </a:buClr>
              <a:buFont typeface="Wingdings 2" panose="05020102010507070707" pitchFamily="18" charset="2"/>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90000"/>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9pPr>
          </a:lstStyle>
          <a:p>
            <a:pPr algn="ctr" eaLnBrk="1" hangingPunct="1">
              <a:spcBef>
                <a:spcPct val="0"/>
              </a:spcBef>
              <a:buClrTx/>
              <a:buSzTx/>
              <a:buFontTx/>
              <a:buNone/>
            </a:pPr>
            <a:r>
              <a:rPr lang="en-US" altLang="zh-TW" sz="1800">
                <a:latin typeface="新細明體" panose="02020500000000000000" pitchFamily="18" charset="-120"/>
              </a:rPr>
              <a:t>Printable</a:t>
            </a:r>
          </a:p>
        </p:txBody>
      </p:sp>
      <p:cxnSp>
        <p:nvCxnSpPr>
          <p:cNvPr id="404493" name="AutoShape 13"/>
          <p:cNvCxnSpPr>
            <a:cxnSpLocks noChangeShapeType="1"/>
            <a:stCxn id="404486" idx="3"/>
            <a:endCxn id="404490" idx="2"/>
          </p:cNvCxnSpPr>
          <p:nvPr/>
        </p:nvCxnSpPr>
        <p:spPr bwMode="auto">
          <a:xfrm flipV="1">
            <a:off x="3708400" y="4402138"/>
            <a:ext cx="1439863" cy="719137"/>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04501" name="Oval 21"/>
          <p:cNvSpPr>
            <a:spLocks noChangeArrowheads="1"/>
          </p:cNvSpPr>
          <p:nvPr/>
        </p:nvSpPr>
        <p:spPr bwMode="auto">
          <a:xfrm>
            <a:off x="5148263" y="5157788"/>
            <a:ext cx="1584325" cy="503237"/>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85000"/>
              <a:buFont typeface="Wingdings 2" panose="05020102010507070707" pitchFamily="18" charset="2"/>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tx2"/>
              </a:buClr>
              <a:buSzPct val="85000"/>
              <a:buFont typeface="Wingdings 2" panose="05020102010507070707" pitchFamily="18" charset="2"/>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folHlink"/>
              </a:buClr>
              <a:buFont typeface="Wingdings 2" panose="05020102010507070707" pitchFamily="18" charset="2"/>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90000"/>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9pPr>
          </a:lstStyle>
          <a:p>
            <a:pPr algn="ctr" eaLnBrk="1" hangingPunct="1">
              <a:spcBef>
                <a:spcPct val="0"/>
              </a:spcBef>
              <a:buClrTx/>
              <a:buSzTx/>
              <a:buFontTx/>
              <a:buNone/>
            </a:pPr>
            <a:r>
              <a:rPr lang="en-US" altLang="zh-TW" sz="1800">
                <a:latin typeface="新細明體" panose="02020500000000000000" pitchFamily="18" charset="-120"/>
              </a:rPr>
              <a:t>Circumference</a:t>
            </a:r>
          </a:p>
        </p:txBody>
      </p:sp>
      <p:cxnSp>
        <p:nvCxnSpPr>
          <p:cNvPr id="404502" name="AutoShape 22"/>
          <p:cNvCxnSpPr>
            <a:cxnSpLocks noChangeShapeType="1"/>
            <a:stCxn id="404487" idx="3"/>
            <a:endCxn id="404501" idx="2"/>
          </p:cNvCxnSpPr>
          <p:nvPr/>
        </p:nvCxnSpPr>
        <p:spPr bwMode="auto">
          <a:xfrm flipV="1">
            <a:off x="3708400" y="5410200"/>
            <a:ext cx="1439863" cy="6477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04485"/>
                                        </p:tgtEl>
                                        <p:attrNameLst>
                                          <p:attrName>style.visibility</p:attrName>
                                        </p:attrNameLst>
                                      </p:cBhvr>
                                      <p:to>
                                        <p:strVal val="visible"/>
                                      </p:to>
                                    </p:set>
                                    <p:animEffect transition="in" filter="dissolve">
                                      <p:cBhvr>
                                        <p:cTn id="7" dur="500"/>
                                        <p:tgtEl>
                                          <p:spTgt spid="404485"/>
                                        </p:tgtEl>
                                      </p:cBhvr>
                                    </p:animEffect>
                                  </p:childTnLst>
                                </p:cTn>
                              </p:par>
                            </p:childTnLst>
                          </p:cTn>
                        </p:par>
                        <p:par>
                          <p:cTn id="8" fill="hold" nodeType="afterGroup">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404486"/>
                                        </p:tgtEl>
                                        <p:attrNameLst>
                                          <p:attrName>style.visibility</p:attrName>
                                        </p:attrNameLst>
                                      </p:cBhvr>
                                      <p:to>
                                        <p:strVal val="visible"/>
                                      </p:to>
                                    </p:set>
                                    <p:animEffect transition="in" filter="dissolve">
                                      <p:cBhvr>
                                        <p:cTn id="11" dur="500"/>
                                        <p:tgtEl>
                                          <p:spTgt spid="404486"/>
                                        </p:tgtEl>
                                      </p:cBhvr>
                                    </p:animEffect>
                                  </p:childTnLst>
                                </p:cTn>
                              </p:par>
                            </p:childTnLst>
                          </p:cTn>
                        </p:par>
                        <p:par>
                          <p:cTn id="12" fill="hold" nodeType="afterGroup">
                            <p:stCondLst>
                              <p:cond delay="1000"/>
                            </p:stCondLst>
                            <p:childTnLst>
                              <p:par>
                                <p:cTn id="13" presetID="18" presetClass="entr" presetSubtype="12" fill="hold" nodeType="afterEffect">
                                  <p:stCondLst>
                                    <p:cond delay="0"/>
                                  </p:stCondLst>
                                  <p:childTnLst>
                                    <p:set>
                                      <p:cBhvr>
                                        <p:cTn id="14" dur="1" fill="hold">
                                          <p:stCondLst>
                                            <p:cond delay="0"/>
                                          </p:stCondLst>
                                        </p:cTn>
                                        <p:tgtEl>
                                          <p:spTgt spid="404488"/>
                                        </p:tgtEl>
                                        <p:attrNameLst>
                                          <p:attrName>style.visibility</p:attrName>
                                        </p:attrNameLst>
                                      </p:cBhvr>
                                      <p:to>
                                        <p:strVal val="visible"/>
                                      </p:to>
                                    </p:set>
                                    <p:animEffect transition="in" filter="strips(downLeft)">
                                      <p:cBhvr>
                                        <p:cTn id="15" dur="500"/>
                                        <p:tgtEl>
                                          <p:spTgt spid="404488"/>
                                        </p:tgtEl>
                                      </p:cBhvr>
                                    </p:animEffect>
                                  </p:childTnLst>
                                </p:cTn>
                              </p:par>
                            </p:childTnLst>
                          </p:cTn>
                        </p:par>
                        <p:par>
                          <p:cTn id="16" fill="hold" nodeType="afterGroup">
                            <p:stCondLst>
                              <p:cond delay="1500"/>
                            </p:stCondLst>
                            <p:childTnLst>
                              <p:par>
                                <p:cTn id="17" presetID="9" presetClass="entr" presetSubtype="0" fill="hold" grpId="0" nodeType="afterEffect">
                                  <p:stCondLst>
                                    <p:cond delay="0"/>
                                  </p:stCondLst>
                                  <p:childTnLst>
                                    <p:set>
                                      <p:cBhvr>
                                        <p:cTn id="18" dur="1" fill="hold">
                                          <p:stCondLst>
                                            <p:cond delay="0"/>
                                          </p:stCondLst>
                                        </p:cTn>
                                        <p:tgtEl>
                                          <p:spTgt spid="404487"/>
                                        </p:tgtEl>
                                        <p:attrNameLst>
                                          <p:attrName>style.visibility</p:attrName>
                                        </p:attrNameLst>
                                      </p:cBhvr>
                                      <p:to>
                                        <p:strVal val="visible"/>
                                      </p:to>
                                    </p:set>
                                    <p:animEffect transition="in" filter="dissolve">
                                      <p:cBhvr>
                                        <p:cTn id="19" dur="500"/>
                                        <p:tgtEl>
                                          <p:spTgt spid="404487"/>
                                        </p:tgtEl>
                                      </p:cBhvr>
                                    </p:animEffect>
                                  </p:childTnLst>
                                </p:cTn>
                              </p:par>
                            </p:childTnLst>
                          </p:cTn>
                        </p:par>
                        <p:par>
                          <p:cTn id="20" fill="hold" nodeType="afterGroup">
                            <p:stCondLst>
                              <p:cond delay="2000"/>
                            </p:stCondLst>
                            <p:childTnLst>
                              <p:par>
                                <p:cTn id="21" presetID="18" presetClass="entr" presetSubtype="12" fill="hold" nodeType="afterEffect">
                                  <p:stCondLst>
                                    <p:cond delay="0"/>
                                  </p:stCondLst>
                                  <p:childTnLst>
                                    <p:set>
                                      <p:cBhvr>
                                        <p:cTn id="22" dur="1" fill="hold">
                                          <p:stCondLst>
                                            <p:cond delay="0"/>
                                          </p:stCondLst>
                                        </p:cTn>
                                        <p:tgtEl>
                                          <p:spTgt spid="404489"/>
                                        </p:tgtEl>
                                        <p:attrNameLst>
                                          <p:attrName>style.visibility</p:attrName>
                                        </p:attrNameLst>
                                      </p:cBhvr>
                                      <p:to>
                                        <p:strVal val="visible"/>
                                      </p:to>
                                    </p:set>
                                    <p:animEffect transition="in" filter="strips(downLeft)">
                                      <p:cBhvr>
                                        <p:cTn id="23" dur="500"/>
                                        <p:tgtEl>
                                          <p:spTgt spid="404489"/>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404490"/>
                                        </p:tgtEl>
                                        <p:attrNameLst>
                                          <p:attrName>style.visibility</p:attrName>
                                        </p:attrNameLst>
                                      </p:cBhvr>
                                      <p:to>
                                        <p:strVal val="visible"/>
                                      </p:to>
                                    </p:set>
                                    <p:animEffect transition="in" filter="dissolve">
                                      <p:cBhvr>
                                        <p:cTn id="28" dur="500"/>
                                        <p:tgtEl>
                                          <p:spTgt spid="404490"/>
                                        </p:tgtEl>
                                      </p:cBhvr>
                                    </p:animEffect>
                                  </p:childTnLst>
                                </p:cTn>
                              </p:par>
                            </p:childTnLst>
                          </p:cTn>
                        </p:par>
                        <p:par>
                          <p:cTn id="29" fill="hold" nodeType="afterGroup">
                            <p:stCondLst>
                              <p:cond delay="500"/>
                            </p:stCondLst>
                            <p:childTnLst>
                              <p:par>
                                <p:cTn id="30" presetID="18" presetClass="entr" presetSubtype="12" fill="hold" nodeType="afterEffect">
                                  <p:stCondLst>
                                    <p:cond delay="0"/>
                                  </p:stCondLst>
                                  <p:childTnLst>
                                    <p:set>
                                      <p:cBhvr>
                                        <p:cTn id="31" dur="1" fill="hold">
                                          <p:stCondLst>
                                            <p:cond delay="0"/>
                                          </p:stCondLst>
                                        </p:cTn>
                                        <p:tgtEl>
                                          <p:spTgt spid="404493"/>
                                        </p:tgtEl>
                                        <p:attrNameLst>
                                          <p:attrName>style.visibility</p:attrName>
                                        </p:attrNameLst>
                                      </p:cBhvr>
                                      <p:to>
                                        <p:strVal val="visible"/>
                                      </p:to>
                                    </p:set>
                                    <p:animEffect transition="in" filter="strips(downLeft)">
                                      <p:cBhvr>
                                        <p:cTn id="32" dur="500"/>
                                        <p:tgtEl>
                                          <p:spTgt spid="404493"/>
                                        </p:tgtEl>
                                      </p:cBhvr>
                                    </p:animEffect>
                                  </p:childTnLst>
                                </p:cTn>
                              </p:par>
                            </p:childTnLst>
                          </p:cTn>
                        </p:par>
                        <p:par>
                          <p:cTn id="33" fill="hold" nodeType="afterGroup">
                            <p:stCondLst>
                              <p:cond delay="1000"/>
                            </p:stCondLst>
                            <p:childTnLst>
                              <p:par>
                                <p:cTn id="34" presetID="9" presetClass="entr" presetSubtype="0" fill="hold" grpId="0" nodeType="afterEffect">
                                  <p:stCondLst>
                                    <p:cond delay="0"/>
                                  </p:stCondLst>
                                  <p:childTnLst>
                                    <p:set>
                                      <p:cBhvr>
                                        <p:cTn id="35" dur="1" fill="hold">
                                          <p:stCondLst>
                                            <p:cond delay="0"/>
                                          </p:stCondLst>
                                        </p:cTn>
                                        <p:tgtEl>
                                          <p:spTgt spid="404501"/>
                                        </p:tgtEl>
                                        <p:attrNameLst>
                                          <p:attrName>style.visibility</p:attrName>
                                        </p:attrNameLst>
                                      </p:cBhvr>
                                      <p:to>
                                        <p:strVal val="visible"/>
                                      </p:to>
                                    </p:set>
                                    <p:animEffect transition="in" filter="dissolve">
                                      <p:cBhvr>
                                        <p:cTn id="36" dur="500"/>
                                        <p:tgtEl>
                                          <p:spTgt spid="404501"/>
                                        </p:tgtEl>
                                      </p:cBhvr>
                                    </p:animEffect>
                                  </p:childTnLst>
                                </p:cTn>
                              </p:par>
                            </p:childTnLst>
                          </p:cTn>
                        </p:par>
                        <p:par>
                          <p:cTn id="37" fill="hold" nodeType="afterGroup">
                            <p:stCondLst>
                              <p:cond delay="1500"/>
                            </p:stCondLst>
                            <p:childTnLst>
                              <p:par>
                                <p:cTn id="38" presetID="18" presetClass="entr" presetSubtype="12" fill="hold" nodeType="afterEffect">
                                  <p:stCondLst>
                                    <p:cond delay="0"/>
                                  </p:stCondLst>
                                  <p:childTnLst>
                                    <p:set>
                                      <p:cBhvr>
                                        <p:cTn id="39" dur="1" fill="hold">
                                          <p:stCondLst>
                                            <p:cond delay="0"/>
                                          </p:stCondLst>
                                        </p:cTn>
                                        <p:tgtEl>
                                          <p:spTgt spid="404502"/>
                                        </p:tgtEl>
                                        <p:attrNameLst>
                                          <p:attrName>style.visibility</p:attrName>
                                        </p:attrNameLst>
                                      </p:cBhvr>
                                      <p:to>
                                        <p:strVal val="visible"/>
                                      </p:to>
                                    </p:set>
                                    <p:animEffect transition="in" filter="strips(downLeft)">
                                      <p:cBhvr>
                                        <p:cTn id="40" dur="500"/>
                                        <p:tgtEl>
                                          <p:spTgt spid="404502"/>
                                        </p:tgtEl>
                                      </p:cBhvr>
                                    </p:animEffect>
                                  </p:childTnLst>
                                </p:cTn>
                              </p:par>
                            </p:childTnLst>
                          </p:cTn>
                        </p:par>
                        <p:par>
                          <p:cTn id="41" fill="hold" nodeType="afterGroup">
                            <p:stCondLst>
                              <p:cond delay="2000"/>
                            </p:stCondLst>
                            <p:childTnLst>
                              <p:par>
                                <p:cTn id="42" presetID="9" presetClass="entr" presetSubtype="0" fill="hold" grpId="0" nodeType="afterEffect">
                                  <p:stCondLst>
                                    <p:cond delay="0"/>
                                  </p:stCondLst>
                                  <p:childTnLst>
                                    <p:set>
                                      <p:cBhvr>
                                        <p:cTn id="43" dur="1" fill="hold">
                                          <p:stCondLst>
                                            <p:cond delay="0"/>
                                          </p:stCondLst>
                                        </p:cTn>
                                        <p:tgtEl>
                                          <p:spTgt spid="404484"/>
                                        </p:tgtEl>
                                        <p:attrNameLst>
                                          <p:attrName>style.visibility</p:attrName>
                                        </p:attrNameLst>
                                      </p:cBhvr>
                                      <p:to>
                                        <p:strVal val="visible"/>
                                      </p:to>
                                    </p:set>
                                    <p:animEffect transition="in" filter="dissolve">
                                      <p:cBhvr>
                                        <p:cTn id="44" dur="500"/>
                                        <p:tgtEl>
                                          <p:spTgt spid="404484"/>
                                        </p:tgtEl>
                                      </p:cBhvr>
                                    </p:animEffect>
                                  </p:childTnLst>
                                </p:cTn>
                              </p:par>
                              <p:par>
                                <p:cTn id="45" presetID="9" presetClass="entr" presetSubtype="0" fill="hold" grpId="0" nodeType="withEffect">
                                  <p:stCondLst>
                                    <p:cond delay="0"/>
                                  </p:stCondLst>
                                  <p:childTnLst>
                                    <p:set>
                                      <p:cBhvr>
                                        <p:cTn id="46" dur="1" fill="hold">
                                          <p:stCondLst>
                                            <p:cond delay="0"/>
                                          </p:stCondLst>
                                        </p:cTn>
                                        <p:tgtEl>
                                          <p:spTgt spid="404496"/>
                                        </p:tgtEl>
                                        <p:attrNameLst>
                                          <p:attrName>style.visibility</p:attrName>
                                        </p:attrNameLst>
                                      </p:cBhvr>
                                      <p:to>
                                        <p:strVal val="visible"/>
                                      </p:to>
                                    </p:set>
                                    <p:animEffect transition="in" filter="dissolve">
                                      <p:cBhvr>
                                        <p:cTn id="47" dur="500"/>
                                        <p:tgtEl>
                                          <p:spTgt spid="4044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4496" grpId="0" animBg="1"/>
      <p:bldP spid="404484" grpId="0"/>
      <p:bldP spid="404485" grpId="0" animBg="1"/>
      <p:bldP spid="404486" grpId="0" animBg="1"/>
      <p:bldP spid="404487" grpId="0" animBg="1"/>
      <p:bldP spid="404490" grpId="0" animBg="1"/>
      <p:bldP spid="404501"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日期版面配置區 3"/>
          <p:cNvSpPr>
            <a:spLocks noGrp="1"/>
          </p:cNvSpPr>
          <p:nvPr>
            <p:ph type="dt" sz="quarter" idx="10"/>
          </p:nvPr>
        </p:nvSpPr>
        <p:spPr>
          <a:noFill/>
        </p:spPr>
        <p:txBody>
          <a:bodyPr/>
          <a:lstStyle>
            <a:lvl1pPr>
              <a:spcBef>
                <a:spcPct val="20000"/>
              </a:spcBef>
              <a:buClr>
                <a:schemeClr val="folHlink"/>
              </a:buClr>
              <a:buSzPct val="85000"/>
              <a:buFont typeface="Wingdings 2" panose="05020102010507070707" pitchFamily="18" charset="2"/>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tx2"/>
              </a:buClr>
              <a:buSzPct val="85000"/>
              <a:buFont typeface="Wingdings 2" panose="05020102010507070707" pitchFamily="18" charset="2"/>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folHlink"/>
              </a:buClr>
              <a:buFont typeface="Wingdings 2" panose="05020102010507070707" pitchFamily="18" charset="2"/>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90000"/>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9pPr>
          </a:lstStyle>
          <a:p>
            <a:pPr>
              <a:spcBef>
                <a:spcPct val="0"/>
              </a:spcBef>
              <a:buClrTx/>
              <a:buSzTx/>
              <a:buFontTx/>
              <a:buNone/>
            </a:pPr>
            <a:fld id="{C5D061D6-E4A7-4B20-8107-6B520041C49E}" type="datetime1">
              <a:rPr kumimoji="0" lang="zh-TW" altLang="en-US" sz="1400" smtClean="0"/>
              <a:pPr>
                <a:spcBef>
                  <a:spcPct val="0"/>
                </a:spcBef>
                <a:buClrTx/>
                <a:buSzTx/>
                <a:buFontTx/>
                <a:buNone/>
              </a:pPr>
              <a:t>2020/3/3</a:t>
            </a:fld>
            <a:endParaRPr kumimoji="0" lang="en-US" altLang="zh-TW" sz="1400" smtClean="0"/>
          </a:p>
        </p:txBody>
      </p:sp>
      <p:sp>
        <p:nvSpPr>
          <p:cNvPr id="55299" name="Rectangle 2"/>
          <p:cNvSpPr>
            <a:spLocks noGrp="1" noRot="1" noChangeArrowheads="1"/>
          </p:cNvSpPr>
          <p:nvPr>
            <p:ph type="title"/>
          </p:nvPr>
        </p:nvSpPr>
        <p:spPr/>
        <p:txBody>
          <a:bodyPr/>
          <a:lstStyle/>
          <a:p>
            <a:pPr eaLnBrk="1" hangingPunct="1"/>
            <a:r>
              <a:rPr lang="en-US" altLang="zh-TW" smtClean="0">
                <a:latin typeface="新細明體" panose="02020500000000000000" pitchFamily="18" charset="-120"/>
              </a:rPr>
              <a:t>Rectangle</a:t>
            </a:r>
            <a:r>
              <a:rPr lang="zh-TW" altLang="en-US" smtClean="0">
                <a:latin typeface="新細明體" panose="02020500000000000000" pitchFamily="18" charset="-120"/>
              </a:rPr>
              <a:t>類別設計</a:t>
            </a:r>
          </a:p>
        </p:txBody>
      </p:sp>
      <p:sp>
        <p:nvSpPr>
          <p:cNvPr id="55300" name="Rectangle 3"/>
          <p:cNvSpPr>
            <a:spLocks noGrp="1" noRot="1" noChangeArrowheads="1"/>
          </p:cNvSpPr>
          <p:nvPr>
            <p:ph type="body" idx="1"/>
          </p:nvPr>
        </p:nvSpPr>
        <p:spPr/>
        <p:txBody>
          <a:bodyPr/>
          <a:lstStyle/>
          <a:p>
            <a:pPr eaLnBrk="1" hangingPunct="1">
              <a:lnSpc>
                <a:spcPct val="80000"/>
              </a:lnSpc>
              <a:buFont typeface="Wingdings 2" panose="05020102010507070707" pitchFamily="18" charset="2"/>
              <a:buNone/>
            </a:pPr>
            <a:r>
              <a:rPr lang="en-US" altLang="zh-TW" sz="2000" smtClean="0">
                <a:latin typeface="新細明體" panose="02020500000000000000" pitchFamily="18" charset="-120"/>
              </a:rPr>
              <a:t>package </a:t>
            </a:r>
            <a:r>
              <a:rPr lang="en-US" altLang="zh-TW" sz="1800" smtClean="0">
                <a:latin typeface="新細明體" panose="02020500000000000000" pitchFamily="18" charset="-120"/>
              </a:rPr>
              <a:t>JavaCode.</a:t>
            </a:r>
            <a:r>
              <a:rPr lang="en-US" altLang="zh-TW" sz="2000" smtClean="0">
                <a:latin typeface="新細明體" panose="02020500000000000000" pitchFamily="18" charset="-120"/>
              </a:rPr>
              <a:t>MyJava.Angle;</a:t>
            </a:r>
          </a:p>
          <a:p>
            <a:pPr eaLnBrk="1" hangingPunct="1">
              <a:lnSpc>
                <a:spcPct val="80000"/>
              </a:lnSpc>
              <a:buFont typeface="Wingdings 2" panose="05020102010507070707" pitchFamily="18" charset="2"/>
              <a:buNone/>
            </a:pPr>
            <a:r>
              <a:rPr lang="en-US" altLang="zh-TW" sz="2000" smtClean="0">
                <a:latin typeface="新細明體" panose="02020500000000000000" pitchFamily="18" charset="-120"/>
              </a:rPr>
              <a:t>import </a:t>
            </a:r>
            <a:r>
              <a:rPr lang="en-US" altLang="zh-TW" sz="1800" smtClean="0">
                <a:latin typeface="新細明體" panose="02020500000000000000" pitchFamily="18" charset="-120"/>
              </a:rPr>
              <a:t>JavaCode.</a:t>
            </a:r>
            <a:r>
              <a:rPr lang="en-US" altLang="zh-TW" sz="2000" smtClean="0">
                <a:latin typeface="新細明體" panose="02020500000000000000" pitchFamily="18" charset="-120"/>
              </a:rPr>
              <a:t>MyJava.*;</a:t>
            </a:r>
          </a:p>
          <a:p>
            <a:pPr eaLnBrk="1" hangingPunct="1">
              <a:lnSpc>
                <a:spcPct val="80000"/>
              </a:lnSpc>
              <a:buFont typeface="Wingdings 2" panose="05020102010507070707" pitchFamily="18" charset="2"/>
              <a:buNone/>
            </a:pPr>
            <a:endParaRPr lang="en-US" altLang="zh-TW" sz="2000" smtClean="0">
              <a:latin typeface="新細明體" panose="02020500000000000000" pitchFamily="18" charset="-120"/>
            </a:endParaRPr>
          </a:p>
          <a:p>
            <a:pPr eaLnBrk="1" hangingPunct="1">
              <a:lnSpc>
                <a:spcPct val="80000"/>
              </a:lnSpc>
              <a:buFont typeface="Wingdings 2" panose="05020102010507070707" pitchFamily="18" charset="2"/>
              <a:buNone/>
            </a:pPr>
            <a:r>
              <a:rPr lang="en-US" altLang="zh-TW" sz="2000" smtClean="0">
                <a:latin typeface="新細明體" panose="02020500000000000000" pitchFamily="18" charset="-120"/>
              </a:rPr>
              <a:t>public final class Rectangle extends Angle implements Circumference{</a:t>
            </a:r>
          </a:p>
          <a:p>
            <a:pPr eaLnBrk="1" hangingPunct="1">
              <a:lnSpc>
                <a:spcPct val="80000"/>
              </a:lnSpc>
              <a:buFont typeface="Wingdings 2" panose="05020102010507070707" pitchFamily="18" charset="2"/>
              <a:buNone/>
            </a:pPr>
            <a:r>
              <a:rPr lang="en-US" altLang="zh-TW" sz="2000" smtClean="0">
                <a:latin typeface="新細明體" panose="02020500000000000000" pitchFamily="18" charset="-120"/>
              </a:rPr>
              <a:t>	public Rectangle(String name,float a,float b){</a:t>
            </a:r>
          </a:p>
          <a:p>
            <a:pPr eaLnBrk="1" hangingPunct="1">
              <a:lnSpc>
                <a:spcPct val="80000"/>
              </a:lnSpc>
              <a:buFont typeface="Wingdings 2" panose="05020102010507070707" pitchFamily="18" charset="2"/>
              <a:buNone/>
            </a:pPr>
            <a:r>
              <a:rPr lang="en-US" altLang="zh-TW" sz="2000" smtClean="0">
                <a:latin typeface="新細明體" panose="02020500000000000000" pitchFamily="18" charset="-120"/>
              </a:rPr>
              <a:t>		setEntityName(name);</a:t>
            </a:r>
          </a:p>
          <a:p>
            <a:pPr eaLnBrk="1" hangingPunct="1">
              <a:lnSpc>
                <a:spcPct val="80000"/>
              </a:lnSpc>
              <a:buFont typeface="Wingdings 2" panose="05020102010507070707" pitchFamily="18" charset="2"/>
              <a:buNone/>
            </a:pPr>
            <a:r>
              <a:rPr lang="en-US" altLang="zh-TW" sz="2000" smtClean="0">
                <a:latin typeface="新細明體" panose="02020500000000000000" pitchFamily="18" charset="-120"/>
              </a:rPr>
              <a:t>		EntityID = Entity.entityCounter();</a:t>
            </a:r>
          </a:p>
          <a:p>
            <a:pPr eaLnBrk="1" hangingPunct="1">
              <a:lnSpc>
                <a:spcPct val="80000"/>
              </a:lnSpc>
              <a:buFont typeface="Wingdings 2" panose="05020102010507070707" pitchFamily="18" charset="2"/>
              <a:buNone/>
            </a:pPr>
            <a:r>
              <a:rPr lang="en-US" altLang="zh-TW" sz="2000" smtClean="0">
                <a:latin typeface="新細明體" panose="02020500000000000000" pitchFamily="18" charset="-120"/>
              </a:rPr>
              <a:t>		Circumference = entityCircumference(a,b);</a:t>
            </a:r>
          </a:p>
          <a:p>
            <a:pPr eaLnBrk="1" hangingPunct="1">
              <a:lnSpc>
                <a:spcPct val="80000"/>
              </a:lnSpc>
              <a:buFont typeface="Wingdings 2" panose="05020102010507070707" pitchFamily="18" charset="2"/>
              <a:buNone/>
            </a:pPr>
            <a:r>
              <a:rPr lang="en-US" altLang="zh-TW" sz="2000" smtClean="0">
                <a:latin typeface="新細明體" panose="02020500000000000000" pitchFamily="18" charset="-120"/>
              </a:rPr>
              <a:t>	}</a:t>
            </a:r>
          </a:p>
          <a:p>
            <a:pPr eaLnBrk="1" hangingPunct="1">
              <a:lnSpc>
                <a:spcPct val="80000"/>
              </a:lnSpc>
              <a:buFont typeface="Wingdings 2" panose="05020102010507070707" pitchFamily="18" charset="2"/>
              <a:buNone/>
            </a:pPr>
            <a:r>
              <a:rPr lang="en-US" altLang="zh-TW" sz="2000" smtClean="0">
                <a:latin typeface="新細明體" panose="02020500000000000000" pitchFamily="18" charset="-120"/>
              </a:rPr>
              <a:t>	public float entityCircumference(float a,float b){</a:t>
            </a:r>
          </a:p>
          <a:p>
            <a:pPr eaLnBrk="1" hangingPunct="1">
              <a:lnSpc>
                <a:spcPct val="80000"/>
              </a:lnSpc>
              <a:buFont typeface="Wingdings 2" panose="05020102010507070707" pitchFamily="18" charset="2"/>
              <a:buNone/>
            </a:pPr>
            <a:r>
              <a:rPr lang="en-US" altLang="zh-TW" sz="2000" smtClean="0">
                <a:latin typeface="新細明體" panose="02020500000000000000" pitchFamily="18" charset="-120"/>
              </a:rPr>
              <a:t>		return (a+b)*2;</a:t>
            </a:r>
          </a:p>
          <a:p>
            <a:pPr eaLnBrk="1" hangingPunct="1">
              <a:lnSpc>
                <a:spcPct val="80000"/>
              </a:lnSpc>
              <a:buFont typeface="Wingdings 2" panose="05020102010507070707" pitchFamily="18" charset="2"/>
              <a:buNone/>
            </a:pPr>
            <a:r>
              <a:rPr lang="en-US" altLang="zh-TW" sz="2000" smtClean="0">
                <a:latin typeface="新細明體" panose="02020500000000000000" pitchFamily="18" charset="-120"/>
              </a:rPr>
              <a:t>	}</a:t>
            </a:r>
          </a:p>
          <a:p>
            <a:pPr eaLnBrk="1" hangingPunct="1">
              <a:lnSpc>
                <a:spcPct val="80000"/>
              </a:lnSpc>
              <a:buFont typeface="Wingdings 2" panose="05020102010507070707" pitchFamily="18" charset="2"/>
              <a:buNone/>
            </a:pPr>
            <a:r>
              <a:rPr lang="en-US" altLang="zh-TW" sz="2000" smtClean="0">
                <a:latin typeface="新細明體" panose="02020500000000000000" pitchFamily="18" charset="-120"/>
              </a:rPr>
              <a:t>}</a:t>
            </a:r>
          </a:p>
        </p:txBody>
      </p:sp>
    </p:spTree>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日期版面配置區 4"/>
          <p:cNvSpPr>
            <a:spLocks noGrp="1"/>
          </p:cNvSpPr>
          <p:nvPr>
            <p:ph type="dt" sz="quarter" idx="10"/>
          </p:nvPr>
        </p:nvSpPr>
        <p:spPr>
          <a:noFill/>
        </p:spPr>
        <p:txBody>
          <a:bodyPr/>
          <a:lstStyle>
            <a:lvl1pPr>
              <a:spcBef>
                <a:spcPct val="20000"/>
              </a:spcBef>
              <a:buClr>
                <a:schemeClr val="folHlink"/>
              </a:buClr>
              <a:buSzPct val="85000"/>
              <a:buFont typeface="Wingdings 2" panose="05020102010507070707" pitchFamily="18" charset="2"/>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tx2"/>
              </a:buClr>
              <a:buSzPct val="85000"/>
              <a:buFont typeface="Wingdings 2" panose="05020102010507070707" pitchFamily="18" charset="2"/>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folHlink"/>
              </a:buClr>
              <a:buFont typeface="Wingdings 2" panose="05020102010507070707" pitchFamily="18" charset="2"/>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90000"/>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9pPr>
          </a:lstStyle>
          <a:p>
            <a:pPr>
              <a:spcBef>
                <a:spcPct val="0"/>
              </a:spcBef>
              <a:buClrTx/>
              <a:buSzTx/>
              <a:buFontTx/>
              <a:buNone/>
            </a:pPr>
            <a:fld id="{68EC937D-848E-417D-BEC6-8927E5AC356A}" type="datetime1">
              <a:rPr kumimoji="0" lang="zh-TW" altLang="en-US" sz="1400" smtClean="0"/>
              <a:pPr>
                <a:spcBef>
                  <a:spcPct val="0"/>
                </a:spcBef>
                <a:buClrTx/>
                <a:buSzTx/>
                <a:buFontTx/>
                <a:buNone/>
              </a:pPr>
              <a:t>2020/3/3</a:t>
            </a:fld>
            <a:endParaRPr kumimoji="0" lang="en-US" altLang="zh-TW" sz="1400" smtClean="0"/>
          </a:p>
        </p:txBody>
      </p:sp>
      <p:sp>
        <p:nvSpPr>
          <p:cNvPr id="56323" name="Rectangle 2"/>
          <p:cNvSpPr>
            <a:spLocks noGrp="1" noRot="1" noChangeArrowheads="1"/>
          </p:cNvSpPr>
          <p:nvPr>
            <p:ph type="title"/>
          </p:nvPr>
        </p:nvSpPr>
        <p:spPr/>
        <p:txBody>
          <a:bodyPr/>
          <a:lstStyle/>
          <a:p>
            <a:pPr eaLnBrk="1" hangingPunct="1"/>
            <a:r>
              <a:rPr lang="zh-TW" altLang="en-US" smtClean="0"/>
              <a:t>介面的設計繼承</a:t>
            </a:r>
          </a:p>
        </p:txBody>
      </p:sp>
      <p:sp>
        <p:nvSpPr>
          <p:cNvPr id="406531" name="Rectangle 3"/>
          <p:cNvSpPr>
            <a:spLocks noGrp="1" noRot="1" noChangeArrowheads="1"/>
          </p:cNvSpPr>
          <p:nvPr>
            <p:ph type="body" sz="half" idx="1"/>
          </p:nvPr>
        </p:nvSpPr>
        <p:spPr>
          <a:xfrm>
            <a:off x="301625" y="1600200"/>
            <a:ext cx="8518525" cy="4498975"/>
          </a:xfrm>
        </p:spPr>
        <p:txBody>
          <a:bodyPr/>
          <a:lstStyle/>
          <a:p>
            <a:pPr eaLnBrk="1" hangingPunct="1">
              <a:buClr>
                <a:srgbClr val="FF9900"/>
              </a:buClr>
              <a:buFont typeface="Wingdings" panose="05000000000000000000" pitchFamily="2" charset="2"/>
              <a:buChar char="n"/>
            </a:pPr>
            <a:r>
              <a:rPr lang="en-US" altLang="zh-TW" smtClean="0">
                <a:latin typeface="新細明體" panose="02020500000000000000" pitchFamily="18" charset="-120"/>
              </a:rPr>
              <a:t>Circumference</a:t>
            </a:r>
            <a:r>
              <a:rPr lang="zh-TW" altLang="en-US" smtClean="0">
                <a:latin typeface="新細明體" panose="02020500000000000000" pitchFamily="18" charset="-120"/>
              </a:rPr>
              <a:t>介面對</a:t>
            </a:r>
            <a:r>
              <a:rPr lang="en-US" altLang="zh-TW" smtClean="0">
                <a:latin typeface="新細明體" panose="02020500000000000000" pitchFamily="18" charset="-120"/>
              </a:rPr>
              <a:t>Rectangle</a:t>
            </a:r>
            <a:r>
              <a:rPr lang="zh-TW" altLang="en-US" smtClean="0">
                <a:latin typeface="新細明體" panose="02020500000000000000" pitchFamily="18" charset="-120"/>
              </a:rPr>
              <a:t>是適當的</a:t>
            </a:r>
          </a:p>
          <a:p>
            <a:pPr lvl="1" eaLnBrk="1" hangingPunct="1">
              <a:buFont typeface="Wingdings" panose="05000000000000000000" pitchFamily="2" charset="2"/>
              <a:buChar char="l"/>
            </a:pPr>
            <a:r>
              <a:rPr lang="zh-TW" altLang="en-US" smtClean="0">
                <a:latin typeface="新細明體" panose="02020500000000000000" pitchFamily="18" charset="-120"/>
              </a:rPr>
              <a:t>計算周長時僅需傳入兩個參數即可</a:t>
            </a:r>
          </a:p>
          <a:p>
            <a:pPr eaLnBrk="1" hangingPunct="1">
              <a:buClr>
                <a:srgbClr val="FF9900"/>
              </a:buClr>
              <a:buFont typeface="Wingdings" panose="05000000000000000000" pitchFamily="2" charset="2"/>
              <a:buChar char="n"/>
            </a:pPr>
            <a:r>
              <a:rPr lang="zh-TW" altLang="en-US" smtClean="0">
                <a:latin typeface="新細明體" panose="02020500000000000000" pitchFamily="18" charset="-120"/>
              </a:rPr>
              <a:t>但對</a:t>
            </a:r>
            <a:r>
              <a:rPr lang="en-US" altLang="zh-TW" smtClean="0">
                <a:latin typeface="新細明體" panose="02020500000000000000" pitchFamily="18" charset="-120"/>
              </a:rPr>
              <a:t>Triangle</a:t>
            </a:r>
            <a:r>
              <a:rPr lang="zh-TW" altLang="en-US" smtClean="0">
                <a:latin typeface="新細明體" panose="02020500000000000000" pitchFamily="18" charset="-120"/>
              </a:rPr>
              <a:t>不適當</a:t>
            </a:r>
          </a:p>
          <a:p>
            <a:pPr lvl="1" eaLnBrk="1" hangingPunct="1">
              <a:buFont typeface="Wingdings" panose="05000000000000000000" pitchFamily="2" charset="2"/>
              <a:buChar char="l"/>
            </a:pPr>
            <a:r>
              <a:rPr lang="zh-TW" altLang="en-US" smtClean="0">
                <a:latin typeface="新細明體" panose="02020500000000000000" pitchFamily="18" charset="-120"/>
              </a:rPr>
              <a:t>計算周長時需要傳入三個參數</a:t>
            </a:r>
          </a:p>
          <a:p>
            <a:pPr eaLnBrk="1" hangingPunct="1">
              <a:buClr>
                <a:srgbClr val="FF9900"/>
              </a:buClr>
              <a:buFont typeface="Wingdings" panose="05000000000000000000" pitchFamily="2" charset="2"/>
              <a:buChar char="n"/>
            </a:pPr>
            <a:r>
              <a:rPr lang="en-US" altLang="zh-TW" smtClean="0">
                <a:latin typeface="新細明體" panose="02020500000000000000" pitchFamily="18" charset="-120"/>
              </a:rPr>
              <a:t>Circumference</a:t>
            </a:r>
            <a:r>
              <a:rPr lang="zh-TW" altLang="en-US" smtClean="0">
                <a:latin typeface="新細明體" panose="02020500000000000000" pitchFamily="18" charset="-120"/>
              </a:rPr>
              <a:t>介面必須利用設計繼承擴大功能以符合所需</a:t>
            </a:r>
          </a:p>
        </p:txBody>
      </p:sp>
      <p:sp>
        <p:nvSpPr>
          <p:cNvPr id="406532" name="Rectangle 4"/>
          <p:cNvSpPr>
            <a:spLocks noChangeArrowheads="1"/>
          </p:cNvSpPr>
          <p:nvPr/>
        </p:nvSpPr>
        <p:spPr bwMode="auto">
          <a:xfrm>
            <a:off x="755650" y="4868863"/>
            <a:ext cx="5329238" cy="1728787"/>
          </a:xfrm>
          <a:prstGeom prst="rect">
            <a:avLst/>
          </a:prstGeom>
          <a:noFill/>
          <a:ln w="9525">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85000"/>
              <a:buFont typeface="Wingdings 2" panose="05020102010507070707" pitchFamily="18" charset="2"/>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tx2"/>
              </a:buClr>
              <a:buSzPct val="85000"/>
              <a:buFont typeface="Wingdings 2" panose="05020102010507070707" pitchFamily="18" charset="2"/>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folHlink"/>
              </a:buClr>
              <a:buFont typeface="Wingdings 2" panose="05020102010507070707" pitchFamily="18" charset="2"/>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90000"/>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spcBef>
                <a:spcPct val="0"/>
              </a:spcBef>
              <a:buClrTx/>
              <a:buSzTx/>
              <a:buFontTx/>
              <a:buNone/>
            </a:pPr>
            <a:r>
              <a:rPr lang="en-US" altLang="zh-TW" sz="1800">
                <a:latin typeface="新細明體" panose="02020500000000000000" pitchFamily="18" charset="-120"/>
              </a:rPr>
              <a:t>package JavaCode.MyJava.Angle;</a:t>
            </a:r>
          </a:p>
          <a:p>
            <a:pPr eaLnBrk="1" hangingPunct="1">
              <a:spcBef>
                <a:spcPct val="0"/>
              </a:spcBef>
              <a:buClrTx/>
              <a:buSzTx/>
              <a:buFontTx/>
              <a:buNone/>
            </a:pPr>
            <a:r>
              <a:rPr lang="en-US" altLang="zh-TW" sz="1800">
                <a:latin typeface="新細明體" panose="02020500000000000000" pitchFamily="18" charset="-120"/>
              </a:rPr>
              <a:t>import JavaCode.MyJava.*;</a:t>
            </a:r>
          </a:p>
          <a:p>
            <a:pPr eaLnBrk="1" hangingPunct="1">
              <a:spcBef>
                <a:spcPct val="0"/>
              </a:spcBef>
              <a:buClrTx/>
              <a:buSzTx/>
              <a:buFontTx/>
              <a:buNone/>
            </a:pPr>
            <a:endParaRPr lang="en-US" altLang="zh-TW" sz="1800">
              <a:latin typeface="新細明體" panose="02020500000000000000" pitchFamily="18" charset="-120"/>
            </a:endParaRPr>
          </a:p>
          <a:p>
            <a:pPr eaLnBrk="1" hangingPunct="1">
              <a:spcBef>
                <a:spcPct val="0"/>
              </a:spcBef>
              <a:buClrTx/>
              <a:buSzTx/>
              <a:buFontTx/>
              <a:buNone/>
            </a:pPr>
            <a:r>
              <a:rPr lang="en-US" altLang="zh-TW" sz="1800">
                <a:latin typeface="新細明體" panose="02020500000000000000" pitchFamily="18" charset="-120"/>
              </a:rPr>
              <a:t>public interface SubCircumference extends Circumference{</a:t>
            </a:r>
          </a:p>
          <a:p>
            <a:pPr eaLnBrk="1" hangingPunct="1">
              <a:spcBef>
                <a:spcPct val="0"/>
              </a:spcBef>
              <a:buClrTx/>
              <a:buSzTx/>
              <a:buFontTx/>
              <a:buNone/>
            </a:pPr>
            <a:r>
              <a:rPr lang="en-US" altLang="zh-TW" sz="1800">
                <a:latin typeface="新細明體" panose="02020500000000000000" pitchFamily="18" charset="-120"/>
              </a:rPr>
              <a:t>	float entityCircumference(float a,float b,float c);</a:t>
            </a:r>
          </a:p>
          <a:p>
            <a:pPr eaLnBrk="1" hangingPunct="1">
              <a:spcBef>
                <a:spcPct val="0"/>
              </a:spcBef>
              <a:buClrTx/>
              <a:buSzTx/>
              <a:buFontTx/>
              <a:buNone/>
            </a:pPr>
            <a:r>
              <a:rPr lang="en-US" altLang="zh-TW" sz="1800">
                <a:latin typeface="新細明體" panose="02020500000000000000" pitchFamily="18" charset="-120"/>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nodeType="clickEffect">
                                  <p:stCondLst>
                                    <p:cond delay="0"/>
                                  </p:stCondLst>
                                  <p:childTnLst>
                                    <p:set>
                                      <p:cBhvr>
                                        <p:cTn id="6" dur="1" fill="hold">
                                          <p:stCondLst>
                                            <p:cond delay="0"/>
                                          </p:stCondLst>
                                        </p:cTn>
                                        <p:tgtEl>
                                          <p:spTgt spid="406531">
                                            <p:txEl>
                                              <p:pRg st="2" end="2"/>
                                            </p:txEl>
                                          </p:spTgt>
                                        </p:tgtEl>
                                        <p:attrNameLst>
                                          <p:attrName>style.visibility</p:attrName>
                                        </p:attrNameLst>
                                      </p:cBhvr>
                                      <p:to>
                                        <p:strVal val="visible"/>
                                      </p:to>
                                    </p:set>
                                    <p:animEffect transition="in" filter="strips(downRight)">
                                      <p:cBhvr>
                                        <p:cTn id="7" dur="500"/>
                                        <p:tgtEl>
                                          <p:spTgt spid="406531">
                                            <p:txEl>
                                              <p:pRg st="2" end="2"/>
                                            </p:txEl>
                                          </p:spTgt>
                                        </p:tgtEl>
                                      </p:cBhvr>
                                    </p:animEffect>
                                  </p:childTnLst>
                                </p:cTn>
                              </p:par>
                            </p:childTnLst>
                          </p:cTn>
                        </p:par>
                        <p:par>
                          <p:cTn id="8" fill="hold" nodeType="afterGroup">
                            <p:stCondLst>
                              <p:cond delay="500"/>
                            </p:stCondLst>
                            <p:childTnLst>
                              <p:par>
                                <p:cTn id="9" presetID="18" presetClass="entr" presetSubtype="6" fill="hold" nodeType="afterEffect">
                                  <p:stCondLst>
                                    <p:cond delay="0"/>
                                  </p:stCondLst>
                                  <p:childTnLst>
                                    <p:set>
                                      <p:cBhvr>
                                        <p:cTn id="10" dur="1" fill="hold">
                                          <p:stCondLst>
                                            <p:cond delay="0"/>
                                          </p:stCondLst>
                                        </p:cTn>
                                        <p:tgtEl>
                                          <p:spTgt spid="406531">
                                            <p:txEl>
                                              <p:pRg st="3" end="3"/>
                                            </p:txEl>
                                          </p:spTgt>
                                        </p:tgtEl>
                                        <p:attrNameLst>
                                          <p:attrName>style.visibility</p:attrName>
                                        </p:attrNameLst>
                                      </p:cBhvr>
                                      <p:to>
                                        <p:strVal val="visible"/>
                                      </p:to>
                                    </p:set>
                                    <p:animEffect transition="in" filter="strips(downRight)">
                                      <p:cBhvr>
                                        <p:cTn id="11" dur="500"/>
                                        <p:tgtEl>
                                          <p:spTgt spid="406531">
                                            <p:txEl>
                                              <p:pRg st="3" end="3"/>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9" presetClass="entr" presetSubtype="0" fill="hold" nodeType="clickEffect">
                                  <p:stCondLst>
                                    <p:cond delay="0"/>
                                  </p:stCondLst>
                                  <p:childTnLst>
                                    <p:set>
                                      <p:cBhvr>
                                        <p:cTn id="15" dur="1" fill="hold">
                                          <p:stCondLst>
                                            <p:cond delay="0"/>
                                          </p:stCondLst>
                                        </p:cTn>
                                        <p:tgtEl>
                                          <p:spTgt spid="406531">
                                            <p:txEl>
                                              <p:pRg st="4" end="4"/>
                                            </p:txEl>
                                          </p:spTgt>
                                        </p:tgtEl>
                                        <p:attrNameLst>
                                          <p:attrName>style.visibility</p:attrName>
                                        </p:attrNameLst>
                                      </p:cBhvr>
                                      <p:to>
                                        <p:strVal val="visible"/>
                                      </p:to>
                                    </p:set>
                                    <p:animEffect transition="in" filter="dissolve">
                                      <p:cBhvr>
                                        <p:cTn id="16" dur="500"/>
                                        <p:tgtEl>
                                          <p:spTgt spid="406531">
                                            <p:txEl>
                                              <p:pRg st="4" end="4"/>
                                            </p:txEl>
                                          </p:spTgt>
                                        </p:tgtEl>
                                      </p:cBhvr>
                                    </p:animEffect>
                                  </p:childTnLst>
                                </p:cTn>
                              </p:par>
                            </p:childTnLst>
                          </p:cTn>
                        </p:par>
                        <p:par>
                          <p:cTn id="17" fill="hold" nodeType="afterGroup">
                            <p:stCondLst>
                              <p:cond delay="500"/>
                            </p:stCondLst>
                            <p:childTnLst>
                              <p:par>
                                <p:cTn id="18" presetID="9" presetClass="entr" presetSubtype="0" fill="hold" grpId="0" nodeType="afterEffect">
                                  <p:stCondLst>
                                    <p:cond delay="0"/>
                                  </p:stCondLst>
                                  <p:childTnLst>
                                    <p:set>
                                      <p:cBhvr>
                                        <p:cTn id="19" dur="1" fill="hold">
                                          <p:stCondLst>
                                            <p:cond delay="0"/>
                                          </p:stCondLst>
                                        </p:cTn>
                                        <p:tgtEl>
                                          <p:spTgt spid="406532"/>
                                        </p:tgtEl>
                                        <p:attrNameLst>
                                          <p:attrName>style.visibility</p:attrName>
                                        </p:attrNameLst>
                                      </p:cBhvr>
                                      <p:to>
                                        <p:strVal val="visible"/>
                                      </p:to>
                                    </p:set>
                                    <p:animEffect transition="in" filter="dissolve">
                                      <p:cBhvr>
                                        <p:cTn id="20" dur="500"/>
                                        <p:tgtEl>
                                          <p:spTgt spid="4065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6532"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日期版面配置區 3"/>
          <p:cNvSpPr>
            <a:spLocks noGrp="1"/>
          </p:cNvSpPr>
          <p:nvPr>
            <p:ph type="dt" sz="quarter" idx="10"/>
          </p:nvPr>
        </p:nvSpPr>
        <p:spPr>
          <a:noFill/>
        </p:spPr>
        <p:txBody>
          <a:bodyPr/>
          <a:lstStyle>
            <a:lvl1pPr>
              <a:spcBef>
                <a:spcPct val="20000"/>
              </a:spcBef>
              <a:buClr>
                <a:schemeClr val="folHlink"/>
              </a:buClr>
              <a:buSzPct val="85000"/>
              <a:buFont typeface="Wingdings 2" panose="05020102010507070707" pitchFamily="18" charset="2"/>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tx2"/>
              </a:buClr>
              <a:buSzPct val="85000"/>
              <a:buFont typeface="Wingdings 2" panose="05020102010507070707" pitchFamily="18" charset="2"/>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folHlink"/>
              </a:buClr>
              <a:buFont typeface="Wingdings 2" panose="05020102010507070707" pitchFamily="18" charset="2"/>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90000"/>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9pPr>
          </a:lstStyle>
          <a:p>
            <a:pPr>
              <a:spcBef>
                <a:spcPct val="0"/>
              </a:spcBef>
              <a:buClrTx/>
              <a:buSzTx/>
              <a:buFontTx/>
              <a:buNone/>
            </a:pPr>
            <a:fld id="{5E368FEA-9CF2-4E8C-AE11-5525A8992F61}" type="datetime1">
              <a:rPr kumimoji="0" lang="zh-TW" altLang="en-US" sz="1400" smtClean="0"/>
              <a:pPr>
                <a:spcBef>
                  <a:spcPct val="0"/>
                </a:spcBef>
                <a:buClrTx/>
                <a:buSzTx/>
                <a:buFontTx/>
                <a:buNone/>
              </a:pPr>
              <a:t>2020/3/3</a:t>
            </a:fld>
            <a:endParaRPr kumimoji="0" lang="en-US" altLang="zh-TW" sz="1400" smtClean="0"/>
          </a:p>
        </p:txBody>
      </p:sp>
      <p:sp>
        <p:nvSpPr>
          <p:cNvPr id="405518" name="Rectangle 14"/>
          <p:cNvSpPr>
            <a:spLocks noChangeArrowheads="1"/>
          </p:cNvSpPr>
          <p:nvPr/>
        </p:nvSpPr>
        <p:spPr bwMode="auto">
          <a:xfrm>
            <a:off x="2411413" y="3716338"/>
            <a:ext cx="4608512" cy="29527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85000"/>
              <a:buFont typeface="Wingdings 2" panose="05020102010507070707" pitchFamily="18" charset="2"/>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tx2"/>
              </a:buClr>
              <a:buSzPct val="85000"/>
              <a:buFont typeface="Wingdings 2" panose="05020102010507070707" pitchFamily="18" charset="2"/>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folHlink"/>
              </a:buClr>
              <a:buFont typeface="Wingdings 2" panose="05020102010507070707" pitchFamily="18" charset="2"/>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90000"/>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spcBef>
                <a:spcPct val="0"/>
              </a:spcBef>
              <a:buClrTx/>
              <a:buSzTx/>
              <a:buFontTx/>
              <a:buNone/>
            </a:pPr>
            <a:endParaRPr lang="zh-TW" altLang="en-US" sz="1800"/>
          </a:p>
        </p:txBody>
      </p:sp>
      <p:sp>
        <p:nvSpPr>
          <p:cNvPr id="57348" name="Rectangle 2"/>
          <p:cNvSpPr>
            <a:spLocks noGrp="1" noRot="1" noChangeArrowheads="1"/>
          </p:cNvSpPr>
          <p:nvPr>
            <p:ph type="title"/>
          </p:nvPr>
        </p:nvSpPr>
        <p:spPr/>
        <p:txBody>
          <a:bodyPr/>
          <a:lstStyle/>
          <a:p>
            <a:pPr eaLnBrk="1" hangingPunct="1"/>
            <a:r>
              <a:rPr lang="en-US" altLang="zh-TW" smtClean="0">
                <a:latin typeface="新細明體" panose="02020500000000000000" pitchFamily="18" charset="-120"/>
              </a:rPr>
              <a:t>Triangle</a:t>
            </a:r>
            <a:r>
              <a:rPr lang="zh-TW" altLang="en-US" smtClean="0">
                <a:latin typeface="新細明體" panose="02020500000000000000" pitchFamily="18" charset="-120"/>
              </a:rPr>
              <a:t>類別</a:t>
            </a:r>
          </a:p>
        </p:txBody>
      </p:sp>
      <p:sp>
        <p:nvSpPr>
          <p:cNvPr id="57349" name="Rectangle 3"/>
          <p:cNvSpPr>
            <a:spLocks noGrp="1" noRot="1" noChangeArrowheads="1"/>
          </p:cNvSpPr>
          <p:nvPr>
            <p:ph type="body" idx="1"/>
          </p:nvPr>
        </p:nvSpPr>
        <p:spPr/>
        <p:txBody>
          <a:bodyPr/>
          <a:lstStyle/>
          <a:p>
            <a:pPr eaLnBrk="1" hangingPunct="1">
              <a:buClr>
                <a:srgbClr val="FF9900"/>
              </a:buClr>
              <a:buFont typeface="Wingdings" panose="05000000000000000000" pitchFamily="2" charset="2"/>
              <a:buChar char="n"/>
            </a:pPr>
            <a:r>
              <a:rPr lang="zh-TW" altLang="en-US" smtClean="0">
                <a:latin typeface="新細明體" panose="02020500000000000000" pitchFamily="18" charset="-120"/>
              </a:rPr>
              <a:t>單一設計繼承於</a:t>
            </a:r>
            <a:r>
              <a:rPr lang="en-US" altLang="zh-TW" smtClean="0">
                <a:latin typeface="新細明體" panose="02020500000000000000" pitchFamily="18" charset="-120"/>
              </a:rPr>
              <a:t>Angle</a:t>
            </a:r>
            <a:r>
              <a:rPr lang="zh-TW" altLang="en-US" smtClean="0">
                <a:latin typeface="新細明體" panose="02020500000000000000" pitchFamily="18" charset="-120"/>
              </a:rPr>
              <a:t>類別</a:t>
            </a:r>
          </a:p>
          <a:p>
            <a:pPr lvl="1" eaLnBrk="1" hangingPunct="1">
              <a:buFont typeface="Wingdings" panose="05000000000000000000" pitchFamily="2" charset="2"/>
              <a:buChar char="l"/>
            </a:pPr>
            <a:r>
              <a:rPr lang="zh-TW" altLang="en-US" smtClean="0">
                <a:latin typeface="新細明體" panose="02020500000000000000" pitchFamily="18" charset="-120"/>
              </a:rPr>
              <a:t>用以獲得</a:t>
            </a:r>
            <a:r>
              <a:rPr lang="en-US" altLang="zh-TW" smtClean="0">
                <a:latin typeface="新細明體" panose="02020500000000000000" pitchFamily="18" charset="-120"/>
              </a:rPr>
              <a:t>ID/Name</a:t>
            </a:r>
            <a:r>
              <a:rPr lang="zh-TW" altLang="en-US" smtClean="0">
                <a:latin typeface="新細明體" panose="02020500000000000000" pitchFamily="18" charset="-120"/>
              </a:rPr>
              <a:t>等屬性以及列印功能</a:t>
            </a:r>
          </a:p>
          <a:p>
            <a:pPr eaLnBrk="1" hangingPunct="1">
              <a:buClr>
                <a:srgbClr val="FF9900"/>
              </a:buClr>
              <a:buFont typeface="Wingdings" panose="05000000000000000000" pitchFamily="2" charset="2"/>
              <a:buChar char="n"/>
            </a:pPr>
            <a:r>
              <a:rPr lang="zh-TW" altLang="en-US" smtClean="0">
                <a:latin typeface="新細明體" panose="02020500000000000000" pitchFamily="18" charset="-120"/>
              </a:rPr>
              <a:t>多重實現繼承於</a:t>
            </a:r>
            <a:r>
              <a:rPr lang="en-US" altLang="zh-TW" smtClean="0">
                <a:latin typeface="新細明體" panose="02020500000000000000" pitchFamily="18" charset="-120"/>
              </a:rPr>
              <a:t>SubCircumference</a:t>
            </a:r>
            <a:r>
              <a:rPr lang="zh-TW" altLang="en-US" smtClean="0">
                <a:latin typeface="新細明體" panose="02020500000000000000" pitchFamily="18" charset="-120"/>
              </a:rPr>
              <a:t>介面</a:t>
            </a:r>
          </a:p>
          <a:p>
            <a:pPr lvl="1" eaLnBrk="1" hangingPunct="1">
              <a:buFont typeface="Wingdings" panose="05000000000000000000" pitchFamily="2" charset="2"/>
              <a:buChar char="l"/>
            </a:pPr>
            <a:r>
              <a:rPr lang="zh-TW" altLang="en-US" smtClean="0">
                <a:latin typeface="新細明體" panose="02020500000000000000" pitchFamily="18" charset="-120"/>
              </a:rPr>
              <a:t>得到計算周長的能力</a:t>
            </a:r>
          </a:p>
        </p:txBody>
      </p:sp>
      <p:sp>
        <p:nvSpPr>
          <p:cNvPr id="405508" name="Rectangle 4"/>
          <p:cNvSpPr>
            <a:spLocks noChangeArrowheads="1"/>
          </p:cNvSpPr>
          <p:nvPr/>
        </p:nvSpPr>
        <p:spPr bwMode="auto">
          <a:xfrm>
            <a:off x="3348038" y="3716338"/>
            <a:ext cx="2519362" cy="287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85000"/>
              <a:buFont typeface="Wingdings 2" panose="05020102010507070707" pitchFamily="18" charset="2"/>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tx2"/>
              </a:buClr>
              <a:buSzPct val="85000"/>
              <a:buFont typeface="Wingdings 2" panose="05020102010507070707" pitchFamily="18" charset="2"/>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folHlink"/>
              </a:buClr>
              <a:buFont typeface="Wingdings 2" panose="05020102010507070707" pitchFamily="18" charset="2"/>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90000"/>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9pPr>
          </a:lstStyle>
          <a:p>
            <a:pPr algn="ctr" eaLnBrk="1" hangingPunct="1">
              <a:spcBef>
                <a:spcPct val="0"/>
              </a:spcBef>
              <a:buClrTx/>
              <a:buSzTx/>
              <a:buFontTx/>
              <a:buNone/>
            </a:pPr>
            <a:r>
              <a:rPr lang="en-US" altLang="zh-TW" sz="2000">
                <a:latin typeface="新細明體" panose="02020500000000000000" pitchFamily="18" charset="-120"/>
              </a:rPr>
              <a:t>MyJava.Angle.Rectangle</a:t>
            </a:r>
          </a:p>
        </p:txBody>
      </p:sp>
      <p:sp>
        <p:nvSpPr>
          <p:cNvPr id="405509" name="Rectangle 5"/>
          <p:cNvSpPr>
            <a:spLocks noChangeArrowheads="1"/>
          </p:cNvSpPr>
          <p:nvPr/>
        </p:nvSpPr>
        <p:spPr bwMode="auto">
          <a:xfrm>
            <a:off x="2700338" y="4076700"/>
            <a:ext cx="1008062" cy="5032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85000"/>
              <a:buFont typeface="Wingdings 2" panose="05020102010507070707" pitchFamily="18" charset="2"/>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tx2"/>
              </a:buClr>
              <a:buSzPct val="85000"/>
              <a:buFont typeface="Wingdings 2" panose="05020102010507070707" pitchFamily="18" charset="2"/>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folHlink"/>
              </a:buClr>
              <a:buFont typeface="Wingdings 2" panose="05020102010507070707" pitchFamily="18" charset="2"/>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90000"/>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9pPr>
          </a:lstStyle>
          <a:p>
            <a:pPr algn="ctr" eaLnBrk="1" hangingPunct="1">
              <a:spcBef>
                <a:spcPct val="0"/>
              </a:spcBef>
              <a:buClrTx/>
              <a:buSzTx/>
              <a:buFontTx/>
              <a:buNone/>
            </a:pPr>
            <a:r>
              <a:rPr lang="en-US" altLang="zh-TW" sz="1800">
                <a:latin typeface="新細明體" panose="02020500000000000000" pitchFamily="18" charset="-120"/>
              </a:rPr>
              <a:t>Entity</a:t>
            </a:r>
          </a:p>
        </p:txBody>
      </p:sp>
      <p:sp>
        <p:nvSpPr>
          <p:cNvPr id="405510" name="Rectangle 6"/>
          <p:cNvSpPr>
            <a:spLocks noChangeArrowheads="1"/>
          </p:cNvSpPr>
          <p:nvPr/>
        </p:nvSpPr>
        <p:spPr bwMode="auto">
          <a:xfrm>
            <a:off x="2700338" y="4868863"/>
            <a:ext cx="1008062" cy="5032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85000"/>
              <a:buFont typeface="Wingdings 2" panose="05020102010507070707" pitchFamily="18" charset="2"/>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tx2"/>
              </a:buClr>
              <a:buSzPct val="85000"/>
              <a:buFont typeface="Wingdings 2" panose="05020102010507070707" pitchFamily="18" charset="2"/>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folHlink"/>
              </a:buClr>
              <a:buFont typeface="Wingdings 2" panose="05020102010507070707" pitchFamily="18" charset="2"/>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90000"/>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9pPr>
          </a:lstStyle>
          <a:p>
            <a:pPr algn="ctr" eaLnBrk="1" hangingPunct="1">
              <a:spcBef>
                <a:spcPct val="0"/>
              </a:spcBef>
              <a:buClrTx/>
              <a:buSzTx/>
              <a:buFontTx/>
              <a:buNone/>
            </a:pPr>
            <a:r>
              <a:rPr lang="en-US" altLang="zh-TW" sz="1800">
                <a:latin typeface="新細明體" panose="02020500000000000000" pitchFamily="18" charset="-120"/>
              </a:rPr>
              <a:t>Angle</a:t>
            </a:r>
          </a:p>
        </p:txBody>
      </p:sp>
      <p:sp>
        <p:nvSpPr>
          <p:cNvPr id="405511" name="AutoShape 7"/>
          <p:cNvSpPr>
            <a:spLocks noChangeArrowheads="1"/>
          </p:cNvSpPr>
          <p:nvPr/>
        </p:nvSpPr>
        <p:spPr bwMode="auto">
          <a:xfrm>
            <a:off x="2484438" y="5734050"/>
            <a:ext cx="1439862" cy="719138"/>
          </a:xfrm>
          <a:prstGeom prst="triangle">
            <a:avLst>
              <a:gd name="adj" fmla="val 50000"/>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85000"/>
              <a:buFont typeface="Wingdings 2" panose="05020102010507070707" pitchFamily="18" charset="2"/>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tx2"/>
              </a:buClr>
              <a:buSzPct val="85000"/>
              <a:buFont typeface="Wingdings 2" panose="05020102010507070707" pitchFamily="18" charset="2"/>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folHlink"/>
              </a:buClr>
              <a:buFont typeface="Wingdings 2" panose="05020102010507070707" pitchFamily="18" charset="2"/>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90000"/>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9pPr>
          </a:lstStyle>
          <a:p>
            <a:pPr algn="ctr" eaLnBrk="1" hangingPunct="1">
              <a:spcBef>
                <a:spcPct val="0"/>
              </a:spcBef>
              <a:buClrTx/>
              <a:buSzTx/>
              <a:buFontTx/>
              <a:buNone/>
            </a:pPr>
            <a:r>
              <a:rPr lang="en-US" altLang="zh-TW" sz="1800">
                <a:latin typeface="新細明體" panose="02020500000000000000" pitchFamily="18" charset="-120"/>
              </a:rPr>
              <a:t>Triangle</a:t>
            </a:r>
          </a:p>
        </p:txBody>
      </p:sp>
      <p:cxnSp>
        <p:nvCxnSpPr>
          <p:cNvPr id="405512" name="AutoShape 8"/>
          <p:cNvCxnSpPr>
            <a:cxnSpLocks noChangeShapeType="1"/>
            <a:stCxn id="405509" idx="2"/>
            <a:endCxn id="405510" idx="0"/>
          </p:cNvCxnSpPr>
          <p:nvPr/>
        </p:nvCxnSpPr>
        <p:spPr bwMode="auto">
          <a:xfrm>
            <a:off x="3205163" y="4579938"/>
            <a:ext cx="0" cy="28892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05513" name="AutoShape 9"/>
          <p:cNvCxnSpPr>
            <a:cxnSpLocks noChangeShapeType="1"/>
            <a:stCxn id="405510" idx="2"/>
            <a:endCxn id="405511" idx="0"/>
          </p:cNvCxnSpPr>
          <p:nvPr/>
        </p:nvCxnSpPr>
        <p:spPr bwMode="auto">
          <a:xfrm>
            <a:off x="3205163" y="5372100"/>
            <a:ext cx="0" cy="36195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05514" name="Oval 10"/>
          <p:cNvSpPr>
            <a:spLocks noChangeArrowheads="1"/>
          </p:cNvSpPr>
          <p:nvPr/>
        </p:nvSpPr>
        <p:spPr bwMode="auto">
          <a:xfrm>
            <a:off x="5148263" y="4149725"/>
            <a:ext cx="1584325" cy="50323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85000"/>
              <a:buFont typeface="Wingdings 2" panose="05020102010507070707" pitchFamily="18" charset="2"/>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tx2"/>
              </a:buClr>
              <a:buSzPct val="85000"/>
              <a:buFont typeface="Wingdings 2" panose="05020102010507070707" pitchFamily="18" charset="2"/>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folHlink"/>
              </a:buClr>
              <a:buFont typeface="Wingdings 2" panose="05020102010507070707" pitchFamily="18" charset="2"/>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90000"/>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9pPr>
          </a:lstStyle>
          <a:p>
            <a:pPr algn="ctr" eaLnBrk="1" hangingPunct="1">
              <a:spcBef>
                <a:spcPct val="0"/>
              </a:spcBef>
              <a:buClrTx/>
              <a:buSzTx/>
              <a:buFontTx/>
              <a:buNone/>
            </a:pPr>
            <a:r>
              <a:rPr lang="en-US" altLang="zh-TW" sz="1800">
                <a:latin typeface="新細明體" panose="02020500000000000000" pitchFamily="18" charset="-120"/>
              </a:rPr>
              <a:t>Printable</a:t>
            </a:r>
          </a:p>
        </p:txBody>
      </p:sp>
      <p:cxnSp>
        <p:nvCxnSpPr>
          <p:cNvPr id="405516" name="AutoShape 12"/>
          <p:cNvCxnSpPr>
            <a:cxnSpLocks noChangeShapeType="1"/>
            <a:stCxn id="405510" idx="3"/>
            <a:endCxn id="405514" idx="2"/>
          </p:cNvCxnSpPr>
          <p:nvPr/>
        </p:nvCxnSpPr>
        <p:spPr bwMode="auto">
          <a:xfrm flipV="1">
            <a:off x="3708400" y="4402138"/>
            <a:ext cx="1439863" cy="719137"/>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05523" name="Oval 19"/>
          <p:cNvSpPr>
            <a:spLocks noChangeArrowheads="1"/>
          </p:cNvSpPr>
          <p:nvPr/>
        </p:nvSpPr>
        <p:spPr bwMode="auto">
          <a:xfrm>
            <a:off x="5003800" y="4941888"/>
            <a:ext cx="1800225" cy="503237"/>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85000"/>
              <a:buFont typeface="Wingdings 2" panose="05020102010507070707" pitchFamily="18" charset="2"/>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tx2"/>
              </a:buClr>
              <a:buSzPct val="85000"/>
              <a:buFont typeface="Wingdings 2" panose="05020102010507070707" pitchFamily="18" charset="2"/>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folHlink"/>
              </a:buClr>
              <a:buFont typeface="Wingdings 2" panose="05020102010507070707" pitchFamily="18" charset="2"/>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90000"/>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9pPr>
          </a:lstStyle>
          <a:p>
            <a:pPr algn="ctr" eaLnBrk="1" hangingPunct="1">
              <a:spcBef>
                <a:spcPct val="0"/>
              </a:spcBef>
              <a:buClrTx/>
              <a:buSzTx/>
              <a:buFontTx/>
              <a:buNone/>
            </a:pPr>
            <a:r>
              <a:rPr lang="en-US" altLang="zh-TW" sz="1800">
                <a:latin typeface="新細明體" panose="02020500000000000000" pitchFamily="18" charset="-120"/>
              </a:rPr>
              <a:t>Circumference</a:t>
            </a:r>
          </a:p>
        </p:txBody>
      </p:sp>
      <p:cxnSp>
        <p:nvCxnSpPr>
          <p:cNvPr id="405524" name="AutoShape 20"/>
          <p:cNvCxnSpPr>
            <a:cxnSpLocks noChangeShapeType="1"/>
            <a:stCxn id="405511" idx="5"/>
            <a:endCxn id="405525" idx="2"/>
          </p:cNvCxnSpPr>
          <p:nvPr/>
        </p:nvCxnSpPr>
        <p:spPr bwMode="auto">
          <a:xfrm flipV="1">
            <a:off x="3563938" y="6057900"/>
            <a:ext cx="1439862" cy="36513"/>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05525" name="Oval 21"/>
          <p:cNvSpPr>
            <a:spLocks noChangeArrowheads="1"/>
          </p:cNvSpPr>
          <p:nvPr/>
        </p:nvSpPr>
        <p:spPr bwMode="auto">
          <a:xfrm>
            <a:off x="5003800" y="5805488"/>
            <a:ext cx="1800225" cy="503237"/>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85000"/>
              <a:buFont typeface="Wingdings 2" panose="05020102010507070707" pitchFamily="18" charset="2"/>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tx2"/>
              </a:buClr>
              <a:buSzPct val="85000"/>
              <a:buFont typeface="Wingdings 2" panose="05020102010507070707" pitchFamily="18" charset="2"/>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folHlink"/>
              </a:buClr>
              <a:buFont typeface="Wingdings 2" panose="05020102010507070707" pitchFamily="18" charset="2"/>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90000"/>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9pPr>
          </a:lstStyle>
          <a:p>
            <a:pPr algn="ctr" eaLnBrk="1" hangingPunct="1">
              <a:spcBef>
                <a:spcPct val="0"/>
              </a:spcBef>
              <a:buClrTx/>
              <a:buSzTx/>
              <a:buFontTx/>
              <a:buNone/>
            </a:pPr>
            <a:r>
              <a:rPr lang="en-US" altLang="zh-TW" sz="1800">
                <a:latin typeface="新細明體" panose="02020500000000000000" pitchFamily="18" charset="-120"/>
              </a:rPr>
              <a:t>SubCircumference</a:t>
            </a:r>
          </a:p>
        </p:txBody>
      </p:sp>
      <p:cxnSp>
        <p:nvCxnSpPr>
          <p:cNvPr id="405526" name="AutoShape 22"/>
          <p:cNvCxnSpPr>
            <a:cxnSpLocks noChangeShapeType="1"/>
            <a:stCxn id="405523" idx="4"/>
            <a:endCxn id="405525" idx="0"/>
          </p:cNvCxnSpPr>
          <p:nvPr/>
        </p:nvCxnSpPr>
        <p:spPr bwMode="auto">
          <a:xfrm>
            <a:off x="5903913" y="5445125"/>
            <a:ext cx="0" cy="360363"/>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05509"/>
                                        </p:tgtEl>
                                        <p:attrNameLst>
                                          <p:attrName>style.visibility</p:attrName>
                                        </p:attrNameLst>
                                      </p:cBhvr>
                                      <p:to>
                                        <p:strVal val="visible"/>
                                      </p:to>
                                    </p:set>
                                    <p:animEffect transition="in" filter="dissolve">
                                      <p:cBhvr>
                                        <p:cTn id="7" dur="500"/>
                                        <p:tgtEl>
                                          <p:spTgt spid="405509"/>
                                        </p:tgtEl>
                                      </p:cBhvr>
                                    </p:animEffect>
                                  </p:childTnLst>
                                </p:cTn>
                              </p:par>
                            </p:childTnLst>
                          </p:cTn>
                        </p:par>
                        <p:par>
                          <p:cTn id="8" fill="hold" nodeType="afterGroup">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405510"/>
                                        </p:tgtEl>
                                        <p:attrNameLst>
                                          <p:attrName>style.visibility</p:attrName>
                                        </p:attrNameLst>
                                      </p:cBhvr>
                                      <p:to>
                                        <p:strVal val="visible"/>
                                      </p:to>
                                    </p:set>
                                    <p:animEffect transition="in" filter="dissolve">
                                      <p:cBhvr>
                                        <p:cTn id="11" dur="500"/>
                                        <p:tgtEl>
                                          <p:spTgt spid="405510"/>
                                        </p:tgtEl>
                                      </p:cBhvr>
                                    </p:animEffect>
                                  </p:childTnLst>
                                </p:cTn>
                              </p:par>
                            </p:childTnLst>
                          </p:cTn>
                        </p:par>
                        <p:par>
                          <p:cTn id="12" fill="hold" nodeType="afterGroup">
                            <p:stCondLst>
                              <p:cond delay="1000"/>
                            </p:stCondLst>
                            <p:childTnLst>
                              <p:par>
                                <p:cTn id="13" presetID="18" presetClass="entr" presetSubtype="12" fill="hold" nodeType="afterEffect">
                                  <p:stCondLst>
                                    <p:cond delay="0"/>
                                  </p:stCondLst>
                                  <p:childTnLst>
                                    <p:set>
                                      <p:cBhvr>
                                        <p:cTn id="14" dur="1" fill="hold">
                                          <p:stCondLst>
                                            <p:cond delay="0"/>
                                          </p:stCondLst>
                                        </p:cTn>
                                        <p:tgtEl>
                                          <p:spTgt spid="405512"/>
                                        </p:tgtEl>
                                        <p:attrNameLst>
                                          <p:attrName>style.visibility</p:attrName>
                                        </p:attrNameLst>
                                      </p:cBhvr>
                                      <p:to>
                                        <p:strVal val="visible"/>
                                      </p:to>
                                    </p:set>
                                    <p:animEffect transition="in" filter="strips(downLeft)">
                                      <p:cBhvr>
                                        <p:cTn id="15" dur="500"/>
                                        <p:tgtEl>
                                          <p:spTgt spid="405512"/>
                                        </p:tgtEl>
                                      </p:cBhvr>
                                    </p:animEffect>
                                  </p:childTnLst>
                                </p:cTn>
                              </p:par>
                            </p:childTnLst>
                          </p:cTn>
                        </p:par>
                        <p:par>
                          <p:cTn id="16" fill="hold" nodeType="afterGroup">
                            <p:stCondLst>
                              <p:cond delay="1500"/>
                            </p:stCondLst>
                            <p:childTnLst>
                              <p:par>
                                <p:cTn id="17" presetID="9" presetClass="entr" presetSubtype="0" fill="hold" grpId="0" nodeType="afterEffect">
                                  <p:stCondLst>
                                    <p:cond delay="0"/>
                                  </p:stCondLst>
                                  <p:childTnLst>
                                    <p:set>
                                      <p:cBhvr>
                                        <p:cTn id="18" dur="1" fill="hold">
                                          <p:stCondLst>
                                            <p:cond delay="0"/>
                                          </p:stCondLst>
                                        </p:cTn>
                                        <p:tgtEl>
                                          <p:spTgt spid="405511"/>
                                        </p:tgtEl>
                                        <p:attrNameLst>
                                          <p:attrName>style.visibility</p:attrName>
                                        </p:attrNameLst>
                                      </p:cBhvr>
                                      <p:to>
                                        <p:strVal val="visible"/>
                                      </p:to>
                                    </p:set>
                                    <p:animEffect transition="in" filter="dissolve">
                                      <p:cBhvr>
                                        <p:cTn id="19" dur="500"/>
                                        <p:tgtEl>
                                          <p:spTgt spid="405511"/>
                                        </p:tgtEl>
                                      </p:cBhvr>
                                    </p:animEffect>
                                  </p:childTnLst>
                                </p:cTn>
                              </p:par>
                            </p:childTnLst>
                          </p:cTn>
                        </p:par>
                        <p:par>
                          <p:cTn id="20" fill="hold" nodeType="afterGroup">
                            <p:stCondLst>
                              <p:cond delay="2000"/>
                            </p:stCondLst>
                            <p:childTnLst>
                              <p:par>
                                <p:cTn id="21" presetID="18" presetClass="entr" presetSubtype="12" fill="hold" nodeType="afterEffect">
                                  <p:stCondLst>
                                    <p:cond delay="0"/>
                                  </p:stCondLst>
                                  <p:childTnLst>
                                    <p:set>
                                      <p:cBhvr>
                                        <p:cTn id="22" dur="1" fill="hold">
                                          <p:stCondLst>
                                            <p:cond delay="0"/>
                                          </p:stCondLst>
                                        </p:cTn>
                                        <p:tgtEl>
                                          <p:spTgt spid="405513"/>
                                        </p:tgtEl>
                                        <p:attrNameLst>
                                          <p:attrName>style.visibility</p:attrName>
                                        </p:attrNameLst>
                                      </p:cBhvr>
                                      <p:to>
                                        <p:strVal val="visible"/>
                                      </p:to>
                                    </p:set>
                                    <p:animEffect transition="in" filter="strips(downLeft)">
                                      <p:cBhvr>
                                        <p:cTn id="23" dur="500"/>
                                        <p:tgtEl>
                                          <p:spTgt spid="405513"/>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405514"/>
                                        </p:tgtEl>
                                        <p:attrNameLst>
                                          <p:attrName>style.visibility</p:attrName>
                                        </p:attrNameLst>
                                      </p:cBhvr>
                                      <p:to>
                                        <p:strVal val="visible"/>
                                      </p:to>
                                    </p:set>
                                    <p:animEffect transition="in" filter="dissolve">
                                      <p:cBhvr>
                                        <p:cTn id="28" dur="500"/>
                                        <p:tgtEl>
                                          <p:spTgt spid="405514"/>
                                        </p:tgtEl>
                                      </p:cBhvr>
                                    </p:animEffect>
                                  </p:childTnLst>
                                </p:cTn>
                              </p:par>
                            </p:childTnLst>
                          </p:cTn>
                        </p:par>
                        <p:par>
                          <p:cTn id="29" fill="hold" nodeType="afterGroup">
                            <p:stCondLst>
                              <p:cond delay="500"/>
                            </p:stCondLst>
                            <p:childTnLst>
                              <p:par>
                                <p:cTn id="30" presetID="18" presetClass="entr" presetSubtype="12" fill="hold" nodeType="afterEffect">
                                  <p:stCondLst>
                                    <p:cond delay="0"/>
                                  </p:stCondLst>
                                  <p:childTnLst>
                                    <p:set>
                                      <p:cBhvr>
                                        <p:cTn id="31" dur="1" fill="hold">
                                          <p:stCondLst>
                                            <p:cond delay="0"/>
                                          </p:stCondLst>
                                        </p:cTn>
                                        <p:tgtEl>
                                          <p:spTgt spid="405516"/>
                                        </p:tgtEl>
                                        <p:attrNameLst>
                                          <p:attrName>style.visibility</p:attrName>
                                        </p:attrNameLst>
                                      </p:cBhvr>
                                      <p:to>
                                        <p:strVal val="visible"/>
                                      </p:to>
                                    </p:set>
                                    <p:animEffect transition="in" filter="strips(downLeft)">
                                      <p:cBhvr>
                                        <p:cTn id="32" dur="500"/>
                                        <p:tgtEl>
                                          <p:spTgt spid="405516"/>
                                        </p:tgtEl>
                                      </p:cBhvr>
                                    </p:animEffect>
                                  </p:childTnLst>
                                </p:cTn>
                              </p:par>
                            </p:childTnLst>
                          </p:cTn>
                        </p:par>
                        <p:par>
                          <p:cTn id="33" fill="hold" nodeType="afterGroup">
                            <p:stCondLst>
                              <p:cond delay="1000"/>
                            </p:stCondLst>
                            <p:childTnLst>
                              <p:par>
                                <p:cTn id="34" presetID="9" presetClass="entr" presetSubtype="0" fill="hold" grpId="0" nodeType="afterEffect">
                                  <p:stCondLst>
                                    <p:cond delay="0"/>
                                  </p:stCondLst>
                                  <p:childTnLst>
                                    <p:set>
                                      <p:cBhvr>
                                        <p:cTn id="35" dur="1" fill="hold">
                                          <p:stCondLst>
                                            <p:cond delay="0"/>
                                          </p:stCondLst>
                                        </p:cTn>
                                        <p:tgtEl>
                                          <p:spTgt spid="405523"/>
                                        </p:tgtEl>
                                        <p:attrNameLst>
                                          <p:attrName>style.visibility</p:attrName>
                                        </p:attrNameLst>
                                      </p:cBhvr>
                                      <p:to>
                                        <p:strVal val="visible"/>
                                      </p:to>
                                    </p:set>
                                    <p:animEffect transition="in" filter="dissolve">
                                      <p:cBhvr>
                                        <p:cTn id="36" dur="500"/>
                                        <p:tgtEl>
                                          <p:spTgt spid="405523"/>
                                        </p:tgtEl>
                                      </p:cBhvr>
                                    </p:animEffect>
                                  </p:childTnLst>
                                </p:cTn>
                              </p:par>
                            </p:childTnLst>
                          </p:cTn>
                        </p:par>
                        <p:par>
                          <p:cTn id="37" fill="hold" nodeType="afterGroup">
                            <p:stCondLst>
                              <p:cond delay="1500"/>
                            </p:stCondLst>
                            <p:childTnLst>
                              <p:par>
                                <p:cTn id="38" presetID="18" presetClass="entr" presetSubtype="12" fill="hold" nodeType="afterEffect">
                                  <p:stCondLst>
                                    <p:cond delay="0"/>
                                  </p:stCondLst>
                                  <p:childTnLst>
                                    <p:set>
                                      <p:cBhvr>
                                        <p:cTn id="39" dur="1" fill="hold">
                                          <p:stCondLst>
                                            <p:cond delay="0"/>
                                          </p:stCondLst>
                                        </p:cTn>
                                        <p:tgtEl>
                                          <p:spTgt spid="405526"/>
                                        </p:tgtEl>
                                        <p:attrNameLst>
                                          <p:attrName>style.visibility</p:attrName>
                                        </p:attrNameLst>
                                      </p:cBhvr>
                                      <p:to>
                                        <p:strVal val="visible"/>
                                      </p:to>
                                    </p:set>
                                    <p:animEffect transition="in" filter="strips(downLeft)">
                                      <p:cBhvr>
                                        <p:cTn id="40" dur="500"/>
                                        <p:tgtEl>
                                          <p:spTgt spid="405526"/>
                                        </p:tgtEl>
                                      </p:cBhvr>
                                    </p:animEffect>
                                  </p:childTnLst>
                                </p:cTn>
                              </p:par>
                            </p:childTnLst>
                          </p:cTn>
                        </p:par>
                        <p:par>
                          <p:cTn id="41" fill="hold" nodeType="afterGroup">
                            <p:stCondLst>
                              <p:cond delay="2000"/>
                            </p:stCondLst>
                            <p:childTnLst>
                              <p:par>
                                <p:cTn id="42" presetID="9" presetClass="entr" presetSubtype="0" fill="hold" grpId="0" nodeType="afterEffect">
                                  <p:stCondLst>
                                    <p:cond delay="0"/>
                                  </p:stCondLst>
                                  <p:childTnLst>
                                    <p:set>
                                      <p:cBhvr>
                                        <p:cTn id="43" dur="1" fill="hold">
                                          <p:stCondLst>
                                            <p:cond delay="0"/>
                                          </p:stCondLst>
                                        </p:cTn>
                                        <p:tgtEl>
                                          <p:spTgt spid="405525"/>
                                        </p:tgtEl>
                                        <p:attrNameLst>
                                          <p:attrName>style.visibility</p:attrName>
                                        </p:attrNameLst>
                                      </p:cBhvr>
                                      <p:to>
                                        <p:strVal val="visible"/>
                                      </p:to>
                                    </p:set>
                                    <p:animEffect transition="in" filter="dissolve">
                                      <p:cBhvr>
                                        <p:cTn id="44" dur="500"/>
                                        <p:tgtEl>
                                          <p:spTgt spid="405525"/>
                                        </p:tgtEl>
                                      </p:cBhvr>
                                    </p:animEffect>
                                  </p:childTnLst>
                                </p:cTn>
                              </p:par>
                            </p:childTnLst>
                          </p:cTn>
                        </p:par>
                        <p:par>
                          <p:cTn id="45" fill="hold" nodeType="afterGroup">
                            <p:stCondLst>
                              <p:cond delay="2500"/>
                            </p:stCondLst>
                            <p:childTnLst>
                              <p:par>
                                <p:cTn id="46" presetID="18" presetClass="entr" presetSubtype="12" fill="hold" nodeType="afterEffect">
                                  <p:stCondLst>
                                    <p:cond delay="0"/>
                                  </p:stCondLst>
                                  <p:childTnLst>
                                    <p:set>
                                      <p:cBhvr>
                                        <p:cTn id="47" dur="1" fill="hold">
                                          <p:stCondLst>
                                            <p:cond delay="0"/>
                                          </p:stCondLst>
                                        </p:cTn>
                                        <p:tgtEl>
                                          <p:spTgt spid="405524"/>
                                        </p:tgtEl>
                                        <p:attrNameLst>
                                          <p:attrName>style.visibility</p:attrName>
                                        </p:attrNameLst>
                                      </p:cBhvr>
                                      <p:to>
                                        <p:strVal val="visible"/>
                                      </p:to>
                                    </p:set>
                                    <p:animEffect transition="in" filter="strips(downLeft)">
                                      <p:cBhvr>
                                        <p:cTn id="48" dur="500"/>
                                        <p:tgtEl>
                                          <p:spTgt spid="405524"/>
                                        </p:tgtEl>
                                      </p:cBhvr>
                                    </p:animEffect>
                                  </p:childTnLst>
                                </p:cTn>
                              </p:par>
                            </p:childTnLst>
                          </p:cTn>
                        </p:par>
                        <p:par>
                          <p:cTn id="49" fill="hold" nodeType="afterGroup">
                            <p:stCondLst>
                              <p:cond delay="3000"/>
                            </p:stCondLst>
                            <p:childTnLst>
                              <p:par>
                                <p:cTn id="50" presetID="9" presetClass="entr" presetSubtype="0" fill="hold" grpId="0" nodeType="afterEffect">
                                  <p:stCondLst>
                                    <p:cond delay="0"/>
                                  </p:stCondLst>
                                  <p:childTnLst>
                                    <p:set>
                                      <p:cBhvr>
                                        <p:cTn id="51" dur="1" fill="hold">
                                          <p:stCondLst>
                                            <p:cond delay="0"/>
                                          </p:stCondLst>
                                        </p:cTn>
                                        <p:tgtEl>
                                          <p:spTgt spid="405508"/>
                                        </p:tgtEl>
                                        <p:attrNameLst>
                                          <p:attrName>style.visibility</p:attrName>
                                        </p:attrNameLst>
                                      </p:cBhvr>
                                      <p:to>
                                        <p:strVal val="visible"/>
                                      </p:to>
                                    </p:set>
                                    <p:animEffect transition="in" filter="dissolve">
                                      <p:cBhvr>
                                        <p:cTn id="52" dur="500"/>
                                        <p:tgtEl>
                                          <p:spTgt spid="405508"/>
                                        </p:tgtEl>
                                      </p:cBhvr>
                                    </p:animEffect>
                                  </p:childTnLst>
                                </p:cTn>
                              </p:par>
                              <p:par>
                                <p:cTn id="53" presetID="9" presetClass="entr" presetSubtype="0" fill="hold" grpId="0" nodeType="withEffect">
                                  <p:stCondLst>
                                    <p:cond delay="0"/>
                                  </p:stCondLst>
                                  <p:childTnLst>
                                    <p:set>
                                      <p:cBhvr>
                                        <p:cTn id="54" dur="1" fill="hold">
                                          <p:stCondLst>
                                            <p:cond delay="0"/>
                                          </p:stCondLst>
                                        </p:cTn>
                                        <p:tgtEl>
                                          <p:spTgt spid="405518"/>
                                        </p:tgtEl>
                                        <p:attrNameLst>
                                          <p:attrName>style.visibility</p:attrName>
                                        </p:attrNameLst>
                                      </p:cBhvr>
                                      <p:to>
                                        <p:strVal val="visible"/>
                                      </p:to>
                                    </p:set>
                                    <p:animEffect transition="in" filter="dissolve">
                                      <p:cBhvr>
                                        <p:cTn id="55" dur="500"/>
                                        <p:tgtEl>
                                          <p:spTgt spid="4055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5518" grpId="0" animBg="1"/>
      <p:bldP spid="405508" grpId="0"/>
      <p:bldP spid="405509" grpId="0" animBg="1"/>
      <p:bldP spid="405510" grpId="0" animBg="1"/>
      <p:bldP spid="405511" grpId="0" animBg="1"/>
      <p:bldP spid="405514" grpId="0" animBg="1"/>
      <p:bldP spid="405523" grpId="0" animBg="1"/>
      <p:bldP spid="405525"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日期版面配置區 3"/>
          <p:cNvSpPr>
            <a:spLocks noGrp="1"/>
          </p:cNvSpPr>
          <p:nvPr>
            <p:ph type="dt" sz="quarter" idx="10"/>
          </p:nvPr>
        </p:nvSpPr>
        <p:spPr>
          <a:noFill/>
        </p:spPr>
        <p:txBody>
          <a:bodyPr/>
          <a:lstStyle>
            <a:lvl1pPr>
              <a:spcBef>
                <a:spcPct val="20000"/>
              </a:spcBef>
              <a:buClr>
                <a:schemeClr val="folHlink"/>
              </a:buClr>
              <a:buSzPct val="85000"/>
              <a:buFont typeface="Wingdings 2" panose="05020102010507070707" pitchFamily="18" charset="2"/>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tx2"/>
              </a:buClr>
              <a:buSzPct val="85000"/>
              <a:buFont typeface="Wingdings 2" panose="05020102010507070707" pitchFamily="18" charset="2"/>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folHlink"/>
              </a:buClr>
              <a:buFont typeface="Wingdings 2" panose="05020102010507070707" pitchFamily="18" charset="2"/>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90000"/>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9pPr>
          </a:lstStyle>
          <a:p>
            <a:pPr>
              <a:spcBef>
                <a:spcPct val="0"/>
              </a:spcBef>
              <a:buClrTx/>
              <a:buSzTx/>
              <a:buFontTx/>
              <a:buNone/>
            </a:pPr>
            <a:fld id="{56176FDE-6B1C-4139-AAAB-C2BEB29BAD1B}" type="datetime1">
              <a:rPr kumimoji="0" lang="zh-TW" altLang="en-US" sz="1400" smtClean="0"/>
              <a:pPr>
                <a:spcBef>
                  <a:spcPct val="0"/>
                </a:spcBef>
                <a:buClrTx/>
                <a:buSzTx/>
                <a:buFontTx/>
                <a:buNone/>
              </a:pPr>
              <a:t>2020/3/3</a:t>
            </a:fld>
            <a:endParaRPr kumimoji="0" lang="en-US" altLang="zh-TW" sz="1400" smtClean="0"/>
          </a:p>
        </p:txBody>
      </p:sp>
      <p:sp>
        <p:nvSpPr>
          <p:cNvPr id="58371" name="Rectangle 2"/>
          <p:cNvSpPr>
            <a:spLocks noGrp="1" noRot="1" noChangeArrowheads="1"/>
          </p:cNvSpPr>
          <p:nvPr>
            <p:ph type="title"/>
          </p:nvPr>
        </p:nvSpPr>
        <p:spPr/>
        <p:txBody>
          <a:bodyPr/>
          <a:lstStyle/>
          <a:p>
            <a:pPr eaLnBrk="1" hangingPunct="1"/>
            <a:r>
              <a:rPr lang="en-US" altLang="zh-TW" smtClean="0">
                <a:latin typeface="新細明體" panose="02020500000000000000" pitchFamily="18" charset="-120"/>
              </a:rPr>
              <a:t>Triangle</a:t>
            </a:r>
            <a:r>
              <a:rPr lang="zh-TW" altLang="en-US" smtClean="0">
                <a:latin typeface="新細明體" panose="02020500000000000000" pitchFamily="18" charset="-120"/>
              </a:rPr>
              <a:t>類別設計</a:t>
            </a:r>
          </a:p>
        </p:txBody>
      </p:sp>
      <p:sp>
        <p:nvSpPr>
          <p:cNvPr id="58372" name="Rectangle 3"/>
          <p:cNvSpPr>
            <a:spLocks noGrp="1" noRot="1" noChangeArrowheads="1"/>
          </p:cNvSpPr>
          <p:nvPr>
            <p:ph type="body" idx="1"/>
          </p:nvPr>
        </p:nvSpPr>
        <p:spPr/>
        <p:txBody>
          <a:bodyPr/>
          <a:lstStyle/>
          <a:p>
            <a:pPr eaLnBrk="1" hangingPunct="1">
              <a:lnSpc>
                <a:spcPct val="80000"/>
              </a:lnSpc>
              <a:buFont typeface="Wingdings 2" panose="05020102010507070707" pitchFamily="18" charset="2"/>
              <a:buNone/>
            </a:pPr>
            <a:r>
              <a:rPr lang="en-US" altLang="zh-TW" sz="1800" smtClean="0">
                <a:latin typeface="新細明體" panose="02020500000000000000" pitchFamily="18" charset="-120"/>
              </a:rPr>
              <a:t>package </a:t>
            </a:r>
            <a:r>
              <a:rPr lang="en-US" altLang="zh-TW" sz="1600" smtClean="0">
                <a:latin typeface="新細明體" panose="02020500000000000000" pitchFamily="18" charset="-120"/>
              </a:rPr>
              <a:t>JavaCode.</a:t>
            </a:r>
            <a:r>
              <a:rPr lang="en-US" altLang="zh-TW" sz="1800" smtClean="0">
                <a:latin typeface="新細明體" panose="02020500000000000000" pitchFamily="18" charset="-120"/>
              </a:rPr>
              <a:t>MyJava.Angle;</a:t>
            </a:r>
          </a:p>
          <a:p>
            <a:pPr eaLnBrk="1" hangingPunct="1">
              <a:lnSpc>
                <a:spcPct val="80000"/>
              </a:lnSpc>
              <a:buFont typeface="Wingdings 2" panose="05020102010507070707" pitchFamily="18" charset="2"/>
              <a:buNone/>
            </a:pPr>
            <a:r>
              <a:rPr lang="en-US" altLang="zh-TW" sz="1800" smtClean="0">
                <a:latin typeface="新細明體" panose="02020500000000000000" pitchFamily="18" charset="-120"/>
              </a:rPr>
              <a:t>import </a:t>
            </a:r>
            <a:r>
              <a:rPr lang="en-US" altLang="zh-TW" sz="1600" smtClean="0">
                <a:latin typeface="新細明體" panose="02020500000000000000" pitchFamily="18" charset="-120"/>
              </a:rPr>
              <a:t>JavaCode.</a:t>
            </a:r>
            <a:r>
              <a:rPr lang="en-US" altLang="zh-TW" sz="1800" smtClean="0">
                <a:latin typeface="新細明體" panose="02020500000000000000" pitchFamily="18" charset="-120"/>
              </a:rPr>
              <a:t>MyJava.*;</a:t>
            </a:r>
          </a:p>
          <a:p>
            <a:pPr eaLnBrk="1" hangingPunct="1">
              <a:lnSpc>
                <a:spcPct val="80000"/>
              </a:lnSpc>
              <a:buFont typeface="Wingdings 2" panose="05020102010507070707" pitchFamily="18" charset="2"/>
              <a:buNone/>
            </a:pPr>
            <a:endParaRPr lang="en-US" altLang="zh-TW" sz="1800" smtClean="0">
              <a:latin typeface="新細明體" panose="02020500000000000000" pitchFamily="18" charset="-120"/>
            </a:endParaRPr>
          </a:p>
          <a:p>
            <a:pPr eaLnBrk="1" hangingPunct="1">
              <a:lnSpc>
                <a:spcPct val="80000"/>
              </a:lnSpc>
              <a:buFont typeface="Wingdings 2" panose="05020102010507070707" pitchFamily="18" charset="2"/>
              <a:buNone/>
            </a:pPr>
            <a:r>
              <a:rPr lang="en-US" altLang="zh-TW" sz="1800" smtClean="0">
                <a:latin typeface="新細明體" panose="02020500000000000000" pitchFamily="18" charset="-120"/>
              </a:rPr>
              <a:t>public final class Triangle extends Angle implements SubCircumference{</a:t>
            </a:r>
          </a:p>
          <a:p>
            <a:pPr eaLnBrk="1" hangingPunct="1">
              <a:lnSpc>
                <a:spcPct val="80000"/>
              </a:lnSpc>
              <a:buFont typeface="Wingdings 2" panose="05020102010507070707" pitchFamily="18" charset="2"/>
              <a:buNone/>
            </a:pPr>
            <a:r>
              <a:rPr lang="en-US" altLang="zh-TW" sz="1800" smtClean="0">
                <a:latin typeface="新細明體" panose="02020500000000000000" pitchFamily="18" charset="-120"/>
              </a:rPr>
              <a:t>	public Triangle(String name,float a,float b,float c){</a:t>
            </a:r>
          </a:p>
          <a:p>
            <a:pPr eaLnBrk="1" hangingPunct="1">
              <a:lnSpc>
                <a:spcPct val="80000"/>
              </a:lnSpc>
              <a:buFont typeface="Wingdings 2" panose="05020102010507070707" pitchFamily="18" charset="2"/>
              <a:buNone/>
            </a:pPr>
            <a:r>
              <a:rPr lang="en-US" altLang="zh-TW" sz="1800" smtClean="0">
                <a:latin typeface="新細明體" panose="02020500000000000000" pitchFamily="18" charset="-120"/>
              </a:rPr>
              <a:t>		setEntityName(name);</a:t>
            </a:r>
          </a:p>
          <a:p>
            <a:pPr eaLnBrk="1" hangingPunct="1">
              <a:lnSpc>
                <a:spcPct val="80000"/>
              </a:lnSpc>
              <a:buFont typeface="Wingdings 2" panose="05020102010507070707" pitchFamily="18" charset="2"/>
              <a:buNone/>
            </a:pPr>
            <a:r>
              <a:rPr lang="en-US" altLang="zh-TW" sz="1800" smtClean="0">
                <a:latin typeface="新細明體" panose="02020500000000000000" pitchFamily="18" charset="-120"/>
              </a:rPr>
              <a:t>		EntityID = Entity.entityCounter();</a:t>
            </a:r>
          </a:p>
          <a:p>
            <a:pPr eaLnBrk="1" hangingPunct="1">
              <a:lnSpc>
                <a:spcPct val="80000"/>
              </a:lnSpc>
              <a:buFont typeface="Wingdings 2" panose="05020102010507070707" pitchFamily="18" charset="2"/>
              <a:buNone/>
            </a:pPr>
            <a:r>
              <a:rPr lang="en-US" altLang="zh-TW" sz="1800" smtClean="0">
                <a:latin typeface="新細明體" panose="02020500000000000000" pitchFamily="18" charset="-120"/>
              </a:rPr>
              <a:t>		Circumference = entityCircumference(a,b,c);</a:t>
            </a:r>
          </a:p>
          <a:p>
            <a:pPr eaLnBrk="1" hangingPunct="1">
              <a:lnSpc>
                <a:spcPct val="80000"/>
              </a:lnSpc>
              <a:buFont typeface="Wingdings 2" panose="05020102010507070707" pitchFamily="18" charset="2"/>
              <a:buNone/>
            </a:pPr>
            <a:r>
              <a:rPr lang="en-US" altLang="zh-TW" sz="1800" smtClean="0">
                <a:latin typeface="新細明體" panose="02020500000000000000" pitchFamily="18" charset="-120"/>
              </a:rPr>
              <a:t>	}</a:t>
            </a:r>
          </a:p>
          <a:p>
            <a:pPr eaLnBrk="1" hangingPunct="1">
              <a:lnSpc>
                <a:spcPct val="80000"/>
              </a:lnSpc>
              <a:buFont typeface="Wingdings 2" panose="05020102010507070707" pitchFamily="18" charset="2"/>
              <a:buNone/>
            </a:pPr>
            <a:r>
              <a:rPr lang="en-US" altLang="zh-TW" sz="1800" smtClean="0">
                <a:latin typeface="新細明體" panose="02020500000000000000" pitchFamily="18" charset="-120"/>
              </a:rPr>
              <a:t>	public float entityCircumference(float a,float b){</a:t>
            </a:r>
          </a:p>
          <a:p>
            <a:pPr eaLnBrk="1" hangingPunct="1">
              <a:lnSpc>
                <a:spcPct val="80000"/>
              </a:lnSpc>
              <a:buFont typeface="Wingdings 2" panose="05020102010507070707" pitchFamily="18" charset="2"/>
              <a:buNone/>
            </a:pPr>
            <a:r>
              <a:rPr lang="en-US" altLang="zh-TW" sz="1800" smtClean="0">
                <a:latin typeface="新細明體" panose="02020500000000000000" pitchFamily="18" charset="-120"/>
              </a:rPr>
              <a:t>		return -1;</a:t>
            </a:r>
          </a:p>
          <a:p>
            <a:pPr eaLnBrk="1" hangingPunct="1">
              <a:lnSpc>
                <a:spcPct val="80000"/>
              </a:lnSpc>
              <a:buFont typeface="Wingdings 2" panose="05020102010507070707" pitchFamily="18" charset="2"/>
              <a:buNone/>
            </a:pPr>
            <a:r>
              <a:rPr lang="en-US" altLang="zh-TW" sz="1800" smtClean="0">
                <a:latin typeface="新細明體" panose="02020500000000000000" pitchFamily="18" charset="-120"/>
              </a:rPr>
              <a:t>	}</a:t>
            </a:r>
          </a:p>
          <a:p>
            <a:pPr eaLnBrk="1" hangingPunct="1">
              <a:lnSpc>
                <a:spcPct val="80000"/>
              </a:lnSpc>
              <a:buFont typeface="Wingdings 2" panose="05020102010507070707" pitchFamily="18" charset="2"/>
              <a:buNone/>
            </a:pPr>
            <a:r>
              <a:rPr lang="en-US" altLang="zh-TW" sz="1800" smtClean="0">
                <a:latin typeface="新細明體" panose="02020500000000000000" pitchFamily="18" charset="-120"/>
              </a:rPr>
              <a:t>	public float entityCircumference(float a,float b,float c){</a:t>
            </a:r>
          </a:p>
          <a:p>
            <a:pPr eaLnBrk="1" hangingPunct="1">
              <a:lnSpc>
                <a:spcPct val="80000"/>
              </a:lnSpc>
              <a:buFont typeface="Wingdings 2" panose="05020102010507070707" pitchFamily="18" charset="2"/>
              <a:buNone/>
            </a:pPr>
            <a:r>
              <a:rPr lang="en-US" altLang="zh-TW" sz="1800" smtClean="0">
                <a:latin typeface="新細明體" panose="02020500000000000000" pitchFamily="18" charset="-120"/>
              </a:rPr>
              <a:t>		return a+b+c;</a:t>
            </a:r>
          </a:p>
          <a:p>
            <a:pPr eaLnBrk="1" hangingPunct="1">
              <a:lnSpc>
                <a:spcPct val="80000"/>
              </a:lnSpc>
              <a:buFont typeface="Wingdings 2" panose="05020102010507070707" pitchFamily="18" charset="2"/>
              <a:buNone/>
            </a:pPr>
            <a:r>
              <a:rPr lang="en-US" altLang="zh-TW" sz="1800" smtClean="0">
                <a:latin typeface="新細明體" panose="02020500000000000000" pitchFamily="18" charset="-120"/>
              </a:rPr>
              <a:t>	}</a:t>
            </a:r>
          </a:p>
          <a:p>
            <a:pPr eaLnBrk="1" hangingPunct="1">
              <a:lnSpc>
                <a:spcPct val="80000"/>
              </a:lnSpc>
              <a:buFont typeface="Wingdings 2" panose="05020102010507070707" pitchFamily="18" charset="2"/>
              <a:buNone/>
            </a:pPr>
            <a:r>
              <a:rPr lang="en-US" altLang="zh-TW" sz="1800" smtClean="0">
                <a:latin typeface="新細明體" panose="02020500000000000000" pitchFamily="18" charset="-120"/>
              </a:rPr>
              <a:t>}</a:t>
            </a:r>
          </a:p>
        </p:txBody>
      </p:sp>
    </p:spTree>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日期版面配置區 3"/>
          <p:cNvSpPr>
            <a:spLocks noGrp="1"/>
          </p:cNvSpPr>
          <p:nvPr>
            <p:ph type="dt" sz="quarter" idx="10"/>
          </p:nvPr>
        </p:nvSpPr>
        <p:spPr>
          <a:noFill/>
        </p:spPr>
        <p:txBody>
          <a:bodyPr/>
          <a:lstStyle>
            <a:lvl1pPr>
              <a:spcBef>
                <a:spcPct val="20000"/>
              </a:spcBef>
              <a:buClr>
                <a:schemeClr val="folHlink"/>
              </a:buClr>
              <a:buSzPct val="85000"/>
              <a:buFont typeface="Wingdings 2" panose="05020102010507070707" pitchFamily="18" charset="2"/>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tx2"/>
              </a:buClr>
              <a:buSzPct val="85000"/>
              <a:buFont typeface="Wingdings 2" panose="05020102010507070707" pitchFamily="18" charset="2"/>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folHlink"/>
              </a:buClr>
              <a:buFont typeface="Wingdings 2" panose="05020102010507070707" pitchFamily="18" charset="2"/>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90000"/>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9pPr>
          </a:lstStyle>
          <a:p>
            <a:pPr>
              <a:spcBef>
                <a:spcPct val="0"/>
              </a:spcBef>
              <a:buClrTx/>
              <a:buSzTx/>
              <a:buFontTx/>
              <a:buNone/>
            </a:pPr>
            <a:fld id="{0A082D3E-AF4E-409E-94A9-93CEEE34AA68}" type="datetime1">
              <a:rPr kumimoji="0" lang="zh-TW" altLang="en-US" sz="1400" smtClean="0"/>
              <a:pPr>
                <a:spcBef>
                  <a:spcPct val="0"/>
                </a:spcBef>
                <a:buClrTx/>
                <a:buSzTx/>
                <a:buFontTx/>
                <a:buNone/>
              </a:pPr>
              <a:t>2020/3/3</a:t>
            </a:fld>
            <a:endParaRPr kumimoji="0" lang="en-US" altLang="zh-TW" sz="1400" smtClean="0"/>
          </a:p>
        </p:txBody>
      </p:sp>
      <p:sp>
        <p:nvSpPr>
          <p:cNvPr id="59395" name="Rectangle 2"/>
          <p:cNvSpPr>
            <a:spLocks noGrp="1" noRot="1" noChangeArrowheads="1"/>
          </p:cNvSpPr>
          <p:nvPr>
            <p:ph type="title"/>
          </p:nvPr>
        </p:nvSpPr>
        <p:spPr/>
        <p:txBody>
          <a:bodyPr/>
          <a:lstStyle/>
          <a:p>
            <a:pPr eaLnBrk="1" hangingPunct="1"/>
            <a:r>
              <a:rPr lang="zh-TW" altLang="en-US" smtClean="0"/>
              <a:t>圖形家族</a:t>
            </a:r>
          </a:p>
        </p:txBody>
      </p:sp>
      <p:sp>
        <p:nvSpPr>
          <p:cNvPr id="59396" name="Rectangle 4"/>
          <p:cNvSpPr>
            <a:spLocks noChangeArrowheads="1"/>
          </p:cNvSpPr>
          <p:nvPr/>
        </p:nvSpPr>
        <p:spPr bwMode="auto">
          <a:xfrm>
            <a:off x="3492500" y="1628775"/>
            <a:ext cx="1584325" cy="6477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00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85000"/>
              <a:buFont typeface="Wingdings 2" panose="05020102010507070707" pitchFamily="18" charset="2"/>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tx2"/>
              </a:buClr>
              <a:buSzPct val="85000"/>
              <a:buFont typeface="Wingdings 2" panose="05020102010507070707" pitchFamily="18" charset="2"/>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folHlink"/>
              </a:buClr>
              <a:buFont typeface="Wingdings 2" panose="05020102010507070707" pitchFamily="18" charset="2"/>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90000"/>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9pPr>
          </a:lstStyle>
          <a:p>
            <a:pPr algn="ctr" eaLnBrk="1" hangingPunct="1">
              <a:spcBef>
                <a:spcPct val="0"/>
              </a:spcBef>
              <a:buClrTx/>
              <a:buSzTx/>
              <a:buFontTx/>
              <a:buNone/>
            </a:pPr>
            <a:r>
              <a:rPr lang="en-US" altLang="zh-TW" sz="1800">
                <a:latin typeface="新細明體" panose="02020500000000000000" pitchFamily="18" charset="-120"/>
              </a:rPr>
              <a:t>Entity</a:t>
            </a:r>
          </a:p>
        </p:txBody>
      </p:sp>
      <p:sp>
        <p:nvSpPr>
          <p:cNvPr id="396293" name="Rectangle 5"/>
          <p:cNvSpPr>
            <a:spLocks noChangeArrowheads="1"/>
          </p:cNvSpPr>
          <p:nvPr/>
        </p:nvSpPr>
        <p:spPr bwMode="auto">
          <a:xfrm>
            <a:off x="5940425" y="3500438"/>
            <a:ext cx="1584325" cy="6477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00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85000"/>
              <a:buFont typeface="Wingdings 2" panose="05020102010507070707" pitchFamily="18" charset="2"/>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tx2"/>
              </a:buClr>
              <a:buSzPct val="85000"/>
              <a:buFont typeface="Wingdings 2" panose="05020102010507070707" pitchFamily="18" charset="2"/>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folHlink"/>
              </a:buClr>
              <a:buFont typeface="Wingdings 2" panose="05020102010507070707" pitchFamily="18" charset="2"/>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90000"/>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9pPr>
          </a:lstStyle>
          <a:p>
            <a:pPr algn="ctr" eaLnBrk="1" hangingPunct="1">
              <a:spcBef>
                <a:spcPct val="0"/>
              </a:spcBef>
              <a:buClrTx/>
              <a:buSzTx/>
              <a:buFontTx/>
              <a:buNone/>
            </a:pPr>
            <a:r>
              <a:rPr lang="en-US" altLang="zh-TW" sz="1800">
                <a:latin typeface="新細明體" panose="02020500000000000000" pitchFamily="18" charset="-120"/>
              </a:rPr>
              <a:t>Angle</a:t>
            </a:r>
          </a:p>
        </p:txBody>
      </p:sp>
      <p:sp>
        <p:nvSpPr>
          <p:cNvPr id="396294" name="Rectangle 6"/>
          <p:cNvSpPr>
            <a:spLocks noChangeArrowheads="1"/>
          </p:cNvSpPr>
          <p:nvPr/>
        </p:nvSpPr>
        <p:spPr bwMode="auto">
          <a:xfrm>
            <a:off x="1331913" y="3500438"/>
            <a:ext cx="1584325" cy="6477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00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85000"/>
              <a:buFont typeface="Wingdings 2" panose="05020102010507070707" pitchFamily="18" charset="2"/>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tx2"/>
              </a:buClr>
              <a:buSzPct val="85000"/>
              <a:buFont typeface="Wingdings 2" panose="05020102010507070707" pitchFamily="18" charset="2"/>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folHlink"/>
              </a:buClr>
              <a:buFont typeface="Wingdings 2" panose="05020102010507070707" pitchFamily="18" charset="2"/>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90000"/>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9pPr>
          </a:lstStyle>
          <a:p>
            <a:pPr algn="ctr" eaLnBrk="1" hangingPunct="1">
              <a:spcBef>
                <a:spcPct val="0"/>
              </a:spcBef>
              <a:buClrTx/>
              <a:buSzTx/>
              <a:buFontTx/>
              <a:buNone/>
            </a:pPr>
            <a:r>
              <a:rPr lang="en-US" altLang="zh-TW" sz="1800">
                <a:latin typeface="新細明體" panose="02020500000000000000" pitchFamily="18" charset="-120"/>
              </a:rPr>
              <a:t>Round</a:t>
            </a:r>
          </a:p>
        </p:txBody>
      </p:sp>
      <p:sp>
        <p:nvSpPr>
          <p:cNvPr id="396295" name="AutoShape 7"/>
          <p:cNvSpPr>
            <a:spLocks noChangeArrowheads="1"/>
          </p:cNvSpPr>
          <p:nvPr/>
        </p:nvSpPr>
        <p:spPr bwMode="auto">
          <a:xfrm>
            <a:off x="395288" y="5518150"/>
            <a:ext cx="863600" cy="863600"/>
          </a:xfrm>
          <a:prstGeom prst="flowChartConnector">
            <a:avLst/>
          </a:prstGeom>
          <a:noFill/>
          <a:ln w="9525">
            <a:solidFill>
              <a:schemeClr val="tx1"/>
            </a:solidFill>
            <a:round/>
            <a:headEnd/>
            <a:tailEnd/>
          </a:ln>
          <a:effectLst/>
          <a:extLst>
            <a:ext uri="{909E8E84-426E-40DD-AFC4-6F175D3DCCD1}">
              <a14:hiddenFill xmlns:a14="http://schemas.microsoft.com/office/drawing/2010/main">
                <a:solidFill>
                  <a:srgbClr val="00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85000"/>
              <a:buFont typeface="Wingdings 2" panose="05020102010507070707" pitchFamily="18" charset="2"/>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tx2"/>
              </a:buClr>
              <a:buSzPct val="85000"/>
              <a:buFont typeface="Wingdings 2" panose="05020102010507070707" pitchFamily="18" charset="2"/>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folHlink"/>
              </a:buClr>
              <a:buFont typeface="Wingdings 2" panose="05020102010507070707" pitchFamily="18" charset="2"/>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90000"/>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9pPr>
          </a:lstStyle>
          <a:p>
            <a:pPr algn="ctr" eaLnBrk="1" hangingPunct="1">
              <a:spcBef>
                <a:spcPct val="0"/>
              </a:spcBef>
              <a:buClrTx/>
              <a:buSzTx/>
              <a:buFontTx/>
              <a:buNone/>
            </a:pPr>
            <a:r>
              <a:rPr lang="en-US" altLang="zh-TW" sz="1800">
                <a:latin typeface="新細明體" panose="02020500000000000000" pitchFamily="18" charset="-120"/>
              </a:rPr>
              <a:t>Circle</a:t>
            </a:r>
          </a:p>
        </p:txBody>
      </p:sp>
      <p:sp>
        <p:nvSpPr>
          <p:cNvPr id="396296" name="Line 8"/>
          <p:cNvSpPr>
            <a:spLocks noChangeShapeType="1"/>
          </p:cNvSpPr>
          <p:nvPr/>
        </p:nvSpPr>
        <p:spPr bwMode="auto">
          <a:xfrm>
            <a:off x="1476375" y="6165850"/>
            <a:ext cx="129698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396297" name="Freeform 9"/>
          <p:cNvSpPr>
            <a:spLocks/>
          </p:cNvSpPr>
          <p:nvPr/>
        </p:nvSpPr>
        <p:spPr bwMode="auto">
          <a:xfrm>
            <a:off x="1477963" y="5589588"/>
            <a:ext cx="1295400" cy="576262"/>
          </a:xfrm>
          <a:custGeom>
            <a:avLst/>
            <a:gdLst>
              <a:gd name="T0" fmla="*/ 2147483646 w 816"/>
              <a:gd name="T1" fmla="*/ 2147483646 h 363"/>
              <a:gd name="T2" fmla="*/ 2147483646 w 816"/>
              <a:gd name="T3" fmla="*/ 2147483646 h 363"/>
              <a:gd name="T4" fmla="*/ 2147483646 w 816"/>
              <a:gd name="T5" fmla="*/ 2147483646 h 363"/>
              <a:gd name="T6" fmla="*/ 2147483646 w 816"/>
              <a:gd name="T7" fmla="*/ 0 h 363"/>
              <a:gd name="T8" fmla="*/ 2147483646 w 816"/>
              <a:gd name="T9" fmla="*/ 2147483646 h 363"/>
              <a:gd name="T10" fmla="*/ 2147483646 w 816"/>
              <a:gd name="T11" fmla="*/ 2147483646 h 363"/>
              <a:gd name="T12" fmla="*/ 0 w 816"/>
              <a:gd name="T13" fmla="*/ 2147483646 h 36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16" h="363">
                <a:moveTo>
                  <a:pt x="816" y="363"/>
                </a:moveTo>
                <a:cubicBezTo>
                  <a:pt x="808" y="299"/>
                  <a:pt x="801" y="235"/>
                  <a:pt x="771" y="182"/>
                </a:cubicBezTo>
                <a:cubicBezTo>
                  <a:pt x="741" y="129"/>
                  <a:pt x="695" y="76"/>
                  <a:pt x="635" y="46"/>
                </a:cubicBezTo>
                <a:cubicBezTo>
                  <a:pt x="575" y="16"/>
                  <a:pt x="484" y="0"/>
                  <a:pt x="408" y="0"/>
                </a:cubicBezTo>
                <a:cubicBezTo>
                  <a:pt x="332" y="0"/>
                  <a:pt x="241" y="16"/>
                  <a:pt x="181" y="46"/>
                </a:cubicBezTo>
                <a:cubicBezTo>
                  <a:pt x="121" y="76"/>
                  <a:pt x="75" y="129"/>
                  <a:pt x="45" y="182"/>
                </a:cubicBezTo>
                <a:cubicBezTo>
                  <a:pt x="15" y="235"/>
                  <a:pt x="7" y="333"/>
                  <a:pt x="0" y="363"/>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396298" name="Oval 10"/>
          <p:cNvSpPr>
            <a:spLocks noChangeArrowheads="1"/>
          </p:cNvSpPr>
          <p:nvPr/>
        </p:nvSpPr>
        <p:spPr bwMode="auto">
          <a:xfrm>
            <a:off x="3059113" y="5591175"/>
            <a:ext cx="1582737" cy="6477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00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85000"/>
              <a:buFont typeface="Wingdings 2" panose="05020102010507070707" pitchFamily="18" charset="2"/>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tx2"/>
              </a:buClr>
              <a:buSzPct val="85000"/>
              <a:buFont typeface="Wingdings 2" panose="05020102010507070707" pitchFamily="18" charset="2"/>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folHlink"/>
              </a:buClr>
              <a:buFont typeface="Wingdings 2" panose="05020102010507070707" pitchFamily="18" charset="2"/>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90000"/>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9pPr>
          </a:lstStyle>
          <a:p>
            <a:pPr algn="ctr" eaLnBrk="1" hangingPunct="1">
              <a:spcBef>
                <a:spcPct val="0"/>
              </a:spcBef>
              <a:buClrTx/>
              <a:buSzTx/>
              <a:buFontTx/>
              <a:buNone/>
            </a:pPr>
            <a:r>
              <a:rPr lang="en-US" altLang="zh-TW" sz="1800">
                <a:latin typeface="新細明體" panose="02020500000000000000" pitchFamily="18" charset="-120"/>
              </a:rPr>
              <a:t>Ellipse</a:t>
            </a:r>
          </a:p>
        </p:txBody>
      </p:sp>
      <p:sp>
        <p:nvSpPr>
          <p:cNvPr id="396299" name="AutoShape 11"/>
          <p:cNvSpPr>
            <a:spLocks noChangeArrowheads="1"/>
          </p:cNvSpPr>
          <p:nvPr/>
        </p:nvSpPr>
        <p:spPr bwMode="auto">
          <a:xfrm>
            <a:off x="7164388" y="5591175"/>
            <a:ext cx="1368425" cy="647700"/>
          </a:xfrm>
          <a:prstGeom prst="triangle">
            <a:avLst>
              <a:gd name="adj" fmla="val 50000"/>
            </a:avLst>
          </a:prstGeom>
          <a:noFill/>
          <a:ln w="9525">
            <a:solidFill>
              <a:schemeClr val="tx1"/>
            </a:solidFill>
            <a:miter lim="800000"/>
            <a:headEnd/>
            <a:tailEnd/>
          </a:ln>
          <a:effectLst/>
          <a:extLst>
            <a:ext uri="{909E8E84-426E-40DD-AFC4-6F175D3DCCD1}">
              <a14:hiddenFill xmlns:a14="http://schemas.microsoft.com/office/drawing/2010/main">
                <a:solidFill>
                  <a:srgbClr val="00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85000"/>
              <a:buFont typeface="Wingdings 2" panose="05020102010507070707" pitchFamily="18" charset="2"/>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tx2"/>
              </a:buClr>
              <a:buSzPct val="85000"/>
              <a:buFont typeface="Wingdings 2" panose="05020102010507070707" pitchFamily="18" charset="2"/>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folHlink"/>
              </a:buClr>
              <a:buFont typeface="Wingdings 2" panose="05020102010507070707" pitchFamily="18" charset="2"/>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90000"/>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9pPr>
          </a:lstStyle>
          <a:p>
            <a:pPr algn="ctr" eaLnBrk="1" hangingPunct="1">
              <a:spcBef>
                <a:spcPct val="0"/>
              </a:spcBef>
              <a:buClrTx/>
              <a:buSzTx/>
              <a:buFontTx/>
              <a:buNone/>
            </a:pPr>
            <a:r>
              <a:rPr lang="en-US" altLang="zh-TW" sz="1800">
                <a:latin typeface="新細明體" panose="02020500000000000000" pitchFamily="18" charset="-120"/>
              </a:rPr>
              <a:t>Triangle</a:t>
            </a:r>
          </a:p>
        </p:txBody>
      </p:sp>
      <p:sp>
        <p:nvSpPr>
          <p:cNvPr id="396300" name="Rectangle 12"/>
          <p:cNvSpPr>
            <a:spLocks noChangeArrowheads="1"/>
          </p:cNvSpPr>
          <p:nvPr/>
        </p:nvSpPr>
        <p:spPr bwMode="auto">
          <a:xfrm>
            <a:off x="4932363" y="5662613"/>
            <a:ext cx="1584325" cy="6477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00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85000"/>
              <a:buFont typeface="Wingdings 2" panose="05020102010507070707" pitchFamily="18" charset="2"/>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tx2"/>
              </a:buClr>
              <a:buSzPct val="85000"/>
              <a:buFont typeface="Wingdings 2" panose="05020102010507070707" pitchFamily="18" charset="2"/>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folHlink"/>
              </a:buClr>
              <a:buFont typeface="Wingdings 2" panose="05020102010507070707" pitchFamily="18" charset="2"/>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90000"/>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9pPr>
          </a:lstStyle>
          <a:p>
            <a:pPr algn="ctr" eaLnBrk="1" hangingPunct="1">
              <a:spcBef>
                <a:spcPct val="0"/>
              </a:spcBef>
              <a:buClrTx/>
              <a:buSzTx/>
              <a:buFontTx/>
              <a:buNone/>
            </a:pPr>
            <a:r>
              <a:rPr lang="en-US" altLang="zh-TW" sz="1800">
                <a:latin typeface="新細明體" panose="02020500000000000000" pitchFamily="18" charset="-120"/>
              </a:rPr>
              <a:t>Rectangle</a:t>
            </a:r>
          </a:p>
        </p:txBody>
      </p:sp>
      <p:sp>
        <p:nvSpPr>
          <p:cNvPr id="396301" name="Rectangle 13"/>
          <p:cNvSpPr>
            <a:spLocks noChangeArrowheads="1"/>
          </p:cNvSpPr>
          <p:nvPr/>
        </p:nvSpPr>
        <p:spPr bwMode="auto">
          <a:xfrm>
            <a:off x="1474788" y="5734050"/>
            <a:ext cx="1296987"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85000"/>
              <a:buFont typeface="Wingdings 2" panose="05020102010507070707" pitchFamily="18" charset="2"/>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tx2"/>
              </a:buClr>
              <a:buSzPct val="85000"/>
              <a:buFont typeface="Wingdings 2" panose="05020102010507070707" pitchFamily="18" charset="2"/>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folHlink"/>
              </a:buClr>
              <a:buFont typeface="Wingdings 2" panose="05020102010507070707" pitchFamily="18" charset="2"/>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90000"/>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9pPr>
          </a:lstStyle>
          <a:p>
            <a:pPr algn="ctr" eaLnBrk="1" hangingPunct="1">
              <a:spcBef>
                <a:spcPct val="0"/>
              </a:spcBef>
              <a:buClrTx/>
              <a:buSzTx/>
              <a:buFontTx/>
              <a:buNone/>
            </a:pPr>
            <a:r>
              <a:rPr lang="en-US" altLang="zh-TW" sz="1800">
                <a:latin typeface="新細明體" panose="02020500000000000000" pitchFamily="18" charset="-120"/>
              </a:rPr>
              <a:t>Semicircle</a:t>
            </a:r>
          </a:p>
        </p:txBody>
      </p:sp>
      <p:cxnSp>
        <p:nvCxnSpPr>
          <p:cNvPr id="396302" name="AutoShape 14"/>
          <p:cNvCxnSpPr>
            <a:cxnSpLocks noChangeShapeType="1"/>
            <a:stCxn id="59396" idx="2"/>
            <a:endCxn id="396294" idx="0"/>
          </p:cNvCxnSpPr>
          <p:nvPr/>
        </p:nvCxnSpPr>
        <p:spPr bwMode="auto">
          <a:xfrm rot="5400000">
            <a:off x="2592387" y="1808163"/>
            <a:ext cx="1223963" cy="2160588"/>
          </a:xfrm>
          <a:prstGeom prst="bentConnector3">
            <a:avLst>
              <a:gd name="adj1" fmla="val 49935"/>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6303" name="AutoShape 15"/>
          <p:cNvCxnSpPr>
            <a:cxnSpLocks noChangeShapeType="1"/>
            <a:stCxn id="59396" idx="2"/>
            <a:endCxn id="396293" idx="0"/>
          </p:cNvCxnSpPr>
          <p:nvPr/>
        </p:nvCxnSpPr>
        <p:spPr bwMode="auto">
          <a:xfrm rot="16200000" flipH="1">
            <a:off x="4896644" y="1664494"/>
            <a:ext cx="1223963" cy="2447925"/>
          </a:xfrm>
          <a:prstGeom prst="bentConnector3">
            <a:avLst>
              <a:gd name="adj1" fmla="val 49935"/>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6304" name="AutoShape 16"/>
          <p:cNvCxnSpPr>
            <a:cxnSpLocks noChangeShapeType="1"/>
            <a:stCxn id="396294" idx="2"/>
            <a:endCxn id="396295" idx="0"/>
          </p:cNvCxnSpPr>
          <p:nvPr/>
        </p:nvCxnSpPr>
        <p:spPr bwMode="auto">
          <a:xfrm rot="5400000">
            <a:off x="790576" y="4184650"/>
            <a:ext cx="1370012" cy="1296987"/>
          </a:xfrm>
          <a:prstGeom prst="bentConnector3">
            <a:avLst>
              <a:gd name="adj1" fmla="val 64773"/>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6305" name="AutoShape 17"/>
          <p:cNvCxnSpPr>
            <a:cxnSpLocks noChangeShapeType="1"/>
            <a:stCxn id="396294" idx="2"/>
            <a:endCxn id="396298" idx="0"/>
          </p:cNvCxnSpPr>
          <p:nvPr/>
        </p:nvCxnSpPr>
        <p:spPr bwMode="auto">
          <a:xfrm rot="16200000" flipH="1">
            <a:off x="2266156" y="4006057"/>
            <a:ext cx="1443037" cy="1727200"/>
          </a:xfrm>
          <a:prstGeom prst="bentConnector3">
            <a:avLst>
              <a:gd name="adj1" fmla="val 61162"/>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6306" name="AutoShape 18"/>
          <p:cNvCxnSpPr>
            <a:cxnSpLocks noChangeShapeType="1"/>
            <a:stCxn id="396293" idx="2"/>
            <a:endCxn id="396299" idx="0"/>
          </p:cNvCxnSpPr>
          <p:nvPr/>
        </p:nvCxnSpPr>
        <p:spPr bwMode="auto">
          <a:xfrm rot="16200000" flipH="1">
            <a:off x="6569075" y="4311651"/>
            <a:ext cx="1443037" cy="1116012"/>
          </a:xfrm>
          <a:prstGeom prst="bentConnector3">
            <a:avLst>
              <a:gd name="adj1" fmla="val 62264"/>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6307" name="AutoShape 19"/>
          <p:cNvCxnSpPr>
            <a:cxnSpLocks noChangeShapeType="1"/>
            <a:stCxn id="396293" idx="2"/>
            <a:endCxn id="396300" idx="0"/>
          </p:cNvCxnSpPr>
          <p:nvPr/>
        </p:nvCxnSpPr>
        <p:spPr bwMode="auto">
          <a:xfrm rot="5400000">
            <a:off x="5471319" y="4401344"/>
            <a:ext cx="1514475" cy="1008063"/>
          </a:xfrm>
          <a:prstGeom prst="bentConnector3">
            <a:avLst>
              <a:gd name="adj1" fmla="val 58486"/>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6308" name="AutoShape 20"/>
          <p:cNvCxnSpPr>
            <a:cxnSpLocks noChangeShapeType="1"/>
            <a:stCxn id="396294" idx="2"/>
            <a:endCxn id="396297" idx="3"/>
          </p:cNvCxnSpPr>
          <p:nvPr/>
        </p:nvCxnSpPr>
        <p:spPr bwMode="auto">
          <a:xfrm>
            <a:off x="2124075" y="4148138"/>
            <a:ext cx="1588" cy="144145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96309" name="Oval 21"/>
          <p:cNvSpPr>
            <a:spLocks noChangeArrowheads="1"/>
          </p:cNvSpPr>
          <p:nvPr/>
        </p:nvSpPr>
        <p:spPr bwMode="auto">
          <a:xfrm>
            <a:off x="179388" y="1628775"/>
            <a:ext cx="1223962" cy="719138"/>
          </a:xfrm>
          <a:prstGeom prst="ellipse">
            <a:avLst/>
          </a:prstGeom>
          <a:solidFill>
            <a:srgbClr val="00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85000"/>
              <a:buFont typeface="Wingdings 2" panose="05020102010507070707" pitchFamily="18" charset="2"/>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tx2"/>
              </a:buClr>
              <a:buSzPct val="85000"/>
              <a:buFont typeface="Wingdings 2" panose="05020102010507070707" pitchFamily="18" charset="2"/>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folHlink"/>
              </a:buClr>
              <a:buFont typeface="Wingdings 2" panose="05020102010507070707" pitchFamily="18" charset="2"/>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90000"/>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9pPr>
          </a:lstStyle>
          <a:p>
            <a:pPr algn="ctr" eaLnBrk="1" hangingPunct="1">
              <a:spcBef>
                <a:spcPct val="0"/>
              </a:spcBef>
              <a:buClrTx/>
              <a:buSzTx/>
              <a:buFontTx/>
              <a:buNone/>
            </a:pPr>
            <a:r>
              <a:rPr lang="en-US" altLang="zh-TW" sz="1800" b="1">
                <a:latin typeface="新細明體" panose="02020500000000000000" pitchFamily="18" charset="-120"/>
              </a:rPr>
              <a:t>Constant</a:t>
            </a:r>
          </a:p>
        </p:txBody>
      </p:sp>
      <p:sp>
        <p:nvSpPr>
          <p:cNvPr id="396327" name="Oval 39"/>
          <p:cNvSpPr>
            <a:spLocks noChangeArrowheads="1"/>
          </p:cNvSpPr>
          <p:nvPr/>
        </p:nvSpPr>
        <p:spPr bwMode="auto">
          <a:xfrm>
            <a:off x="6732588" y="1628775"/>
            <a:ext cx="1943100" cy="719138"/>
          </a:xfrm>
          <a:prstGeom prst="ellipse">
            <a:avLst/>
          </a:prstGeom>
          <a:solidFill>
            <a:srgbClr val="00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85000"/>
              <a:buFont typeface="Wingdings 2" panose="05020102010507070707" pitchFamily="18" charset="2"/>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tx2"/>
              </a:buClr>
              <a:buSzPct val="85000"/>
              <a:buFont typeface="Wingdings 2" panose="05020102010507070707" pitchFamily="18" charset="2"/>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folHlink"/>
              </a:buClr>
              <a:buFont typeface="Wingdings 2" panose="05020102010507070707" pitchFamily="18" charset="2"/>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90000"/>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9pPr>
          </a:lstStyle>
          <a:p>
            <a:pPr algn="ctr" eaLnBrk="1" hangingPunct="1">
              <a:spcBef>
                <a:spcPct val="0"/>
              </a:spcBef>
              <a:buClrTx/>
              <a:buSzTx/>
              <a:buFontTx/>
              <a:buNone/>
            </a:pPr>
            <a:r>
              <a:rPr lang="en-US" altLang="zh-TW" sz="1800" b="1">
                <a:latin typeface="新細明體" panose="02020500000000000000" pitchFamily="18" charset="-120"/>
              </a:rPr>
              <a:t>Circumference</a:t>
            </a:r>
          </a:p>
        </p:txBody>
      </p:sp>
      <p:sp>
        <p:nvSpPr>
          <p:cNvPr id="396328" name="Oval 40"/>
          <p:cNvSpPr>
            <a:spLocks noChangeArrowheads="1"/>
          </p:cNvSpPr>
          <p:nvPr/>
        </p:nvSpPr>
        <p:spPr bwMode="auto">
          <a:xfrm>
            <a:off x="2051050" y="1628775"/>
            <a:ext cx="1223963" cy="719138"/>
          </a:xfrm>
          <a:prstGeom prst="ellipse">
            <a:avLst/>
          </a:prstGeom>
          <a:solidFill>
            <a:srgbClr val="00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85000"/>
              <a:buFont typeface="Wingdings 2" panose="05020102010507070707" pitchFamily="18" charset="2"/>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tx2"/>
              </a:buClr>
              <a:buSzPct val="85000"/>
              <a:buFont typeface="Wingdings 2" panose="05020102010507070707" pitchFamily="18" charset="2"/>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folHlink"/>
              </a:buClr>
              <a:buFont typeface="Wingdings 2" panose="05020102010507070707" pitchFamily="18" charset="2"/>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90000"/>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9pPr>
          </a:lstStyle>
          <a:p>
            <a:pPr algn="ctr" eaLnBrk="1" hangingPunct="1">
              <a:spcBef>
                <a:spcPct val="0"/>
              </a:spcBef>
              <a:buClrTx/>
              <a:buSzTx/>
              <a:buFontTx/>
              <a:buNone/>
            </a:pPr>
            <a:r>
              <a:rPr lang="en-US" altLang="zh-TW" sz="1800" b="1">
                <a:latin typeface="新細明體" panose="02020500000000000000" pitchFamily="18" charset="-120"/>
              </a:rPr>
              <a:t>Area</a:t>
            </a:r>
          </a:p>
        </p:txBody>
      </p:sp>
      <p:sp>
        <p:nvSpPr>
          <p:cNvPr id="396329" name="Oval 41"/>
          <p:cNvSpPr>
            <a:spLocks noChangeArrowheads="1"/>
          </p:cNvSpPr>
          <p:nvPr/>
        </p:nvSpPr>
        <p:spPr bwMode="auto">
          <a:xfrm>
            <a:off x="5292725" y="1628775"/>
            <a:ext cx="1223963" cy="719138"/>
          </a:xfrm>
          <a:prstGeom prst="ellipse">
            <a:avLst/>
          </a:prstGeom>
          <a:solidFill>
            <a:srgbClr val="00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85000"/>
              <a:buFont typeface="Wingdings 2" panose="05020102010507070707" pitchFamily="18" charset="2"/>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tx2"/>
              </a:buClr>
              <a:buSzPct val="85000"/>
              <a:buFont typeface="Wingdings 2" panose="05020102010507070707" pitchFamily="18" charset="2"/>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folHlink"/>
              </a:buClr>
              <a:buFont typeface="Wingdings 2" panose="05020102010507070707" pitchFamily="18" charset="2"/>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90000"/>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9pPr>
          </a:lstStyle>
          <a:p>
            <a:pPr algn="ctr" eaLnBrk="1" hangingPunct="1">
              <a:spcBef>
                <a:spcPct val="0"/>
              </a:spcBef>
              <a:buClrTx/>
              <a:buSzTx/>
              <a:buFontTx/>
              <a:buNone/>
            </a:pPr>
            <a:r>
              <a:rPr lang="en-US" altLang="zh-TW" sz="1800" b="1">
                <a:latin typeface="新細明體" panose="02020500000000000000" pitchFamily="18" charset="-120"/>
              </a:rPr>
              <a:t>Printable</a:t>
            </a:r>
          </a:p>
        </p:txBody>
      </p:sp>
      <p:sp>
        <p:nvSpPr>
          <p:cNvPr id="396330" name="Oval 42"/>
          <p:cNvSpPr>
            <a:spLocks noChangeArrowheads="1"/>
          </p:cNvSpPr>
          <p:nvPr/>
        </p:nvSpPr>
        <p:spPr bwMode="auto">
          <a:xfrm>
            <a:off x="3059113" y="3502025"/>
            <a:ext cx="1223962" cy="719138"/>
          </a:xfrm>
          <a:prstGeom prst="ellipse">
            <a:avLst/>
          </a:prstGeom>
          <a:solidFill>
            <a:srgbClr val="00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85000"/>
              <a:buFont typeface="Wingdings 2" panose="05020102010507070707" pitchFamily="18" charset="2"/>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tx2"/>
              </a:buClr>
              <a:buSzPct val="85000"/>
              <a:buFont typeface="Wingdings 2" panose="05020102010507070707" pitchFamily="18" charset="2"/>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folHlink"/>
              </a:buClr>
              <a:buFont typeface="Wingdings 2" panose="05020102010507070707" pitchFamily="18" charset="2"/>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90000"/>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9pPr>
          </a:lstStyle>
          <a:p>
            <a:pPr algn="ctr" eaLnBrk="1" hangingPunct="1">
              <a:spcBef>
                <a:spcPct val="0"/>
              </a:spcBef>
              <a:buClrTx/>
              <a:buSzTx/>
              <a:buFontTx/>
              <a:buNone/>
            </a:pPr>
            <a:r>
              <a:rPr lang="en-US" altLang="zh-TW" sz="1800" b="1">
                <a:latin typeface="新細明體" panose="02020500000000000000" pitchFamily="18" charset="-120"/>
              </a:rPr>
              <a:t>SubArea</a:t>
            </a:r>
          </a:p>
        </p:txBody>
      </p:sp>
      <p:sp>
        <p:nvSpPr>
          <p:cNvPr id="396331" name="Oval 43"/>
          <p:cNvSpPr>
            <a:spLocks noChangeArrowheads="1"/>
          </p:cNvSpPr>
          <p:nvPr/>
        </p:nvSpPr>
        <p:spPr bwMode="auto">
          <a:xfrm>
            <a:off x="7019925" y="3500438"/>
            <a:ext cx="1943100" cy="719137"/>
          </a:xfrm>
          <a:prstGeom prst="ellipse">
            <a:avLst/>
          </a:prstGeom>
          <a:solidFill>
            <a:srgbClr val="00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85000"/>
              <a:buFont typeface="Wingdings 2" panose="05020102010507070707" pitchFamily="18" charset="2"/>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tx2"/>
              </a:buClr>
              <a:buSzPct val="85000"/>
              <a:buFont typeface="Wingdings 2" panose="05020102010507070707" pitchFamily="18" charset="2"/>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folHlink"/>
              </a:buClr>
              <a:buFont typeface="Wingdings 2" panose="05020102010507070707" pitchFamily="18" charset="2"/>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90000"/>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9pPr>
          </a:lstStyle>
          <a:p>
            <a:pPr algn="ctr" eaLnBrk="1" hangingPunct="1">
              <a:spcBef>
                <a:spcPct val="0"/>
              </a:spcBef>
              <a:buClrTx/>
              <a:buSzTx/>
              <a:buFontTx/>
              <a:buNone/>
            </a:pPr>
            <a:r>
              <a:rPr lang="en-US" altLang="zh-TW" sz="1800" b="1">
                <a:latin typeface="新細明體" panose="02020500000000000000" pitchFamily="18" charset="-120"/>
              </a:rPr>
              <a:t>SubCircumference</a:t>
            </a:r>
          </a:p>
        </p:txBody>
      </p:sp>
      <p:cxnSp>
        <p:nvCxnSpPr>
          <p:cNvPr id="396332" name="AutoShape 44"/>
          <p:cNvCxnSpPr>
            <a:cxnSpLocks noChangeShapeType="1"/>
            <a:stCxn id="396329" idx="3"/>
            <a:endCxn id="396294" idx="0"/>
          </p:cNvCxnSpPr>
          <p:nvPr/>
        </p:nvCxnSpPr>
        <p:spPr bwMode="auto">
          <a:xfrm flipH="1">
            <a:off x="2124075" y="2243138"/>
            <a:ext cx="3348038" cy="1257300"/>
          </a:xfrm>
          <a:prstGeom prst="straightConnector1">
            <a:avLst/>
          </a:prstGeom>
          <a:noFill/>
          <a:ln w="9525">
            <a:solidFill>
              <a:srgbClr val="33CC3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6333" name="AutoShape 45"/>
          <p:cNvCxnSpPr>
            <a:cxnSpLocks noChangeShapeType="1"/>
            <a:stCxn id="396329" idx="5"/>
            <a:endCxn id="396293" idx="0"/>
          </p:cNvCxnSpPr>
          <p:nvPr/>
        </p:nvCxnSpPr>
        <p:spPr bwMode="auto">
          <a:xfrm>
            <a:off x="6337300" y="2243138"/>
            <a:ext cx="395288" cy="1257300"/>
          </a:xfrm>
          <a:prstGeom prst="straightConnector1">
            <a:avLst/>
          </a:prstGeom>
          <a:noFill/>
          <a:ln w="9525">
            <a:solidFill>
              <a:srgbClr val="33CC3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6334" name="AutoShape 46"/>
          <p:cNvCxnSpPr>
            <a:cxnSpLocks noChangeShapeType="1"/>
            <a:stCxn id="396328" idx="3"/>
            <a:endCxn id="396295" idx="0"/>
          </p:cNvCxnSpPr>
          <p:nvPr/>
        </p:nvCxnSpPr>
        <p:spPr bwMode="auto">
          <a:xfrm flipH="1">
            <a:off x="827088" y="2243138"/>
            <a:ext cx="1403350" cy="3275012"/>
          </a:xfrm>
          <a:prstGeom prst="straightConnector1">
            <a:avLst/>
          </a:prstGeom>
          <a:noFill/>
          <a:ln w="9525">
            <a:solidFill>
              <a:srgbClr val="33CC3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6335" name="AutoShape 47"/>
          <p:cNvCxnSpPr>
            <a:cxnSpLocks noChangeShapeType="1"/>
            <a:stCxn id="396309" idx="4"/>
            <a:endCxn id="396295" idx="0"/>
          </p:cNvCxnSpPr>
          <p:nvPr/>
        </p:nvCxnSpPr>
        <p:spPr bwMode="auto">
          <a:xfrm>
            <a:off x="792163" y="2347913"/>
            <a:ext cx="34925" cy="3170237"/>
          </a:xfrm>
          <a:prstGeom prst="straightConnector1">
            <a:avLst/>
          </a:prstGeom>
          <a:noFill/>
          <a:ln w="9525">
            <a:solidFill>
              <a:srgbClr val="33CC3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6336" name="AutoShape 48"/>
          <p:cNvCxnSpPr>
            <a:cxnSpLocks noChangeShapeType="1"/>
            <a:stCxn id="396309" idx="4"/>
            <a:endCxn id="396297" idx="3"/>
          </p:cNvCxnSpPr>
          <p:nvPr/>
        </p:nvCxnSpPr>
        <p:spPr bwMode="auto">
          <a:xfrm>
            <a:off x="792163" y="2347913"/>
            <a:ext cx="1333500" cy="3241675"/>
          </a:xfrm>
          <a:prstGeom prst="straightConnector1">
            <a:avLst/>
          </a:prstGeom>
          <a:noFill/>
          <a:ln w="9525">
            <a:solidFill>
              <a:srgbClr val="33CC3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6337" name="AutoShape 49"/>
          <p:cNvCxnSpPr>
            <a:cxnSpLocks noChangeShapeType="1"/>
            <a:stCxn id="396309" idx="4"/>
            <a:endCxn id="396298" idx="0"/>
          </p:cNvCxnSpPr>
          <p:nvPr/>
        </p:nvCxnSpPr>
        <p:spPr bwMode="auto">
          <a:xfrm>
            <a:off x="792163" y="2347913"/>
            <a:ext cx="3059112" cy="3243262"/>
          </a:xfrm>
          <a:prstGeom prst="straightConnector1">
            <a:avLst/>
          </a:prstGeom>
          <a:noFill/>
          <a:ln w="9525">
            <a:solidFill>
              <a:srgbClr val="33CC3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6338" name="AutoShape 50"/>
          <p:cNvCxnSpPr>
            <a:cxnSpLocks noChangeShapeType="1"/>
            <a:stCxn id="396328" idx="4"/>
            <a:endCxn id="396297" idx="3"/>
          </p:cNvCxnSpPr>
          <p:nvPr/>
        </p:nvCxnSpPr>
        <p:spPr bwMode="auto">
          <a:xfrm flipH="1">
            <a:off x="2125663" y="2347913"/>
            <a:ext cx="538162" cy="3241675"/>
          </a:xfrm>
          <a:prstGeom prst="straightConnector1">
            <a:avLst/>
          </a:prstGeom>
          <a:noFill/>
          <a:ln w="9525">
            <a:solidFill>
              <a:srgbClr val="33CC3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6339" name="AutoShape 51"/>
          <p:cNvCxnSpPr>
            <a:cxnSpLocks noChangeShapeType="1"/>
            <a:stCxn id="396330" idx="4"/>
            <a:endCxn id="396298" idx="0"/>
          </p:cNvCxnSpPr>
          <p:nvPr/>
        </p:nvCxnSpPr>
        <p:spPr bwMode="auto">
          <a:xfrm>
            <a:off x="3671888" y="4221163"/>
            <a:ext cx="179387" cy="1370012"/>
          </a:xfrm>
          <a:prstGeom prst="straightConnector1">
            <a:avLst/>
          </a:prstGeom>
          <a:noFill/>
          <a:ln w="9525">
            <a:solidFill>
              <a:srgbClr val="33CC3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6341" name="AutoShape 53"/>
          <p:cNvCxnSpPr>
            <a:cxnSpLocks noChangeShapeType="1"/>
            <a:stCxn id="396328" idx="5"/>
            <a:endCxn id="396330" idx="0"/>
          </p:cNvCxnSpPr>
          <p:nvPr/>
        </p:nvCxnSpPr>
        <p:spPr bwMode="auto">
          <a:xfrm>
            <a:off x="3095625" y="2243138"/>
            <a:ext cx="576263" cy="1258887"/>
          </a:xfrm>
          <a:prstGeom prst="straightConnector1">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6342" name="AutoShape 54"/>
          <p:cNvCxnSpPr>
            <a:cxnSpLocks noChangeShapeType="1"/>
            <a:stCxn id="396327" idx="4"/>
            <a:endCxn id="396331" idx="0"/>
          </p:cNvCxnSpPr>
          <p:nvPr/>
        </p:nvCxnSpPr>
        <p:spPr bwMode="auto">
          <a:xfrm>
            <a:off x="7704138" y="2347913"/>
            <a:ext cx="287337" cy="1152525"/>
          </a:xfrm>
          <a:prstGeom prst="straightConnector1">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6343" name="AutoShape 55"/>
          <p:cNvCxnSpPr>
            <a:cxnSpLocks noChangeShapeType="1"/>
            <a:stCxn id="396327" idx="3"/>
            <a:endCxn id="396300" idx="0"/>
          </p:cNvCxnSpPr>
          <p:nvPr/>
        </p:nvCxnSpPr>
        <p:spPr bwMode="auto">
          <a:xfrm flipH="1">
            <a:off x="5724525" y="2243138"/>
            <a:ext cx="1292225" cy="3419475"/>
          </a:xfrm>
          <a:prstGeom prst="straightConnector1">
            <a:avLst/>
          </a:prstGeom>
          <a:noFill/>
          <a:ln w="9525">
            <a:solidFill>
              <a:srgbClr val="33CC3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6344" name="AutoShape 56"/>
          <p:cNvCxnSpPr>
            <a:cxnSpLocks noChangeShapeType="1"/>
            <a:stCxn id="396331" idx="4"/>
            <a:endCxn id="396299" idx="0"/>
          </p:cNvCxnSpPr>
          <p:nvPr/>
        </p:nvCxnSpPr>
        <p:spPr bwMode="auto">
          <a:xfrm flipH="1">
            <a:off x="7848600" y="4219575"/>
            <a:ext cx="142875" cy="1371600"/>
          </a:xfrm>
          <a:prstGeom prst="straightConnector1">
            <a:avLst/>
          </a:prstGeom>
          <a:noFill/>
          <a:ln w="9525">
            <a:solidFill>
              <a:srgbClr val="33CC3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96329"/>
                                        </p:tgtEl>
                                        <p:attrNameLst>
                                          <p:attrName>style.visibility</p:attrName>
                                        </p:attrNameLst>
                                      </p:cBhvr>
                                      <p:to>
                                        <p:strVal val="visible"/>
                                      </p:to>
                                    </p:set>
                                    <p:animEffect transition="in" filter="dissolve">
                                      <p:cBhvr>
                                        <p:cTn id="7" dur="500"/>
                                        <p:tgtEl>
                                          <p:spTgt spid="396329"/>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96309"/>
                                        </p:tgtEl>
                                        <p:attrNameLst>
                                          <p:attrName>style.visibility</p:attrName>
                                        </p:attrNameLst>
                                      </p:cBhvr>
                                      <p:to>
                                        <p:strVal val="visible"/>
                                      </p:to>
                                    </p:set>
                                    <p:animEffect transition="in" filter="dissolve">
                                      <p:cBhvr>
                                        <p:cTn id="10" dur="500"/>
                                        <p:tgtEl>
                                          <p:spTgt spid="396309"/>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396328"/>
                                        </p:tgtEl>
                                        <p:attrNameLst>
                                          <p:attrName>style.visibility</p:attrName>
                                        </p:attrNameLst>
                                      </p:cBhvr>
                                      <p:to>
                                        <p:strVal val="visible"/>
                                      </p:to>
                                    </p:set>
                                    <p:animEffect transition="in" filter="dissolve">
                                      <p:cBhvr>
                                        <p:cTn id="13" dur="500"/>
                                        <p:tgtEl>
                                          <p:spTgt spid="396328"/>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396327"/>
                                        </p:tgtEl>
                                        <p:attrNameLst>
                                          <p:attrName>style.visibility</p:attrName>
                                        </p:attrNameLst>
                                      </p:cBhvr>
                                      <p:to>
                                        <p:strVal val="visible"/>
                                      </p:to>
                                    </p:set>
                                    <p:animEffect transition="in" filter="dissolve">
                                      <p:cBhvr>
                                        <p:cTn id="16" dur="500"/>
                                        <p:tgtEl>
                                          <p:spTgt spid="396327"/>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396294"/>
                                        </p:tgtEl>
                                        <p:attrNameLst>
                                          <p:attrName>style.visibility</p:attrName>
                                        </p:attrNameLst>
                                      </p:cBhvr>
                                      <p:to>
                                        <p:strVal val="visible"/>
                                      </p:to>
                                    </p:set>
                                    <p:animEffect transition="in" filter="dissolve">
                                      <p:cBhvr>
                                        <p:cTn id="21" dur="500"/>
                                        <p:tgtEl>
                                          <p:spTgt spid="396294"/>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396293"/>
                                        </p:tgtEl>
                                        <p:attrNameLst>
                                          <p:attrName>style.visibility</p:attrName>
                                        </p:attrNameLst>
                                      </p:cBhvr>
                                      <p:to>
                                        <p:strVal val="visible"/>
                                      </p:to>
                                    </p:set>
                                    <p:animEffect transition="in" filter="dissolve">
                                      <p:cBhvr>
                                        <p:cTn id="24" dur="500"/>
                                        <p:tgtEl>
                                          <p:spTgt spid="396293"/>
                                        </p:tgtEl>
                                      </p:cBhvr>
                                    </p:animEffect>
                                  </p:childTnLst>
                                </p:cTn>
                              </p:par>
                            </p:childTnLst>
                          </p:cTn>
                        </p:par>
                        <p:par>
                          <p:cTn id="25" fill="hold" nodeType="afterGroup">
                            <p:stCondLst>
                              <p:cond delay="500"/>
                            </p:stCondLst>
                            <p:childTnLst>
                              <p:par>
                                <p:cTn id="26" presetID="18" presetClass="entr" presetSubtype="12" fill="hold" nodeType="afterEffect">
                                  <p:stCondLst>
                                    <p:cond delay="0"/>
                                  </p:stCondLst>
                                  <p:childTnLst>
                                    <p:set>
                                      <p:cBhvr>
                                        <p:cTn id="27" dur="1" fill="hold">
                                          <p:stCondLst>
                                            <p:cond delay="0"/>
                                          </p:stCondLst>
                                        </p:cTn>
                                        <p:tgtEl>
                                          <p:spTgt spid="396302"/>
                                        </p:tgtEl>
                                        <p:attrNameLst>
                                          <p:attrName>style.visibility</p:attrName>
                                        </p:attrNameLst>
                                      </p:cBhvr>
                                      <p:to>
                                        <p:strVal val="visible"/>
                                      </p:to>
                                    </p:set>
                                    <p:animEffect transition="in" filter="strips(downLeft)">
                                      <p:cBhvr>
                                        <p:cTn id="28" dur="500"/>
                                        <p:tgtEl>
                                          <p:spTgt spid="396302"/>
                                        </p:tgtEl>
                                      </p:cBhvr>
                                    </p:animEffect>
                                  </p:childTnLst>
                                </p:cTn>
                              </p:par>
                              <p:par>
                                <p:cTn id="29" presetID="18" presetClass="entr" presetSubtype="6" fill="hold" nodeType="withEffect">
                                  <p:stCondLst>
                                    <p:cond delay="0"/>
                                  </p:stCondLst>
                                  <p:childTnLst>
                                    <p:set>
                                      <p:cBhvr>
                                        <p:cTn id="30" dur="1" fill="hold">
                                          <p:stCondLst>
                                            <p:cond delay="0"/>
                                          </p:stCondLst>
                                        </p:cTn>
                                        <p:tgtEl>
                                          <p:spTgt spid="396303"/>
                                        </p:tgtEl>
                                        <p:attrNameLst>
                                          <p:attrName>style.visibility</p:attrName>
                                        </p:attrNameLst>
                                      </p:cBhvr>
                                      <p:to>
                                        <p:strVal val="visible"/>
                                      </p:to>
                                    </p:set>
                                    <p:animEffect transition="in" filter="strips(downRight)">
                                      <p:cBhvr>
                                        <p:cTn id="31" dur="500"/>
                                        <p:tgtEl>
                                          <p:spTgt spid="396303"/>
                                        </p:tgtEl>
                                      </p:cBhvr>
                                    </p:animEffect>
                                  </p:childTnLst>
                                </p:cTn>
                              </p:par>
                            </p:childTnLst>
                          </p:cTn>
                        </p:par>
                        <p:par>
                          <p:cTn id="32" fill="hold" nodeType="afterGroup">
                            <p:stCondLst>
                              <p:cond delay="1000"/>
                            </p:stCondLst>
                            <p:childTnLst>
                              <p:par>
                                <p:cTn id="33" presetID="18" presetClass="entr" presetSubtype="12" fill="hold" nodeType="afterEffect">
                                  <p:stCondLst>
                                    <p:cond delay="0"/>
                                  </p:stCondLst>
                                  <p:childTnLst>
                                    <p:set>
                                      <p:cBhvr>
                                        <p:cTn id="34" dur="1" fill="hold">
                                          <p:stCondLst>
                                            <p:cond delay="0"/>
                                          </p:stCondLst>
                                        </p:cTn>
                                        <p:tgtEl>
                                          <p:spTgt spid="396332"/>
                                        </p:tgtEl>
                                        <p:attrNameLst>
                                          <p:attrName>style.visibility</p:attrName>
                                        </p:attrNameLst>
                                      </p:cBhvr>
                                      <p:to>
                                        <p:strVal val="visible"/>
                                      </p:to>
                                    </p:set>
                                    <p:animEffect transition="in" filter="strips(downLeft)">
                                      <p:cBhvr>
                                        <p:cTn id="35" dur="500"/>
                                        <p:tgtEl>
                                          <p:spTgt spid="396332"/>
                                        </p:tgtEl>
                                      </p:cBhvr>
                                    </p:animEffect>
                                  </p:childTnLst>
                                </p:cTn>
                              </p:par>
                              <p:par>
                                <p:cTn id="36" presetID="18" presetClass="entr" presetSubtype="12" fill="hold" nodeType="withEffect">
                                  <p:stCondLst>
                                    <p:cond delay="0"/>
                                  </p:stCondLst>
                                  <p:childTnLst>
                                    <p:set>
                                      <p:cBhvr>
                                        <p:cTn id="37" dur="1" fill="hold">
                                          <p:stCondLst>
                                            <p:cond delay="0"/>
                                          </p:stCondLst>
                                        </p:cTn>
                                        <p:tgtEl>
                                          <p:spTgt spid="396333"/>
                                        </p:tgtEl>
                                        <p:attrNameLst>
                                          <p:attrName>style.visibility</p:attrName>
                                        </p:attrNameLst>
                                      </p:cBhvr>
                                      <p:to>
                                        <p:strVal val="visible"/>
                                      </p:to>
                                    </p:set>
                                    <p:animEffect transition="in" filter="strips(downLeft)">
                                      <p:cBhvr>
                                        <p:cTn id="38" dur="500"/>
                                        <p:tgtEl>
                                          <p:spTgt spid="396333"/>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9" presetClass="entr" presetSubtype="0" fill="hold" grpId="0" nodeType="clickEffect">
                                  <p:stCondLst>
                                    <p:cond delay="0"/>
                                  </p:stCondLst>
                                  <p:childTnLst>
                                    <p:set>
                                      <p:cBhvr>
                                        <p:cTn id="42" dur="1" fill="hold">
                                          <p:stCondLst>
                                            <p:cond delay="0"/>
                                          </p:stCondLst>
                                        </p:cTn>
                                        <p:tgtEl>
                                          <p:spTgt spid="396295"/>
                                        </p:tgtEl>
                                        <p:attrNameLst>
                                          <p:attrName>style.visibility</p:attrName>
                                        </p:attrNameLst>
                                      </p:cBhvr>
                                      <p:to>
                                        <p:strVal val="visible"/>
                                      </p:to>
                                    </p:set>
                                    <p:animEffect transition="in" filter="dissolve">
                                      <p:cBhvr>
                                        <p:cTn id="43" dur="500"/>
                                        <p:tgtEl>
                                          <p:spTgt spid="396295"/>
                                        </p:tgtEl>
                                      </p:cBhvr>
                                    </p:animEffect>
                                  </p:childTnLst>
                                </p:cTn>
                              </p:par>
                            </p:childTnLst>
                          </p:cTn>
                        </p:par>
                        <p:par>
                          <p:cTn id="44" fill="hold" nodeType="afterGroup">
                            <p:stCondLst>
                              <p:cond delay="500"/>
                            </p:stCondLst>
                            <p:childTnLst>
                              <p:par>
                                <p:cTn id="45" presetID="18" presetClass="entr" presetSubtype="12" fill="hold" nodeType="afterEffect">
                                  <p:stCondLst>
                                    <p:cond delay="0"/>
                                  </p:stCondLst>
                                  <p:childTnLst>
                                    <p:set>
                                      <p:cBhvr>
                                        <p:cTn id="46" dur="1" fill="hold">
                                          <p:stCondLst>
                                            <p:cond delay="0"/>
                                          </p:stCondLst>
                                        </p:cTn>
                                        <p:tgtEl>
                                          <p:spTgt spid="396304"/>
                                        </p:tgtEl>
                                        <p:attrNameLst>
                                          <p:attrName>style.visibility</p:attrName>
                                        </p:attrNameLst>
                                      </p:cBhvr>
                                      <p:to>
                                        <p:strVal val="visible"/>
                                      </p:to>
                                    </p:set>
                                    <p:animEffect transition="in" filter="strips(downLeft)">
                                      <p:cBhvr>
                                        <p:cTn id="47" dur="500"/>
                                        <p:tgtEl>
                                          <p:spTgt spid="396304"/>
                                        </p:tgtEl>
                                      </p:cBhvr>
                                    </p:animEffect>
                                  </p:childTnLst>
                                </p:cTn>
                              </p:par>
                            </p:childTnLst>
                          </p:cTn>
                        </p:par>
                        <p:par>
                          <p:cTn id="48" fill="hold" nodeType="afterGroup">
                            <p:stCondLst>
                              <p:cond delay="1000"/>
                            </p:stCondLst>
                            <p:childTnLst>
                              <p:par>
                                <p:cTn id="49" presetID="18" presetClass="entr" presetSubtype="12" fill="hold" nodeType="afterEffect">
                                  <p:stCondLst>
                                    <p:cond delay="0"/>
                                  </p:stCondLst>
                                  <p:childTnLst>
                                    <p:set>
                                      <p:cBhvr>
                                        <p:cTn id="50" dur="1" fill="hold">
                                          <p:stCondLst>
                                            <p:cond delay="0"/>
                                          </p:stCondLst>
                                        </p:cTn>
                                        <p:tgtEl>
                                          <p:spTgt spid="396335"/>
                                        </p:tgtEl>
                                        <p:attrNameLst>
                                          <p:attrName>style.visibility</p:attrName>
                                        </p:attrNameLst>
                                      </p:cBhvr>
                                      <p:to>
                                        <p:strVal val="visible"/>
                                      </p:to>
                                    </p:set>
                                    <p:animEffect transition="in" filter="strips(downLeft)">
                                      <p:cBhvr>
                                        <p:cTn id="51" dur="500"/>
                                        <p:tgtEl>
                                          <p:spTgt spid="396335"/>
                                        </p:tgtEl>
                                      </p:cBhvr>
                                    </p:animEffect>
                                  </p:childTnLst>
                                </p:cTn>
                              </p:par>
                              <p:par>
                                <p:cTn id="52" presetID="18" presetClass="entr" presetSubtype="12" fill="hold" nodeType="withEffect">
                                  <p:stCondLst>
                                    <p:cond delay="0"/>
                                  </p:stCondLst>
                                  <p:childTnLst>
                                    <p:set>
                                      <p:cBhvr>
                                        <p:cTn id="53" dur="1" fill="hold">
                                          <p:stCondLst>
                                            <p:cond delay="0"/>
                                          </p:stCondLst>
                                        </p:cTn>
                                        <p:tgtEl>
                                          <p:spTgt spid="396334"/>
                                        </p:tgtEl>
                                        <p:attrNameLst>
                                          <p:attrName>style.visibility</p:attrName>
                                        </p:attrNameLst>
                                      </p:cBhvr>
                                      <p:to>
                                        <p:strVal val="visible"/>
                                      </p:to>
                                    </p:set>
                                    <p:animEffect transition="in" filter="strips(downLeft)">
                                      <p:cBhvr>
                                        <p:cTn id="54" dur="500"/>
                                        <p:tgtEl>
                                          <p:spTgt spid="396334"/>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9" presetClass="entr" presetSubtype="0" fill="hold" grpId="0" nodeType="clickEffect">
                                  <p:stCondLst>
                                    <p:cond delay="0"/>
                                  </p:stCondLst>
                                  <p:childTnLst>
                                    <p:set>
                                      <p:cBhvr>
                                        <p:cTn id="58" dur="1" fill="hold">
                                          <p:stCondLst>
                                            <p:cond delay="0"/>
                                          </p:stCondLst>
                                        </p:cTn>
                                        <p:tgtEl>
                                          <p:spTgt spid="396296"/>
                                        </p:tgtEl>
                                        <p:attrNameLst>
                                          <p:attrName>style.visibility</p:attrName>
                                        </p:attrNameLst>
                                      </p:cBhvr>
                                      <p:to>
                                        <p:strVal val="visible"/>
                                      </p:to>
                                    </p:set>
                                    <p:animEffect transition="in" filter="dissolve">
                                      <p:cBhvr>
                                        <p:cTn id="59" dur="500"/>
                                        <p:tgtEl>
                                          <p:spTgt spid="396296"/>
                                        </p:tgtEl>
                                      </p:cBhvr>
                                    </p:animEffect>
                                  </p:childTnLst>
                                </p:cTn>
                              </p:par>
                              <p:par>
                                <p:cTn id="60" presetID="9" presetClass="entr" presetSubtype="0" fill="hold" grpId="0" nodeType="withEffect">
                                  <p:stCondLst>
                                    <p:cond delay="0"/>
                                  </p:stCondLst>
                                  <p:childTnLst>
                                    <p:set>
                                      <p:cBhvr>
                                        <p:cTn id="61" dur="1" fill="hold">
                                          <p:stCondLst>
                                            <p:cond delay="0"/>
                                          </p:stCondLst>
                                        </p:cTn>
                                        <p:tgtEl>
                                          <p:spTgt spid="396297"/>
                                        </p:tgtEl>
                                        <p:attrNameLst>
                                          <p:attrName>style.visibility</p:attrName>
                                        </p:attrNameLst>
                                      </p:cBhvr>
                                      <p:to>
                                        <p:strVal val="visible"/>
                                      </p:to>
                                    </p:set>
                                    <p:animEffect transition="in" filter="dissolve">
                                      <p:cBhvr>
                                        <p:cTn id="62" dur="500"/>
                                        <p:tgtEl>
                                          <p:spTgt spid="396297"/>
                                        </p:tgtEl>
                                      </p:cBhvr>
                                    </p:animEffect>
                                  </p:childTnLst>
                                </p:cTn>
                              </p:par>
                              <p:par>
                                <p:cTn id="63" presetID="9" presetClass="entr" presetSubtype="0" fill="hold" grpId="0" nodeType="withEffect">
                                  <p:stCondLst>
                                    <p:cond delay="0"/>
                                  </p:stCondLst>
                                  <p:childTnLst>
                                    <p:set>
                                      <p:cBhvr>
                                        <p:cTn id="64" dur="1" fill="hold">
                                          <p:stCondLst>
                                            <p:cond delay="0"/>
                                          </p:stCondLst>
                                        </p:cTn>
                                        <p:tgtEl>
                                          <p:spTgt spid="396301"/>
                                        </p:tgtEl>
                                        <p:attrNameLst>
                                          <p:attrName>style.visibility</p:attrName>
                                        </p:attrNameLst>
                                      </p:cBhvr>
                                      <p:to>
                                        <p:strVal val="visible"/>
                                      </p:to>
                                    </p:set>
                                    <p:animEffect transition="in" filter="dissolve">
                                      <p:cBhvr>
                                        <p:cTn id="65" dur="500"/>
                                        <p:tgtEl>
                                          <p:spTgt spid="396301"/>
                                        </p:tgtEl>
                                      </p:cBhvr>
                                    </p:animEffect>
                                  </p:childTnLst>
                                </p:cTn>
                              </p:par>
                            </p:childTnLst>
                          </p:cTn>
                        </p:par>
                        <p:par>
                          <p:cTn id="66" fill="hold" nodeType="afterGroup">
                            <p:stCondLst>
                              <p:cond delay="500"/>
                            </p:stCondLst>
                            <p:childTnLst>
                              <p:par>
                                <p:cTn id="67" presetID="18" presetClass="entr" presetSubtype="12" fill="hold" nodeType="afterEffect">
                                  <p:stCondLst>
                                    <p:cond delay="0"/>
                                  </p:stCondLst>
                                  <p:childTnLst>
                                    <p:set>
                                      <p:cBhvr>
                                        <p:cTn id="68" dur="1" fill="hold">
                                          <p:stCondLst>
                                            <p:cond delay="0"/>
                                          </p:stCondLst>
                                        </p:cTn>
                                        <p:tgtEl>
                                          <p:spTgt spid="396308"/>
                                        </p:tgtEl>
                                        <p:attrNameLst>
                                          <p:attrName>style.visibility</p:attrName>
                                        </p:attrNameLst>
                                      </p:cBhvr>
                                      <p:to>
                                        <p:strVal val="visible"/>
                                      </p:to>
                                    </p:set>
                                    <p:animEffect transition="in" filter="strips(downLeft)">
                                      <p:cBhvr>
                                        <p:cTn id="69" dur="500"/>
                                        <p:tgtEl>
                                          <p:spTgt spid="396308"/>
                                        </p:tgtEl>
                                      </p:cBhvr>
                                    </p:animEffect>
                                  </p:childTnLst>
                                </p:cTn>
                              </p:par>
                            </p:childTnLst>
                          </p:cTn>
                        </p:par>
                        <p:par>
                          <p:cTn id="70" fill="hold" nodeType="afterGroup">
                            <p:stCondLst>
                              <p:cond delay="1000"/>
                            </p:stCondLst>
                            <p:childTnLst>
                              <p:par>
                                <p:cTn id="71" presetID="18" presetClass="entr" presetSubtype="12" fill="hold" nodeType="afterEffect">
                                  <p:stCondLst>
                                    <p:cond delay="0"/>
                                  </p:stCondLst>
                                  <p:childTnLst>
                                    <p:set>
                                      <p:cBhvr>
                                        <p:cTn id="72" dur="1" fill="hold">
                                          <p:stCondLst>
                                            <p:cond delay="0"/>
                                          </p:stCondLst>
                                        </p:cTn>
                                        <p:tgtEl>
                                          <p:spTgt spid="396336"/>
                                        </p:tgtEl>
                                        <p:attrNameLst>
                                          <p:attrName>style.visibility</p:attrName>
                                        </p:attrNameLst>
                                      </p:cBhvr>
                                      <p:to>
                                        <p:strVal val="visible"/>
                                      </p:to>
                                    </p:set>
                                    <p:animEffect transition="in" filter="strips(downLeft)">
                                      <p:cBhvr>
                                        <p:cTn id="73" dur="500"/>
                                        <p:tgtEl>
                                          <p:spTgt spid="396336"/>
                                        </p:tgtEl>
                                      </p:cBhvr>
                                    </p:animEffect>
                                  </p:childTnLst>
                                </p:cTn>
                              </p:par>
                              <p:par>
                                <p:cTn id="74" presetID="18" presetClass="entr" presetSubtype="12" fill="hold" nodeType="withEffect">
                                  <p:stCondLst>
                                    <p:cond delay="0"/>
                                  </p:stCondLst>
                                  <p:childTnLst>
                                    <p:set>
                                      <p:cBhvr>
                                        <p:cTn id="75" dur="1" fill="hold">
                                          <p:stCondLst>
                                            <p:cond delay="0"/>
                                          </p:stCondLst>
                                        </p:cTn>
                                        <p:tgtEl>
                                          <p:spTgt spid="396338"/>
                                        </p:tgtEl>
                                        <p:attrNameLst>
                                          <p:attrName>style.visibility</p:attrName>
                                        </p:attrNameLst>
                                      </p:cBhvr>
                                      <p:to>
                                        <p:strVal val="visible"/>
                                      </p:to>
                                    </p:set>
                                    <p:animEffect transition="in" filter="strips(downLeft)">
                                      <p:cBhvr>
                                        <p:cTn id="76" dur="500"/>
                                        <p:tgtEl>
                                          <p:spTgt spid="396338"/>
                                        </p:tgtEl>
                                      </p:cBhvr>
                                    </p:animEffect>
                                  </p:childTnLst>
                                </p:cTn>
                              </p:par>
                            </p:childTnLst>
                          </p:cTn>
                        </p:par>
                      </p:childTnLst>
                    </p:cTn>
                  </p:par>
                  <p:par>
                    <p:cTn id="77" fill="hold" nodeType="clickPar">
                      <p:stCondLst>
                        <p:cond delay="indefinite"/>
                      </p:stCondLst>
                      <p:childTnLst>
                        <p:par>
                          <p:cTn id="78" fill="hold" nodeType="withGroup">
                            <p:stCondLst>
                              <p:cond delay="0"/>
                            </p:stCondLst>
                            <p:childTnLst>
                              <p:par>
                                <p:cTn id="79" presetID="9" presetClass="entr" presetSubtype="0" fill="hold" grpId="0" nodeType="clickEffect">
                                  <p:stCondLst>
                                    <p:cond delay="0"/>
                                  </p:stCondLst>
                                  <p:childTnLst>
                                    <p:set>
                                      <p:cBhvr>
                                        <p:cTn id="80" dur="1" fill="hold">
                                          <p:stCondLst>
                                            <p:cond delay="0"/>
                                          </p:stCondLst>
                                        </p:cTn>
                                        <p:tgtEl>
                                          <p:spTgt spid="396298"/>
                                        </p:tgtEl>
                                        <p:attrNameLst>
                                          <p:attrName>style.visibility</p:attrName>
                                        </p:attrNameLst>
                                      </p:cBhvr>
                                      <p:to>
                                        <p:strVal val="visible"/>
                                      </p:to>
                                    </p:set>
                                    <p:animEffect transition="in" filter="dissolve">
                                      <p:cBhvr>
                                        <p:cTn id="81" dur="500"/>
                                        <p:tgtEl>
                                          <p:spTgt spid="396298"/>
                                        </p:tgtEl>
                                      </p:cBhvr>
                                    </p:animEffect>
                                  </p:childTnLst>
                                </p:cTn>
                              </p:par>
                            </p:childTnLst>
                          </p:cTn>
                        </p:par>
                        <p:par>
                          <p:cTn id="82" fill="hold" nodeType="afterGroup">
                            <p:stCondLst>
                              <p:cond delay="500"/>
                            </p:stCondLst>
                            <p:childTnLst>
                              <p:par>
                                <p:cTn id="83" presetID="18" presetClass="entr" presetSubtype="6" fill="hold" nodeType="afterEffect">
                                  <p:stCondLst>
                                    <p:cond delay="0"/>
                                  </p:stCondLst>
                                  <p:childTnLst>
                                    <p:set>
                                      <p:cBhvr>
                                        <p:cTn id="84" dur="1" fill="hold">
                                          <p:stCondLst>
                                            <p:cond delay="0"/>
                                          </p:stCondLst>
                                        </p:cTn>
                                        <p:tgtEl>
                                          <p:spTgt spid="396305"/>
                                        </p:tgtEl>
                                        <p:attrNameLst>
                                          <p:attrName>style.visibility</p:attrName>
                                        </p:attrNameLst>
                                      </p:cBhvr>
                                      <p:to>
                                        <p:strVal val="visible"/>
                                      </p:to>
                                    </p:set>
                                    <p:animEffect transition="in" filter="strips(downRight)">
                                      <p:cBhvr>
                                        <p:cTn id="85" dur="500"/>
                                        <p:tgtEl>
                                          <p:spTgt spid="396305"/>
                                        </p:tgtEl>
                                      </p:cBhvr>
                                    </p:animEffect>
                                  </p:childTnLst>
                                </p:cTn>
                              </p:par>
                            </p:childTnLst>
                          </p:cTn>
                        </p:par>
                        <p:par>
                          <p:cTn id="86" fill="hold" nodeType="afterGroup">
                            <p:stCondLst>
                              <p:cond delay="1000"/>
                            </p:stCondLst>
                            <p:childTnLst>
                              <p:par>
                                <p:cTn id="87" presetID="18" presetClass="entr" presetSubtype="12" fill="hold" nodeType="afterEffect">
                                  <p:stCondLst>
                                    <p:cond delay="0"/>
                                  </p:stCondLst>
                                  <p:childTnLst>
                                    <p:set>
                                      <p:cBhvr>
                                        <p:cTn id="88" dur="1" fill="hold">
                                          <p:stCondLst>
                                            <p:cond delay="0"/>
                                          </p:stCondLst>
                                        </p:cTn>
                                        <p:tgtEl>
                                          <p:spTgt spid="396337"/>
                                        </p:tgtEl>
                                        <p:attrNameLst>
                                          <p:attrName>style.visibility</p:attrName>
                                        </p:attrNameLst>
                                      </p:cBhvr>
                                      <p:to>
                                        <p:strVal val="visible"/>
                                      </p:to>
                                    </p:set>
                                    <p:animEffect transition="in" filter="strips(downLeft)">
                                      <p:cBhvr>
                                        <p:cTn id="89" dur="500"/>
                                        <p:tgtEl>
                                          <p:spTgt spid="396337"/>
                                        </p:tgtEl>
                                      </p:cBhvr>
                                    </p:animEffect>
                                  </p:childTnLst>
                                </p:cTn>
                              </p:par>
                              <p:par>
                                <p:cTn id="90" presetID="9" presetClass="entr" presetSubtype="0" fill="hold" nodeType="withEffect">
                                  <p:stCondLst>
                                    <p:cond delay="0"/>
                                  </p:stCondLst>
                                  <p:childTnLst>
                                    <p:set>
                                      <p:cBhvr>
                                        <p:cTn id="91" dur="1" fill="hold">
                                          <p:stCondLst>
                                            <p:cond delay="0"/>
                                          </p:stCondLst>
                                        </p:cTn>
                                        <p:tgtEl>
                                          <p:spTgt spid="396330"/>
                                        </p:tgtEl>
                                        <p:attrNameLst>
                                          <p:attrName>style.visibility</p:attrName>
                                        </p:attrNameLst>
                                      </p:cBhvr>
                                      <p:to>
                                        <p:strVal val="visible"/>
                                      </p:to>
                                    </p:set>
                                    <p:animEffect transition="in" filter="dissolve">
                                      <p:cBhvr>
                                        <p:cTn id="92" dur="500"/>
                                        <p:tgtEl>
                                          <p:spTgt spid="396330"/>
                                        </p:tgtEl>
                                      </p:cBhvr>
                                    </p:animEffect>
                                  </p:childTnLst>
                                </p:cTn>
                              </p:par>
                            </p:childTnLst>
                          </p:cTn>
                        </p:par>
                        <p:par>
                          <p:cTn id="93" fill="hold" nodeType="afterGroup">
                            <p:stCondLst>
                              <p:cond delay="1500"/>
                            </p:stCondLst>
                            <p:childTnLst>
                              <p:par>
                                <p:cTn id="94" presetID="18" presetClass="entr" presetSubtype="12" fill="hold" nodeType="afterEffect">
                                  <p:stCondLst>
                                    <p:cond delay="0"/>
                                  </p:stCondLst>
                                  <p:childTnLst>
                                    <p:set>
                                      <p:cBhvr>
                                        <p:cTn id="95" dur="1" fill="hold">
                                          <p:stCondLst>
                                            <p:cond delay="0"/>
                                          </p:stCondLst>
                                        </p:cTn>
                                        <p:tgtEl>
                                          <p:spTgt spid="396341"/>
                                        </p:tgtEl>
                                        <p:attrNameLst>
                                          <p:attrName>style.visibility</p:attrName>
                                        </p:attrNameLst>
                                      </p:cBhvr>
                                      <p:to>
                                        <p:strVal val="visible"/>
                                      </p:to>
                                    </p:set>
                                    <p:animEffect transition="in" filter="strips(downLeft)">
                                      <p:cBhvr>
                                        <p:cTn id="96" dur="500"/>
                                        <p:tgtEl>
                                          <p:spTgt spid="396341"/>
                                        </p:tgtEl>
                                      </p:cBhvr>
                                    </p:animEffect>
                                  </p:childTnLst>
                                </p:cTn>
                              </p:par>
                            </p:childTnLst>
                          </p:cTn>
                        </p:par>
                        <p:par>
                          <p:cTn id="97" fill="hold" nodeType="afterGroup">
                            <p:stCondLst>
                              <p:cond delay="2000"/>
                            </p:stCondLst>
                            <p:childTnLst>
                              <p:par>
                                <p:cTn id="98" presetID="18" presetClass="entr" presetSubtype="12" fill="hold" nodeType="afterEffect">
                                  <p:stCondLst>
                                    <p:cond delay="0"/>
                                  </p:stCondLst>
                                  <p:childTnLst>
                                    <p:set>
                                      <p:cBhvr>
                                        <p:cTn id="99" dur="1" fill="hold">
                                          <p:stCondLst>
                                            <p:cond delay="0"/>
                                          </p:stCondLst>
                                        </p:cTn>
                                        <p:tgtEl>
                                          <p:spTgt spid="396339"/>
                                        </p:tgtEl>
                                        <p:attrNameLst>
                                          <p:attrName>style.visibility</p:attrName>
                                        </p:attrNameLst>
                                      </p:cBhvr>
                                      <p:to>
                                        <p:strVal val="visible"/>
                                      </p:to>
                                    </p:set>
                                    <p:animEffect transition="in" filter="strips(downLeft)">
                                      <p:cBhvr>
                                        <p:cTn id="100" dur="500"/>
                                        <p:tgtEl>
                                          <p:spTgt spid="396339"/>
                                        </p:tgtEl>
                                      </p:cBhvr>
                                    </p:animEffect>
                                  </p:childTnLst>
                                </p:cTn>
                              </p:par>
                            </p:childTnLst>
                          </p:cTn>
                        </p:par>
                      </p:childTnLst>
                    </p:cTn>
                  </p:par>
                  <p:par>
                    <p:cTn id="101" fill="hold" nodeType="clickPar">
                      <p:stCondLst>
                        <p:cond delay="indefinite"/>
                      </p:stCondLst>
                      <p:childTnLst>
                        <p:par>
                          <p:cTn id="102" fill="hold" nodeType="withGroup">
                            <p:stCondLst>
                              <p:cond delay="0"/>
                            </p:stCondLst>
                            <p:childTnLst>
                              <p:par>
                                <p:cTn id="103" presetID="9" presetClass="entr" presetSubtype="0" fill="hold" grpId="0" nodeType="clickEffect">
                                  <p:stCondLst>
                                    <p:cond delay="0"/>
                                  </p:stCondLst>
                                  <p:childTnLst>
                                    <p:set>
                                      <p:cBhvr>
                                        <p:cTn id="104" dur="1" fill="hold">
                                          <p:stCondLst>
                                            <p:cond delay="0"/>
                                          </p:stCondLst>
                                        </p:cTn>
                                        <p:tgtEl>
                                          <p:spTgt spid="396300"/>
                                        </p:tgtEl>
                                        <p:attrNameLst>
                                          <p:attrName>style.visibility</p:attrName>
                                        </p:attrNameLst>
                                      </p:cBhvr>
                                      <p:to>
                                        <p:strVal val="visible"/>
                                      </p:to>
                                    </p:set>
                                    <p:animEffect transition="in" filter="dissolve">
                                      <p:cBhvr>
                                        <p:cTn id="105" dur="500"/>
                                        <p:tgtEl>
                                          <p:spTgt spid="396300"/>
                                        </p:tgtEl>
                                      </p:cBhvr>
                                    </p:animEffect>
                                  </p:childTnLst>
                                </p:cTn>
                              </p:par>
                            </p:childTnLst>
                          </p:cTn>
                        </p:par>
                        <p:par>
                          <p:cTn id="106" fill="hold" nodeType="afterGroup">
                            <p:stCondLst>
                              <p:cond delay="500"/>
                            </p:stCondLst>
                            <p:childTnLst>
                              <p:par>
                                <p:cTn id="107" presetID="18" presetClass="entr" presetSubtype="12" fill="hold" nodeType="afterEffect">
                                  <p:stCondLst>
                                    <p:cond delay="0"/>
                                  </p:stCondLst>
                                  <p:childTnLst>
                                    <p:set>
                                      <p:cBhvr>
                                        <p:cTn id="108" dur="1" fill="hold">
                                          <p:stCondLst>
                                            <p:cond delay="0"/>
                                          </p:stCondLst>
                                        </p:cTn>
                                        <p:tgtEl>
                                          <p:spTgt spid="396307"/>
                                        </p:tgtEl>
                                        <p:attrNameLst>
                                          <p:attrName>style.visibility</p:attrName>
                                        </p:attrNameLst>
                                      </p:cBhvr>
                                      <p:to>
                                        <p:strVal val="visible"/>
                                      </p:to>
                                    </p:set>
                                    <p:animEffect transition="in" filter="strips(downLeft)">
                                      <p:cBhvr>
                                        <p:cTn id="109" dur="500"/>
                                        <p:tgtEl>
                                          <p:spTgt spid="396307"/>
                                        </p:tgtEl>
                                      </p:cBhvr>
                                    </p:animEffect>
                                  </p:childTnLst>
                                </p:cTn>
                              </p:par>
                            </p:childTnLst>
                          </p:cTn>
                        </p:par>
                        <p:par>
                          <p:cTn id="110" fill="hold" nodeType="afterGroup">
                            <p:stCondLst>
                              <p:cond delay="1000"/>
                            </p:stCondLst>
                            <p:childTnLst>
                              <p:par>
                                <p:cTn id="111" presetID="18" presetClass="entr" presetSubtype="12" fill="hold" nodeType="afterEffect">
                                  <p:stCondLst>
                                    <p:cond delay="0"/>
                                  </p:stCondLst>
                                  <p:childTnLst>
                                    <p:set>
                                      <p:cBhvr>
                                        <p:cTn id="112" dur="1" fill="hold">
                                          <p:stCondLst>
                                            <p:cond delay="0"/>
                                          </p:stCondLst>
                                        </p:cTn>
                                        <p:tgtEl>
                                          <p:spTgt spid="396343"/>
                                        </p:tgtEl>
                                        <p:attrNameLst>
                                          <p:attrName>style.visibility</p:attrName>
                                        </p:attrNameLst>
                                      </p:cBhvr>
                                      <p:to>
                                        <p:strVal val="visible"/>
                                      </p:to>
                                    </p:set>
                                    <p:animEffect transition="in" filter="strips(downLeft)">
                                      <p:cBhvr>
                                        <p:cTn id="113" dur="500"/>
                                        <p:tgtEl>
                                          <p:spTgt spid="396343"/>
                                        </p:tgtEl>
                                      </p:cBhvr>
                                    </p:animEffect>
                                  </p:childTnLst>
                                </p:cTn>
                              </p:par>
                            </p:childTnLst>
                          </p:cTn>
                        </p:par>
                      </p:childTnLst>
                    </p:cTn>
                  </p:par>
                  <p:par>
                    <p:cTn id="114" fill="hold" nodeType="clickPar">
                      <p:stCondLst>
                        <p:cond delay="indefinite"/>
                      </p:stCondLst>
                      <p:childTnLst>
                        <p:par>
                          <p:cTn id="115" fill="hold" nodeType="withGroup">
                            <p:stCondLst>
                              <p:cond delay="0"/>
                            </p:stCondLst>
                            <p:childTnLst>
                              <p:par>
                                <p:cTn id="116" presetID="9" presetClass="entr" presetSubtype="0" fill="hold" grpId="0" nodeType="clickEffect">
                                  <p:stCondLst>
                                    <p:cond delay="0"/>
                                  </p:stCondLst>
                                  <p:childTnLst>
                                    <p:set>
                                      <p:cBhvr>
                                        <p:cTn id="117" dur="1" fill="hold">
                                          <p:stCondLst>
                                            <p:cond delay="0"/>
                                          </p:stCondLst>
                                        </p:cTn>
                                        <p:tgtEl>
                                          <p:spTgt spid="396299"/>
                                        </p:tgtEl>
                                        <p:attrNameLst>
                                          <p:attrName>style.visibility</p:attrName>
                                        </p:attrNameLst>
                                      </p:cBhvr>
                                      <p:to>
                                        <p:strVal val="visible"/>
                                      </p:to>
                                    </p:set>
                                    <p:animEffect transition="in" filter="dissolve">
                                      <p:cBhvr>
                                        <p:cTn id="118" dur="500"/>
                                        <p:tgtEl>
                                          <p:spTgt spid="396299"/>
                                        </p:tgtEl>
                                      </p:cBhvr>
                                    </p:animEffect>
                                  </p:childTnLst>
                                </p:cTn>
                              </p:par>
                            </p:childTnLst>
                          </p:cTn>
                        </p:par>
                        <p:par>
                          <p:cTn id="119" fill="hold" nodeType="afterGroup">
                            <p:stCondLst>
                              <p:cond delay="500"/>
                            </p:stCondLst>
                            <p:childTnLst>
                              <p:par>
                                <p:cTn id="120" presetID="18" presetClass="entr" presetSubtype="6" fill="hold" nodeType="afterEffect">
                                  <p:stCondLst>
                                    <p:cond delay="0"/>
                                  </p:stCondLst>
                                  <p:childTnLst>
                                    <p:set>
                                      <p:cBhvr>
                                        <p:cTn id="121" dur="1" fill="hold">
                                          <p:stCondLst>
                                            <p:cond delay="0"/>
                                          </p:stCondLst>
                                        </p:cTn>
                                        <p:tgtEl>
                                          <p:spTgt spid="396306"/>
                                        </p:tgtEl>
                                        <p:attrNameLst>
                                          <p:attrName>style.visibility</p:attrName>
                                        </p:attrNameLst>
                                      </p:cBhvr>
                                      <p:to>
                                        <p:strVal val="visible"/>
                                      </p:to>
                                    </p:set>
                                    <p:animEffect transition="in" filter="strips(downRight)">
                                      <p:cBhvr>
                                        <p:cTn id="122" dur="500"/>
                                        <p:tgtEl>
                                          <p:spTgt spid="396306"/>
                                        </p:tgtEl>
                                      </p:cBhvr>
                                    </p:animEffect>
                                  </p:childTnLst>
                                </p:cTn>
                              </p:par>
                            </p:childTnLst>
                          </p:cTn>
                        </p:par>
                        <p:par>
                          <p:cTn id="123" fill="hold" nodeType="afterGroup">
                            <p:stCondLst>
                              <p:cond delay="1000"/>
                            </p:stCondLst>
                            <p:childTnLst>
                              <p:par>
                                <p:cTn id="124" presetID="9" presetClass="entr" presetSubtype="0" fill="hold" grpId="0" nodeType="afterEffect">
                                  <p:stCondLst>
                                    <p:cond delay="0"/>
                                  </p:stCondLst>
                                  <p:childTnLst>
                                    <p:set>
                                      <p:cBhvr>
                                        <p:cTn id="125" dur="1" fill="hold">
                                          <p:stCondLst>
                                            <p:cond delay="0"/>
                                          </p:stCondLst>
                                        </p:cTn>
                                        <p:tgtEl>
                                          <p:spTgt spid="396331"/>
                                        </p:tgtEl>
                                        <p:attrNameLst>
                                          <p:attrName>style.visibility</p:attrName>
                                        </p:attrNameLst>
                                      </p:cBhvr>
                                      <p:to>
                                        <p:strVal val="visible"/>
                                      </p:to>
                                    </p:set>
                                    <p:animEffect transition="in" filter="dissolve">
                                      <p:cBhvr>
                                        <p:cTn id="126" dur="500"/>
                                        <p:tgtEl>
                                          <p:spTgt spid="396331"/>
                                        </p:tgtEl>
                                      </p:cBhvr>
                                    </p:animEffect>
                                  </p:childTnLst>
                                </p:cTn>
                              </p:par>
                            </p:childTnLst>
                          </p:cTn>
                        </p:par>
                        <p:par>
                          <p:cTn id="127" fill="hold" nodeType="afterGroup">
                            <p:stCondLst>
                              <p:cond delay="1500"/>
                            </p:stCondLst>
                            <p:childTnLst>
                              <p:par>
                                <p:cTn id="128" presetID="18" presetClass="entr" presetSubtype="12" fill="hold" nodeType="afterEffect">
                                  <p:stCondLst>
                                    <p:cond delay="0"/>
                                  </p:stCondLst>
                                  <p:childTnLst>
                                    <p:set>
                                      <p:cBhvr>
                                        <p:cTn id="129" dur="1" fill="hold">
                                          <p:stCondLst>
                                            <p:cond delay="0"/>
                                          </p:stCondLst>
                                        </p:cTn>
                                        <p:tgtEl>
                                          <p:spTgt spid="396342"/>
                                        </p:tgtEl>
                                        <p:attrNameLst>
                                          <p:attrName>style.visibility</p:attrName>
                                        </p:attrNameLst>
                                      </p:cBhvr>
                                      <p:to>
                                        <p:strVal val="visible"/>
                                      </p:to>
                                    </p:set>
                                    <p:animEffect transition="in" filter="strips(downLeft)">
                                      <p:cBhvr>
                                        <p:cTn id="130" dur="500"/>
                                        <p:tgtEl>
                                          <p:spTgt spid="396342"/>
                                        </p:tgtEl>
                                      </p:cBhvr>
                                    </p:animEffect>
                                  </p:childTnLst>
                                </p:cTn>
                              </p:par>
                            </p:childTnLst>
                          </p:cTn>
                        </p:par>
                        <p:par>
                          <p:cTn id="131" fill="hold" nodeType="afterGroup">
                            <p:stCondLst>
                              <p:cond delay="2000"/>
                            </p:stCondLst>
                            <p:childTnLst>
                              <p:par>
                                <p:cTn id="132" presetID="18" presetClass="entr" presetSubtype="12" fill="hold" nodeType="afterEffect">
                                  <p:stCondLst>
                                    <p:cond delay="0"/>
                                  </p:stCondLst>
                                  <p:childTnLst>
                                    <p:set>
                                      <p:cBhvr>
                                        <p:cTn id="133" dur="1" fill="hold">
                                          <p:stCondLst>
                                            <p:cond delay="0"/>
                                          </p:stCondLst>
                                        </p:cTn>
                                        <p:tgtEl>
                                          <p:spTgt spid="396344"/>
                                        </p:tgtEl>
                                        <p:attrNameLst>
                                          <p:attrName>style.visibility</p:attrName>
                                        </p:attrNameLst>
                                      </p:cBhvr>
                                      <p:to>
                                        <p:strVal val="visible"/>
                                      </p:to>
                                    </p:set>
                                    <p:animEffect transition="in" filter="strips(downLeft)">
                                      <p:cBhvr>
                                        <p:cTn id="134" dur="500"/>
                                        <p:tgtEl>
                                          <p:spTgt spid="3963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6293" grpId="0" animBg="1"/>
      <p:bldP spid="396294" grpId="0" animBg="1"/>
      <p:bldP spid="396295" grpId="0" animBg="1"/>
      <p:bldP spid="396296" grpId="0" animBg="1"/>
      <p:bldP spid="396297" grpId="0" animBg="1"/>
      <p:bldP spid="396298" grpId="0" animBg="1"/>
      <p:bldP spid="396299" grpId="0" animBg="1"/>
      <p:bldP spid="396300" grpId="0" animBg="1"/>
      <p:bldP spid="396301" grpId="0"/>
      <p:bldP spid="396309" grpId="0" animBg="1"/>
      <p:bldP spid="396327" grpId="0" animBg="1"/>
      <p:bldP spid="396328" grpId="0" animBg="1"/>
      <p:bldP spid="396329" grpId="0" animBg="1"/>
      <p:bldP spid="396331"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日期版面配置區 3"/>
          <p:cNvSpPr>
            <a:spLocks noGrp="1"/>
          </p:cNvSpPr>
          <p:nvPr>
            <p:ph type="dt" sz="quarter" idx="10"/>
          </p:nvPr>
        </p:nvSpPr>
        <p:spPr>
          <a:noFill/>
        </p:spPr>
        <p:txBody>
          <a:bodyPr/>
          <a:lstStyle>
            <a:lvl1pPr>
              <a:spcBef>
                <a:spcPct val="20000"/>
              </a:spcBef>
              <a:buClr>
                <a:schemeClr val="folHlink"/>
              </a:buClr>
              <a:buSzPct val="85000"/>
              <a:buFont typeface="Wingdings 2" panose="05020102010507070707" pitchFamily="18" charset="2"/>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tx2"/>
              </a:buClr>
              <a:buSzPct val="85000"/>
              <a:buFont typeface="Wingdings 2" panose="05020102010507070707" pitchFamily="18" charset="2"/>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folHlink"/>
              </a:buClr>
              <a:buFont typeface="Wingdings 2" panose="05020102010507070707" pitchFamily="18" charset="2"/>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90000"/>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9pPr>
          </a:lstStyle>
          <a:p>
            <a:pPr>
              <a:spcBef>
                <a:spcPct val="0"/>
              </a:spcBef>
              <a:buClrTx/>
              <a:buSzTx/>
              <a:buFontTx/>
              <a:buNone/>
            </a:pPr>
            <a:fld id="{D8664322-1BFF-409C-B40F-5330643BFB32}" type="datetime1">
              <a:rPr kumimoji="0" lang="zh-TW" altLang="en-US" sz="1400" smtClean="0"/>
              <a:pPr>
                <a:spcBef>
                  <a:spcPct val="0"/>
                </a:spcBef>
                <a:buClrTx/>
                <a:buSzTx/>
                <a:buFontTx/>
                <a:buNone/>
              </a:pPr>
              <a:t>2020/3/3</a:t>
            </a:fld>
            <a:endParaRPr kumimoji="0" lang="en-US" altLang="zh-TW" sz="1400" smtClean="0"/>
          </a:p>
        </p:txBody>
      </p:sp>
      <p:sp>
        <p:nvSpPr>
          <p:cNvPr id="60419" name="Rectangle 2"/>
          <p:cNvSpPr>
            <a:spLocks noGrp="1" noRot="1" noChangeArrowheads="1"/>
          </p:cNvSpPr>
          <p:nvPr>
            <p:ph type="title"/>
          </p:nvPr>
        </p:nvSpPr>
        <p:spPr/>
        <p:txBody>
          <a:bodyPr/>
          <a:lstStyle/>
          <a:p>
            <a:pPr eaLnBrk="1" hangingPunct="1"/>
            <a:r>
              <a:rPr lang="zh-TW" altLang="en-US" smtClean="0">
                <a:latin typeface="新細明體" panose="02020500000000000000" pitchFamily="18" charset="-120"/>
              </a:rPr>
              <a:t>列印</a:t>
            </a:r>
            <a:r>
              <a:rPr lang="en-US" altLang="zh-TW" smtClean="0">
                <a:latin typeface="新細明體" panose="02020500000000000000" pitchFamily="18" charset="-120"/>
              </a:rPr>
              <a:t>Circle</a:t>
            </a:r>
            <a:r>
              <a:rPr lang="zh-TW" altLang="en-US" smtClean="0">
                <a:latin typeface="新細明體" panose="02020500000000000000" pitchFamily="18" charset="-120"/>
              </a:rPr>
              <a:t>物件</a:t>
            </a:r>
          </a:p>
        </p:txBody>
      </p:sp>
      <p:sp>
        <p:nvSpPr>
          <p:cNvPr id="60420" name="Rectangle 3"/>
          <p:cNvSpPr>
            <a:spLocks noGrp="1" noRot="1" noChangeArrowheads="1"/>
          </p:cNvSpPr>
          <p:nvPr>
            <p:ph type="body" idx="1"/>
          </p:nvPr>
        </p:nvSpPr>
        <p:spPr/>
        <p:txBody>
          <a:bodyPr/>
          <a:lstStyle/>
          <a:p>
            <a:pPr eaLnBrk="1" hangingPunct="1">
              <a:buClr>
                <a:srgbClr val="FF9900"/>
              </a:buClr>
              <a:buFont typeface="Wingdings" panose="05000000000000000000" pitchFamily="2" charset="2"/>
              <a:buChar char="n"/>
            </a:pPr>
            <a:r>
              <a:rPr lang="zh-TW" altLang="en-US" smtClean="0">
                <a:latin typeface="新細明體" panose="02020500000000000000" pitchFamily="18" charset="-120"/>
              </a:rPr>
              <a:t>建立物件並給予初始值</a:t>
            </a:r>
          </a:p>
          <a:p>
            <a:pPr eaLnBrk="1" hangingPunct="1">
              <a:buClr>
                <a:srgbClr val="FF9900"/>
              </a:buClr>
              <a:buFont typeface="Wingdings" panose="05000000000000000000" pitchFamily="2" charset="2"/>
              <a:buChar char="n"/>
            </a:pPr>
            <a:r>
              <a:rPr lang="zh-TW" altLang="en-US" smtClean="0">
                <a:latin typeface="新細明體" panose="02020500000000000000" pitchFamily="18" charset="-120"/>
              </a:rPr>
              <a:t>呼叫列印方法</a:t>
            </a:r>
            <a:r>
              <a:rPr lang="en-US" altLang="zh-TW" smtClean="0">
                <a:latin typeface="新細明體" panose="02020500000000000000" pitchFamily="18" charset="-120"/>
              </a:rPr>
              <a:t>printEntity()</a:t>
            </a:r>
          </a:p>
          <a:p>
            <a:pPr eaLnBrk="1" hangingPunct="1">
              <a:buClr>
                <a:srgbClr val="FF9900"/>
              </a:buClr>
              <a:buFont typeface="Wingdings" panose="05000000000000000000" pitchFamily="2" charset="2"/>
              <a:buNone/>
            </a:pPr>
            <a:endParaRPr lang="en-US" altLang="zh-TW" smtClean="0">
              <a:latin typeface="新細明體" panose="02020500000000000000" pitchFamily="18" charset="-120"/>
            </a:endParaRPr>
          </a:p>
          <a:p>
            <a:pPr eaLnBrk="1" hangingPunct="1">
              <a:buClr>
                <a:srgbClr val="FF9900"/>
              </a:buClr>
              <a:buFont typeface="Wingdings" panose="05000000000000000000" pitchFamily="2" charset="2"/>
              <a:buNone/>
            </a:pPr>
            <a:endParaRPr lang="en-US" altLang="zh-TW" smtClean="0">
              <a:latin typeface="新細明體" panose="02020500000000000000" pitchFamily="18" charset="-120"/>
            </a:endParaRPr>
          </a:p>
          <a:p>
            <a:pPr eaLnBrk="1" hangingPunct="1">
              <a:buClr>
                <a:srgbClr val="FF9900"/>
              </a:buClr>
              <a:buFont typeface="Wingdings" panose="05000000000000000000" pitchFamily="2" charset="2"/>
              <a:buChar char="n"/>
            </a:pPr>
            <a:r>
              <a:rPr lang="zh-TW" altLang="en-US" smtClean="0">
                <a:latin typeface="新細明體" panose="02020500000000000000" pitchFamily="18" charset="-120"/>
              </a:rPr>
              <a:t>還有</a:t>
            </a:r>
            <a:r>
              <a:rPr lang="en-US" altLang="zh-TW" smtClean="0">
                <a:latin typeface="新細明體" panose="02020500000000000000" pitchFamily="18" charset="-120"/>
              </a:rPr>
              <a:t>Semicircle</a:t>
            </a:r>
            <a:r>
              <a:rPr lang="zh-TW" altLang="en-US" smtClean="0">
                <a:latin typeface="新細明體" panose="02020500000000000000" pitchFamily="18" charset="-120"/>
              </a:rPr>
              <a:t>、</a:t>
            </a:r>
            <a:r>
              <a:rPr lang="en-US" altLang="zh-TW" smtClean="0">
                <a:latin typeface="新細明體" panose="02020500000000000000" pitchFamily="18" charset="-120"/>
              </a:rPr>
              <a:t>Ellipse……</a:t>
            </a:r>
          </a:p>
          <a:p>
            <a:pPr eaLnBrk="1" hangingPunct="1">
              <a:buClr>
                <a:srgbClr val="FF9900"/>
              </a:buClr>
              <a:buFont typeface="Wingdings" panose="05000000000000000000" pitchFamily="2" charset="2"/>
              <a:buChar char="n"/>
            </a:pPr>
            <a:r>
              <a:rPr lang="zh-TW" altLang="en-US" smtClean="0">
                <a:latin typeface="新細明體" panose="02020500000000000000" pitchFamily="18" charset="-120"/>
              </a:rPr>
              <a:t>如果有</a:t>
            </a:r>
            <a:r>
              <a:rPr lang="en-US" altLang="zh-TW" smtClean="0">
                <a:latin typeface="新細明體" panose="02020500000000000000" pitchFamily="18" charset="-120"/>
              </a:rPr>
              <a:t>100</a:t>
            </a:r>
            <a:r>
              <a:rPr lang="zh-TW" altLang="en-US" smtClean="0">
                <a:latin typeface="新細明體" panose="02020500000000000000" pitchFamily="18" charset="-120"/>
              </a:rPr>
              <a:t>個物件呢？</a:t>
            </a:r>
          </a:p>
          <a:p>
            <a:pPr lvl="1" eaLnBrk="1" hangingPunct="1">
              <a:buFont typeface="Wingdings" panose="05000000000000000000" pitchFamily="2" charset="2"/>
              <a:buChar char="l"/>
            </a:pPr>
            <a:r>
              <a:rPr lang="zh-TW" altLang="en-US" smtClean="0">
                <a:latin typeface="新細明體" panose="02020500000000000000" pitchFamily="18" charset="-120"/>
              </a:rPr>
              <a:t>是不是得分別執行</a:t>
            </a:r>
            <a:r>
              <a:rPr lang="en-US" altLang="zh-TW" smtClean="0">
                <a:latin typeface="新細明體" panose="02020500000000000000" pitchFamily="18" charset="-120"/>
              </a:rPr>
              <a:t>100</a:t>
            </a:r>
            <a:r>
              <a:rPr lang="zh-TW" altLang="en-US" smtClean="0">
                <a:latin typeface="新細明體" panose="02020500000000000000" pitchFamily="18" charset="-120"/>
              </a:rPr>
              <a:t>次？</a:t>
            </a:r>
          </a:p>
        </p:txBody>
      </p:sp>
      <p:sp>
        <p:nvSpPr>
          <p:cNvPr id="60421" name="Rectangle 4"/>
          <p:cNvSpPr>
            <a:spLocks noChangeArrowheads="1"/>
          </p:cNvSpPr>
          <p:nvPr/>
        </p:nvSpPr>
        <p:spPr bwMode="auto">
          <a:xfrm>
            <a:off x="827088" y="2924175"/>
            <a:ext cx="6913562" cy="936625"/>
          </a:xfrm>
          <a:prstGeom prst="rect">
            <a:avLst/>
          </a:prstGeom>
          <a:noFill/>
          <a:ln w="9525">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85000"/>
              <a:buFont typeface="Wingdings 2" panose="05020102010507070707" pitchFamily="18" charset="2"/>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tx2"/>
              </a:buClr>
              <a:buSzPct val="85000"/>
              <a:buFont typeface="Wingdings 2" panose="05020102010507070707" pitchFamily="18" charset="2"/>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folHlink"/>
              </a:buClr>
              <a:buFont typeface="Wingdings 2" panose="05020102010507070707" pitchFamily="18" charset="2"/>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90000"/>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spcBef>
                <a:spcPct val="0"/>
              </a:spcBef>
              <a:buClrTx/>
              <a:buSzTx/>
              <a:buFontTx/>
              <a:buNone/>
            </a:pPr>
            <a:r>
              <a:rPr lang="en-US" altLang="zh-TW" sz="2800">
                <a:latin typeface="新細明體" panose="02020500000000000000" pitchFamily="18" charset="-120"/>
              </a:rPr>
              <a:t>Circle CircleObj = new Circle("CircleName",5.8);</a:t>
            </a:r>
          </a:p>
          <a:p>
            <a:pPr eaLnBrk="1" hangingPunct="1">
              <a:spcBef>
                <a:spcPct val="0"/>
              </a:spcBef>
              <a:buClrTx/>
              <a:buSzTx/>
              <a:buFontTx/>
              <a:buNone/>
            </a:pPr>
            <a:r>
              <a:rPr lang="en-US" altLang="zh-TW" sz="2800">
                <a:latin typeface="新細明體" panose="02020500000000000000" pitchFamily="18" charset="-120"/>
              </a:rPr>
              <a:t>CircleObj.printEntity();</a:t>
            </a:r>
          </a:p>
        </p:txBody>
      </p:sp>
    </p:spTree>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日期版面配置區 3"/>
          <p:cNvSpPr>
            <a:spLocks noGrp="1"/>
          </p:cNvSpPr>
          <p:nvPr>
            <p:ph type="dt" sz="quarter" idx="10"/>
          </p:nvPr>
        </p:nvSpPr>
        <p:spPr>
          <a:noFill/>
        </p:spPr>
        <p:txBody>
          <a:bodyPr/>
          <a:lstStyle>
            <a:lvl1pPr>
              <a:spcBef>
                <a:spcPct val="20000"/>
              </a:spcBef>
              <a:buClr>
                <a:schemeClr val="folHlink"/>
              </a:buClr>
              <a:buSzPct val="85000"/>
              <a:buFont typeface="Wingdings 2" panose="05020102010507070707" pitchFamily="18" charset="2"/>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tx2"/>
              </a:buClr>
              <a:buSzPct val="85000"/>
              <a:buFont typeface="Wingdings 2" panose="05020102010507070707" pitchFamily="18" charset="2"/>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folHlink"/>
              </a:buClr>
              <a:buFont typeface="Wingdings 2" panose="05020102010507070707" pitchFamily="18" charset="2"/>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90000"/>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9pPr>
          </a:lstStyle>
          <a:p>
            <a:pPr>
              <a:spcBef>
                <a:spcPct val="0"/>
              </a:spcBef>
              <a:buClrTx/>
              <a:buSzTx/>
              <a:buFontTx/>
              <a:buNone/>
            </a:pPr>
            <a:fld id="{5A3773F5-1D93-44AF-9107-C096EB93EF2A}" type="datetime1">
              <a:rPr kumimoji="0" lang="zh-TW" altLang="en-US" sz="1400" smtClean="0"/>
              <a:pPr>
                <a:spcBef>
                  <a:spcPct val="0"/>
                </a:spcBef>
                <a:buClrTx/>
                <a:buSzTx/>
                <a:buFontTx/>
                <a:buNone/>
              </a:pPr>
              <a:t>2020/3/3</a:t>
            </a:fld>
            <a:endParaRPr kumimoji="0" lang="en-US" altLang="zh-TW" sz="1400" smtClean="0"/>
          </a:p>
        </p:txBody>
      </p:sp>
      <p:sp>
        <p:nvSpPr>
          <p:cNvPr id="61443" name="Rectangle 2"/>
          <p:cNvSpPr>
            <a:spLocks noGrp="1" noRot="1" noChangeArrowheads="1"/>
          </p:cNvSpPr>
          <p:nvPr>
            <p:ph type="title"/>
          </p:nvPr>
        </p:nvSpPr>
        <p:spPr/>
        <p:txBody>
          <a:bodyPr/>
          <a:lstStyle/>
          <a:p>
            <a:pPr eaLnBrk="1" hangingPunct="1"/>
            <a:r>
              <a:rPr lang="zh-TW" altLang="en-US" smtClean="0">
                <a:latin typeface="新細明體" panose="02020500000000000000" pitchFamily="18" charset="-120"/>
              </a:rPr>
              <a:t>介面 </a:t>
            </a:r>
            <a:r>
              <a:rPr lang="en-US" altLang="zh-TW" smtClean="0">
                <a:latin typeface="新細明體" panose="02020500000000000000" pitchFamily="18" charset="-120"/>
              </a:rPr>
              <a:t>vs </a:t>
            </a:r>
            <a:r>
              <a:rPr lang="zh-TW" altLang="en-US" smtClean="0">
                <a:latin typeface="新細明體" panose="02020500000000000000" pitchFamily="18" charset="-120"/>
              </a:rPr>
              <a:t>多型</a:t>
            </a:r>
          </a:p>
        </p:txBody>
      </p:sp>
      <p:sp>
        <p:nvSpPr>
          <p:cNvPr id="61444" name="Rectangle 3"/>
          <p:cNvSpPr>
            <a:spLocks noGrp="1" noRot="1" noChangeArrowheads="1"/>
          </p:cNvSpPr>
          <p:nvPr>
            <p:ph type="body" idx="1"/>
          </p:nvPr>
        </p:nvSpPr>
        <p:spPr/>
        <p:txBody>
          <a:bodyPr/>
          <a:lstStyle/>
          <a:p>
            <a:pPr eaLnBrk="1" hangingPunct="1">
              <a:buClr>
                <a:srgbClr val="FF9900"/>
              </a:buClr>
              <a:buFont typeface="Wingdings" panose="05000000000000000000" pitchFamily="2" charset="2"/>
              <a:buChar char="n"/>
            </a:pPr>
            <a:r>
              <a:rPr lang="zh-TW" altLang="en-US" smtClean="0">
                <a:latin typeface="新細明體" panose="02020500000000000000" pitchFamily="18" charset="-120"/>
              </a:rPr>
              <a:t>以介面來承接不同型別的物件</a:t>
            </a:r>
          </a:p>
          <a:p>
            <a:pPr eaLnBrk="1" hangingPunct="1">
              <a:buClr>
                <a:srgbClr val="FF9900"/>
              </a:buClr>
              <a:buFont typeface="Wingdings" panose="05000000000000000000" pitchFamily="2" charset="2"/>
              <a:buChar char="n"/>
            </a:pPr>
            <a:r>
              <a:rPr lang="zh-TW" altLang="en-US" smtClean="0">
                <a:latin typeface="新細明體" panose="02020500000000000000" pitchFamily="18" charset="-120"/>
              </a:rPr>
              <a:t>以介面操作的方式</a:t>
            </a:r>
          </a:p>
          <a:p>
            <a:pPr eaLnBrk="1" hangingPunct="1">
              <a:buClr>
                <a:srgbClr val="FF9900"/>
              </a:buClr>
              <a:buFont typeface="Wingdings" panose="05000000000000000000" pitchFamily="2" charset="2"/>
              <a:buNone/>
            </a:pPr>
            <a:endParaRPr lang="zh-TW" altLang="en-US" smtClean="0">
              <a:latin typeface="新細明體" panose="02020500000000000000" pitchFamily="18" charset="-120"/>
            </a:endParaRPr>
          </a:p>
          <a:p>
            <a:pPr eaLnBrk="1" hangingPunct="1">
              <a:buClr>
                <a:srgbClr val="FF9900"/>
              </a:buClr>
              <a:buFont typeface="Wingdings" panose="05000000000000000000" pitchFamily="2" charset="2"/>
              <a:buNone/>
            </a:pPr>
            <a:endParaRPr lang="zh-TW" altLang="en-US" smtClean="0">
              <a:latin typeface="新細明體" panose="02020500000000000000" pitchFamily="18" charset="-120"/>
            </a:endParaRPr>
          </a:p>
          <a:p>
            <a:pPr eaLnBrk="1" hangingPunct="1">
              <a:buClr>
                <a:srgbClr val="FF9900"/>
              </a:buClr>
              <a:buFont typeface="Wingdings" panose="05000000000000000000" pitchFamily="2" charset="2"/>
              <a:buChar char="n"/>
            </a:pPr>
            <a:r>
              <a:rPr lang="en-US" altLang="zh-TW" smtClean="0">
                <a:latin typeface="新細明體" panose="02020500000000000000" pitchFamily="18" charset="-120"/>
              </a:rPr>
              <a:t>Semicircle</a:t>
            </a:r>
            <a:r>
              <a:rPr lang="zh-TW" altLang="en-US" smtClean="0">
                <a:latin typeface="新細明體" panose="02020500000000000000" pitchFamily="18" charset="-120"/>
              </a:rPr>
              <a:t>一樣，</a:t>
            </a:r>
            <a:r>
              <a:rPr lang="en-US" altLang="zh-TW" smtClean="0">
                <a:latin typeface="新細明體" panose="02020500000000000000" pitchFamily="18" charset="-120"/>
              </a:rPr>
              <a:t>Ellipse</a:t>
            </a:r>
            <a:r>
              <a:rPr lang="zh-TW" altLang="en-US" smtClean="0">
                <a:latin typeface="新細明體" panose="02020500000000000000" pitchFamily="18" charset="-120"/>
              </a:rPr>
              <a:t>也一樣</a:t>
            </a:r>
            <a:r>
              <a:rPr lang="en-US" altLang="zh-TW" smtClean="0">
                <a:latin typeface="新細明體" panose="02020500000000000000" pitchFamily="18" charset="-120"/>
              </a:rPr>
              <a:t>……</a:t>
            </a:r>
          </a:p>
        </p:txBody>
      </p:sp>
      <p:sp>
        <p:nvSpPr>
          <p:cNvPr id="61445" name="Rectangle 4"/>
          <p:cNvSpPr>
            <a:spLocks noChangeArrowheads="1"/>
          </p:cNvSpPr>
          <p:nvPr/>
        </p:nvSpPr>
        <p:spPr bwMode="auto">
          <a:xfrm>
            <a:off x="827088" y="2924175"/>
            <a:ext cx="6192837" cy="936625"/>
          </a:xfrm>
          <a:prstGeom prst="rect">
            <a:avLst/>
          </a:prstGeom>
          <a:noFill/>
          <a:ln w="9525">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85000"/>
              <a:buFont typeface="Wingdings 2" panose="05020102010507070707" pitchFamily="18" charset="2"/>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tx2"/>
              </a:buClr>
              <a:buSzPct val="85000"/>
              <a:buFont typeface="Wingdings 2" panose="05020102010507070707" pitchFamily="18" charset="2"/>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folHlink"/>
              </a:buClr>
              <a:buFont typeface="Wingdings 2" panose="05020102010507070707" pitchFamily="18" charset="2"/>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90000"/>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spcBef>
                <a:spcPct val="0"/>
              </a:spcBef>
              <a:buClrTx/>
              <a:buSzTx/>
              <a:buFontTx/>
              <a:buNone/>
            </a:pPr>
            <a:r>
              <a:rPr lang="en-US" altLang="zh-TW" sz="2800">
                <a:latin typeface="新細明體" panose="02020500000000000000" pitchFamily="18" charset="-120"/>
              </a:rPr>
              <a:t>Printable Entity1 = new Cirlce("Circle",5.8);</a:t>
            </a:r>
          </a:p>
          <a:p>
            <a:pPr eaLnBrk="1" hangingPunct="1">
              <a:spcBef>
                <a:spcPct val="0"/>
              </a:spcBef>
              <a:buClrTx/>
              <a:buSzTx/>
              <a:buFontTx/>
              <a:buNone/>
            </a:pPr>
            <a:r>
              <a:rPr lang="en-US" altLang="zh-TW" sz="2800">
                <a:latin typeface="新細明體" panose="02020500000000000000" pitchFamily="18" charset="-120"/>
              </a:rPr>
              <a:t>Entity1.printEntity();</a:t>
            </a:r>
          </a:p>
        </p:txBody>
      </p:sp>
    </p:spTree>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日期版面配置區 5"/>
          <p:cNvSpPr>
            <a:spLocks noGrp="1"/>
          </p:cNvSpPr>
          <p:nvPr>
            <p:ph type="dt" sz="quarter" idx="10"/>
          </p:nvPr>
        </p:nvSpPr>
        <p:spPr>
          <a:noFill/>
        </p:spPr>
        <p:txBody>
          <a:bodyPr/>
          <a:lstStyle>
            <a:lvl1pPr>
              <a:spcBef>
                <a:spcPct val="20000"/>
              </a:spcBef>
              <a:buClr>
                <a:schemeClr val="folHlink"/>
              </a:buClr>
              <a:buSzPct val="85000"/>
              <a:buFont typeface="Wingdings 2" panose="05020102010507070707" pitchFamily="18" charset="2"/>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tx2"/>
              </a:buClr>
              <a:buSzPct val="85000"/>
              <a:buFont typeface="Wingdings 2" panose="05020102010507070707" pitchFamily="18" charset="2"/>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folHlink"/>
              </a:buClr>
              <a:buFont typeface="Wingdings 2" panose="05020102010507070707" pitchFamily="18" charset="2"/>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90000"/>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9pPr>
          </a:lstStyle>
          <a:p>
            <a:pPr>
              <a:spcBef>
                <a:spcPct val="0"/>
              </a:spcBef>
              <a:buClrTx/>
              <a:buSzTx/>
              <a:buFontTx/>
              <a:buNone/>
            </a:pPr>
            <a:fld id="{D1D25A1F-91A1-4F25-BB17-76F9671CB694}" type="datetime1">
              <a:rPr kumimoji="0" lang="zh-TW" altLang="en-US" sz="1400" smtClean="0"/>
              <a:pPr>
                <a:spcBef>
                  <a:spcPct val="0"/>
                </a:spcBef>
                <a:buClrTx/>
                <a:buSzTx/>
                <a:buFontTx/>
                <a:buNone/>
              </a:pPr>
              <a:t>2020/3/3</a:t>
            </a:fld>
            <a:endParaRPr kumimoji="0" lang="en-US" altLang="zh-TW" sz="1400" smtClean="0"/>
          </a:p>
        </p:txBody>
      </p:sp>
      <p:sp>
        <p:nvSpPr>
          <p:cNvPr id="62467" name="Rectangle 2"/>
          <p:cNvSpPr>
            <a:spLocks noGrp="1" noRot="1" noChangeArrowheads="1"/>
          </p:cNvSpPr>
          <p:nvPr>
            <p:ph type="title"/>
          </p:nvPr>
        </p:nvSpPr>
        <p:spPr/>
        <p:txBody>
          <a:bodyPr/>
          <a:lstStyle/>
          <a:p>
            <a:pPr eaLnBrk="1" hangingPunct="1"/>
            <a:r>
              <a:rPr lang="zh-TW" altLang="en-US" smtClean="0"/>
              <a:t>執行圖形家族的主程式</a:t>
            </a:r>
          </a:p>
        </p:txBody>
      </p:sp>
      <p:sp>
        <p:nvSpPr>
          <p:cNvPr id="62468" name="Rectangle 3"/>
          <p:cNvSpPr>
            <a:spLocks noGrp="1" noRot="1" noChangeArrowheads="1"/>
          </p:cNvSpPr>
          <p:nvPr>
            <p:ph type="body" sz="half" idx="1"/>
          </p:nvPr>
        </p:nvSpPr>
        <p:spPr>
          <a:xfrm>
            <a:off x="323850" y="1628775"/>
            <a:ext cx="8569325" cy="4498975"/>
          </a:xfrm>
        </p:spPr>
        <p:txBody>
          <a:bodyPr/>
          <a:lstStyle/>
          <a:p>
            <a:pPr eaLnBrk="1" hangingPunct="1">
              <a:lnSpc>
                <a:spcPct val="80000"/>
              </a:lnSpc>
              <a:buFont typeface="Wingdings 2" panose="05020102010507070707" pitchFamily="18" charset="2"/>
              <a:buNone/>
            </a:pPr>
            <a:r>
              <a:rPr lang="en-US" altLang="zh-TW" sz="1800" smtClean="0">
                <a:latin typeface="新細明體" panose="02020500000000000000" pitchFamily="18" charset="-120"/>
              </a:rPr>
              <a:t>import </a:t>
            </a:r>
            <a:r>
              <a:rPr lang="en-US" altLang="zh-TW" sz="1600" smtClean="0">
                <a:latin typeface="新細明體" panose="02020500000000000000" pitchFamily="18" charset="-120"/>
              </a:rPr>
              <a:t>JavaCode.My</a:t>
            </a:r>
            <a:r>
              <a:rPr lang="en-US" altLang="zh-TW" sz="1800" smtClean="0">
                <a:latin typeface="新細明體" panose="02020500000000000000" pitchFamily="18" charset="-120"/>
              </a:rPr>
              <a:t>Java.*;</a:t>
            </a:r>
          </a:p>
          <a:p>
            <a:pPr eaLnBrk="1" hangingPunct="1">
              <a:lnSpc>
                <a:spcPct val="80000"/>
              </a:lnSpc>
              <a:buFont typeface="Wingdings 2" panose="05020102010507070707" pitchFamily="18" charset="2"/>
              <a:buNone/>
            </a:pPr>
            <a:r>
              <a:rPr lang="en-US" altLang="zh-TW" sz="1800" smtClean="0">
                <a:latin typeface="新細明體" panose="02020500000000000000" pitchFamily="18" charset="-120"/>
              </a:rPr>
              <a:t>import </a:t>
            </a:r>
            <a:r>
              <a:rPr lang="en-US" altLang="zh-TW" sz="1600" smtClean="0">
                <a:latin typeface="新細明體" panose="02020500000000000000" pitchFamily="18" charset="-120"/>
              </a:rPr>
              <a:t>JavaCode.</a:t>
            </a:r>
            <a:r>
              <a:rPr lang="en-US" altLang="zh-TW" sz="1800" smtClean="0">
                <a:latin typeface="新細明體" panose="02020500000000000000" pitchFamily="18" charset="-120"/>
              </a:rPr>
              <a:t>MyJava.Round.*;</a:t>
            </a:r>
          </a:p>
          <a:p>
            <a:pPr eaLnBrk="1" hangingPunct="1">
              <a:lnSpc>
                <a:spcPct val="80000"/>
              </a:lnSpc>
              <a:buFont typeface="Wingdings 2" panose="05020102010507070707" pitchFamily="18" charset="2"/>
              <a:buNone/>
            </a:pPr>
            <a:r>
              <a:rPr lang="en-US" altLang="zh-TW" sz="1800" smtClean="0">
                <a:latin typeface="新細明體" panose="02020500000000000000" pitchFamily="18" charset="-120"/>
              </a:rPr>
              <a:t>import </a:t>
            </a:r>
            <a:r>
              <a:rPr lang="en-US" altLang="zh-TW" sz="1600" smtClean="0">
                <a:latin typeface="新細明體" panose="02020500000000000000" pitchFamily="18" charset="-120"/>
              </a:rPr>
              <a:t>JavaCode.</a:t>
            </a:r>
            <a:r>
              <a:rPr lang="en-US" altLang="zh-TW" sz="1800" smtClean="0">
                <a:latin typeface="新細明體" panose="02020500000000000000" pitchFamily="18" charset="-120"/>
              </a:rPr>
              <a:t>MyJava.Angle.*;</a:t>
            </a:r>
          </a:p>
          <a:p>
            <a:pPr eaLnBrk="1" hangingPunct="1">
              <a:lnSpc>
                <a:spcPct val="80000"/>
              </a:lnSpc>
              <a:buFont typeface="Wingdings 2" panose="05020102010507070707" pitchFamily="18" charset="2"/>
              <a:buNone/>
            </a:pPr>
            <a:endParaRPr lang="en-US" altLang="zh-TW" sz="1800" smtClean="0">
              <a:latin typeface="新細明體" panose="02020500000000000000" pitchFamily="18" charset="-120"/>
            </a:endParaRPr>
          </a:p>
          <a:p>
            <a:pPr eaLnBrk="1" hangingPunct="1">
              <a:lnSpc>
                <a:spcPct val="80000"/>
              </a:lnSpc>
              <a:buFont typeface="Wingdings 2" panose="05020102010507070707" pitchFamily="18" charset="2"/>
              <a:buNone/>
            </a:pPr>
            <a:r>
              <a:rPr lang="en-US" altLang="zh-TW" sz="1800" smtClean="0">
                <a:latin typeface="新細明體" panose="02020500000000000000" pitchFamily="18" charset="-120"/>
              </a:rPr>
              <a:t>public class EntityMain{</a:t>
            </a:r>
          </a:p>
          <a:p>
            <a:pPr eaLnBrk="1" hangingPunct="1">
              <a:lnSpc>
                <a:spcPct val="80000"/>
              </a:lnSpc>
              <a:buFont typeface="Wingdings 2" panose="05020102010507070707" pitchFamily="18" charset="2"/>
              <a:buNone/>
            </a:pPr>
            <a:r>
              <a:rPr lang="en-US" altLang="zh-TW" sz="1800" smtClean="0">
                <a:latin typeface="新細明體" panose="02020500000000000000" pitchFamily="18" charset="-120"/>
              </a:rPr>
              <a:t>	public static void main(String[] agrs){</a:t>
            </a:r>
          </a:p>
          <a:p>
            <a:pPr eaLnBrk="1" hangingPunct="1">
              <a:lnSpc>
                <a:spcPct val="80000"/>
              </a:lnSpc>
              <a:buFont typeface="Wingdings 2" panose="05020102010507070707" pitchFamily="18" charset="2"/>
              <a:buNone/>
            </a:pPr>
            <a:r>
              <a:rPr lang="en-US" altLang="zh-TW" sz="1800" smtClean="0">
                <a:latin typeface="新細明體" panose="02020500000000000000" pitchFamily="18" charset="-120"/>
              </a:rPr>
              <a:t>		Printable[] Entities = {new Circle("Circle",5.8F),</a:t>
            </a:r>
          </a:p>
          <a:p>
            <a:pPr eaLnBrk="1" hangingPunct="1">
              <a:lnSpc>
                <a:spcPct val="80000"/>
              </a:lnSpc>
              <a:buFont typeface="Wingdings 2" panose="05020102010507070707" pitchFamily="18" charset="2"/>
              <a:buNone/>
            </a:pPr>
            <a:r>
              <a:rPr lang="en-US" altLang="zh-TW" sz="1800" smtClean="0">
                <a:latin typeface="新細明體" panose="02020500000000000000" pitchFamily="18" charset="-120"/>
              </a:rPr>
              <a:t>			new Semicircle("Semicircle",6.2F),</a:t>
            </a:r>
          </a:p>
          <a:p>
            <a:pPr eaLnBrk="1" hangingPunct="1">
              <a:lnSpc>
                <a:spcPct val="80000"/>
              </a:lnSpc>
              <a:buFont typeface="Wingdings 2" panose="05020102010507070707" pitchFamily="18" charset="2"/>
              <a:buNone/>
            </a:pPr>
            <a:r>
              <a:rPr lang="en-US" altLang="zh-TW" sz="1800" smtClean="0">
                <a:latin typeface="新細明體" panose="02020500000000000000" pitchFamily="18" charset="-120"/>
              </a:rPr>
              <a:t>			new Ellipse("Ellipse",3.5F,7.6F),</a:t>
            </a:r>
          </a:p>
          <a:p>
            <a:pPr eaLnBrk="1" hangingPunct="1">
              <a:lnSpc>
                <a:spcPct val="80000"/>
              </a:lnSpc>
              <a:buFont typeface="Wingdings 2" panose="05020102010507070707" pitchFamily="18" charset="2"/>
              <a:buNone/>
            </a:pPr>
            <a:r>
              <a:rPr lang="en-US" altLang="zh-TW" sz="1800" smtClean="0">
                <a:latin typeface="新細明體" panose="02020500000000000000" pitchFamily="18" charset="-120"/>
              </a:rPr>
              <a:t>			new Triangle("Triangle",3.2F,3.2F,4.7F),</a:t>
            </a:r>
          </a:p>
          <a:p>
            <a:pPr eaLnBrk="1" hangingPunct="1">
              <a:lnSpc>
                <a:spcPct val="80000"/>
              </a:lnSpc>
              <a:buFont typeface="Wingdings 2" panose="05020102010507070707" pitchFamily="18" charset="2"/>
              <a:buNone/>
            </a:pPr>
            <a:r>
              <a:rPr lang="en-US" altLang="zh-TW" sz="1800" smtClean="0">
                <a:latin typeface="新細明體" panose="02020500000000000000" pitchFamily="18" charset="-120"/>
              </a:rPr>
              <a:t>			new Rectangle("Rectangle",4.5F,6.9F)};</a:t>
            </a:r>
          </a:p>
          <a:p>
            <a:pPr eaLnBrk="1" hangingPunct="1">
              <a:lnSpc>
                <a:spcPct val="80000"/>
              </a:lnSpc>
              <a:buFont typeface="Wingdings 2" panose="05020102010507070707" pitchFamily="18" charset="2"/>
              <a:buNone/>
            </a:pPr>
            <a:r>
              <a:rPr lang="en-US" altLang="zh-TW" sz="1800" smtClean="0">
                <a:latin typeface="新細明體" panose="02020500000000000000" pitchFamily="18" charset="-120"/>
              </a:rPr>
              <a:t>		for(int i=0; i&lt;Entities.length;i++)</a:t>
            </a:r>
          </a:p>
          <a:p>
            <a:pPr eaLnBrk="1" hangingPunct="1">
              <a:lnSpc>
                <a:spcPct val="80000"/>
              </a:lnSpc>
              <a:buFont typeface="Wingdings 2" panose="05020102010507070707" pitchFamily="18" charset="2"/>
              <a:buNone/>
            </a:pPr>
            <a:r>
              <a:rPr lang="en-US" altLang="zh-TW" sz="1800" smtClean="0">
                <a:latin typeface="新細明體" panose="02020500000000000000" pitchFamily="18" charset="-120"/>
              </a:rPr>
              <a:t>			Entities[i].printEntity();</a:t>
            </a:r>
          </a:p>
          <a:p>
            <a:pPr eaLnBrk="1" hangingPunct="1">
              <a:lnSpc>
                <a:spcPct val="80000"/>
              </a:lnSpc>
              <a:buFont typeface="Wingdings 2" panose="05020102010507070707" pitchFamily="18" charset="2"/>
              <a:buNone/>
            </a:pPr>
            <a:r>
              <a:rPr lang="en-US" altLang="zh-TW" sz="1800" smtClean="0">
                <a:latin typeface="新細明體" panose="02020500000000000000" pitchFamily="18" charset="-120"/>
              </a:rPr>
              <a:t>	}</a:t>
            </a:r>
          </a:p>
          <a:p>
            <a:pPr eaLnBrk="1" hangingPunct="1">
              <a:lnSpc>
                <a:spcPct val="80000"/>
              </a:lnSpc>
              <a:buFont typeface="Wingdings 2" panose="05020102010507070707" pitchFamily="18" charset="2"/>
              <a:buNone/>
            </a:pPr>
            <a:r>
              <a:rPr lang="en-US" altLang="zh-TW" sz="1800" smtClean="0">
                <a:latin typeface="新細明體" panose="02020500000000000000" pitchFamily="18" charset="-120"/>
              </a:rPr>
              <a:t>}</a:t>
            </a:r>
          </a:p>
        </p:txBody>
      </p:sp>
      <p:graphicFrame>
        <p:nvGraphicFramePr>
          <p:cNvPr id="402436" name="Object 4"/>
          <p:cNvGraphicFramePr>
            <a:graphicFrameLocks noChangeAspect="1"/>
          </p:cNvGraphicFramePr>
          <p:nvPr>
            <p:ph sz="quarter" idx="2"/>
          </p:nvPr>
        </p:nvGraphicFramePr>
        <p:xfrm>
          <a:off x="5651500" y="1341438"/>
          <a:ext cx="3168650" cy="2781300"/>
        </p:xfrm>
        <a:graphic>
          <a:graphicData uri="http://schemas.openxmlformats.org/presentationml/2006/ole">
            <mc:AlternateContent xmlns:mc="http://schemas.openxmlformats.org/markup-compatibility/2006">
              <mc:Choice xmlns:v="urn:schemas-microsoft-com:vml" Requires="v">
                <p:oleObj spid="_x0000_s62474" name="點陣圖影像" r:id="rId3" imgW="3010320" imgH="2133898" progId="Paint.Picture">
                  <p:embed/>
                </p:oleObj>
              </mc:Choice>
              <mc:Fallback>
                <p:oleObj name="點陣圖影像" r:id="rId3" imgW="3010320" imgH="2133898" progId="Paint.Picture">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51500" y="1341438"/>
                        <a:ext cx="3168650" cy="2781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02438" name="Rectangle 6"/>
          <p:cNvSpPr>
            <a:spLocks noChangeArrowheads="1"/>
          </p:cNvSpPr>
          <p:nvPr/>
        </p:nvSpPr>
        <p:spPr bwMode="auto">
          <a:xfrm>
            <a:off x="323850" y="1557338"/>
            <a:ext cx="3311525" cy="935037"/>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85000"/>
              <a:buFont typeface="Wingdings 2" panose="05020102010507070707" pitchFamily="18" charset="2"/>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tx2"/>
              </a:buClr>
              <a:buSzPct val="85000"/>
              <a:buFont typeface="Wingdings 2" panose="05020102010507070707" pitchFamily="18" charset="2"/>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folHlink"/>
              </a:buClr>
              <a:buFont typeface="Wingdings 2" panose="05020102010507070707" pitchFamily="18" charset="2"/>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90000"/>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spcBef>
                <a:spcPct val="0"/>
              </a:spcBef>
              <a:buClrTx/>
              <a:buSzTx/>
              <a:buFontTx/>
              <a:buNone/>
            </a:pPr>
            <a:endParaRPr lang="zh-TW" altLang="en-US" sz="1800"/>
          </a:p>
        </p:txBody>
      </p:sp>
      <p:sp>
        <p:nvSpPr>
          <p:cNvPr id="402439" name="Rectangle 7"/>
          <p:cNvSpPr>
            <a:spLocks noChangeArrowheads="1"/>
          </p:cNvSpPr>
          <p:nvPr/>
        </p:nvSpPr>
        <p:spPr bwMode="auto">
          <a:xfrm>
            <a:off x="6227763" y="3141663"/>
            <a:ext cx="1008062" cy="574675"/>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85000"/>
              <a:buFont typeface="Wingdings 2" panose="05020102010507070707" pitchFamily="18" charset="2"/>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tx2"/>
              </a:buClr>
              <a:buSzPct val="85000"/>
              <a:buFont typeface="Wingdings 2" panose="05020102010507070707" pitchFamily="18" charset="2"/>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folHlink"/>
              </a:buClr>
              <a:buFont typeface="Wingdings 2" panose="05020102010507070707" pitchFamily="18" charset="2"/>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90000"/>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spcBef>
                <a:spcPct val="0"/>
              </a:spcBef>
              <a:buClrTx/>
              <a:buSzTx/>
              <a:buFontTx/>
              <a:buNone/>
            </a:pPr>
            <a:endParaRPr lang="zh-TW" altLang="en-US" sz="1800"/>
          </a:p>
        </p:txBody>
      </p:sp>
      <p:sp>
        <p:nvSpPr>
          <p:cNvPr id="402440" name="Oval 8"/>
          <p:cNvSpPr>
            <a:spLocks noChangeArrowheads="1"/>
          </p:cNvSpPr>
          <p:nvPr/>
        </p:nvSpPr>
        <p:spPr bwMode="auto">
          <a:xfrm>
            <a:off x="6300788" y="2276475"/>
            <a:ext cx="1079500" cy="431800"/>
          </a:xfrm>
          <a:prstGeom prst="ellipse">
            <a:avLst/>
          </a:prstGeom>
          <a:noFill/>
          <a:ln w="952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85000"/>
              <a:buFont typeface="Wingdings 2" panose="05020102010507070707" pitchFamily="18" charset="2"/>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tx2"/>
              </a:buClr>
              <a:buSzPct val="85000"/>
              <a:buFont typeface="Wingdings 2" panose="05020102010507070707" pitchFamily="18" charset="2"/>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folHlink"/>
              </a:buClr>
              <a:buFont typeface="Wingdings 2" panose="05020102010507070707" pitchFamily="18" charset="2"/>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90000"/>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spcBef>
                <a:spcPct val="0"/>
              </a:spcBef>
              <a:buClrTx/>
              <a:buSzTx/>
              <a:buFontTx/>
              <a:buNone/>
            </a:pPr>
            <a:endParaRPr lang="zh-TW" altLang="en-US" sz="1800"/>
          </a:p>
        </p:txBody>
      </p:sp>
      <p:graphicFrame>
        <p:nvGraphicFramePr>
          <p:cNvPr id="402441" name="Object 9"/>
          <p:cNvGraphicFramePr>
            <a:graphicFrameLocks noChangeAspect="1"/>
          </p:cNvGraphicFramePr>
          <p:nvPr>
            <p:ph sz="quarter" idx="3"/>
          </p:nvPr>
        </p:nvGraphicFramePr>
        <p:xfrm>
          <a:off x="4356100" y="4652963"/>
          <a:ext cx="4392613" cy="2016125"/>
        </p:xfrm>
        <a:graphic>
          <a:graphicData uri="http://schemas.openxmlformats.org/presentationml/2006/ole">
            <mc:AlternateContent xmlns:mc="http://schemas.openxmlformats.org/markup-compatibility/2006">
              <mc:Choice xmlns:v="urn:schemas-microsoft-com:vml" Requires="v">
                <p:oleObj spid="_x0000_s62475" name="點陣圖影像" r:id="rId5" imgW="3486637" imgH="2180952" progId="Paint.Picture">
                  <p:embed/>
                </p:oleObj>
              </mc:Choice>
              <mc:Fallback>
                <p:oleObj name="點陣圖影像" r:id="rId5" imgW="3486637" imgH="2180952" progId="Paint.Picture">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56100" y="4652963"/>
                        <a:ext cx="4392613" cy="2016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02436"/>
                                        </p:tgtEl>
                                        <p:attrNameLst>
                                          <p:attrName>style.visibility</p:attrName>
                                        </p:attrNameLst>
                                      </p:cBhvr>
                                      <p:to>
                                        <p:strVal val="visible"/>
                                      </p:to>
                                    </p:set>
                                    <p:anim calcmode="lin" valueType="num">
                                      <p:cBhvr additive="base">
                                        <p:cTn id="7" dur="500" fill="hold"/>
                                        <p:tgtEl>
                                          <p:spTgt spid="402436"/>
                                        </p:tgtEl>
                                        <p:attrNameLst>
                                          <p:attrName>ppt_x</p:attrName>
                                        </p:attrNameLst>
                                      </p:cBhvr>
                                      <p:tavLst>
                                        <p:tav tm="0">
                                          <p:val>
                                            <p:strVal val="#ppt_x"/>
                                          </p:val>
                                        </p:tav>
                                        <p:tav tm="100000">
                                          <p:val>
                                            <p:strVal val="#ppt_x"/>
                                          </p:val>
                                        </p:tav>
                                      </p:tavLst>
                                    </p:anim>
                                    <p:anim calcmode="lin" valueType="num">
                                      <p:cBhvr additive="base">
                                        <p:cTn id="8" dur="500" fill="hold"/>
                                        <p:tgtEl>
                                          <p:spTgt spid="402436"/>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9" presetClass="entr" presetSubtype="0" fill="hold" grpId="0" nodeType="afterEffect">
                                  <p:stCondLst>
                                    <p:cond delay="0"/>
                                  </p:stCondLst>
                                  <p:childTnLst>
                                    <p:set>
                                      <p:cBhvr>
                                        <p:cTn id="11" dur="1" fill="hold">
                                          <p:stCondLst>
                                            <p:cond delay="0"/>
                                          </p:stCondLst>
                                        </p:cTn>
                                        <p:tgtEl>
                                          <p:spTgt spid="402438"/>
                                        </p:tgtEl>
                                        <p:attrNameLst>
                                          <p:attrName>style.visibility</p:attrName>
                                        </p:attrNameLst>
                                      </p:cBhvr>
                                      <p:to>
                                        <p:strVal val="visible"/>
                                      </p:to>
                                    </p:set>
                                    <p:animEffect transition="in" filter="dissolve">
                                      <p:cBhvr>
                                        <p:cTn id="12" dur="500"/>
                                        <p:tgtEl>
                                          <p:spTgt spid="402438"/>
                                        </p:tgtEl>
                                      </p:cBhvr>
                                    </p:animEffect>
                                  </p:childTnLst>
                                </p:cTn>
                              </p:par>
                            </p:childTnLst>
                          </p:cTn>
                        </p:par>
                        <p:par>
                          <p:cTn id="13" fill="hold" nodeType="afterGroup">
                            <p:stCondLst>
                              <p:cond delay="1000"/>
                            </p:stCondLst>
                            <p:childTnLst>
                              <p:par>
                                <p:cTn id="14" presetID="9" presetClass="entr" presetSubtype="0" fill="hold" grpId="0" nodeType="afterEffect">
                                  <p:stCondLst>
                                    <p:cond delay="0"/>
                                  </p:stCondLst>
                                  <p:childTnLst>
                                    <p:set>
                                      <p:cBhvr>
                                        <p:cTn id="15" dur="1" fill="hold">
                                          <p:stCondLst>
                                            <p:cond delay="0"/>
                                          </p:stCondLst>
                                        </p:cTn>
                                        <p:tgtEl>
                                          <p:spTgt spid="402439"/>
                                        </p:tgtEl>
                                        <p:attrNameLst>
                                          <p:attrName>style.visibility</p:attrName>
                                        </p:attrNameLst>
                                      </p:cBhvr>
                                      <p:to>
                                        <p:strVal val="visible"/>
                                      </p:to>
                                    </p:set>
                                    <p:animEffect transition="in" filter="dissolve">
                                      <p:cBhvr>
                                        <p:cTn id="16" dur="500"/>
                                        <p:tgtEl>
                                          <p:spTgt spid="402439"/>
                                        </p:tgtEl>
                                      </p:cBhvr>
                                    </p:animEffect>
                                  </p:childTnLst>
                                </p:cTn>
                              </p:par>
                            </p:childTnLst>
                          </p:cTn>
                        </p:par>
                        <p:par>
                          <p:cTn id="17" fill="hold" nodeType="afterGroup">
                            <p:stCondLst>
                              <p:cond delay="1500"/>
                            </p:stCondLst>
                            <p:childTnLst>
                              <p:par>
                                <p:cTn id="18" presetID="9" presetClass="entr" presetSubtype="0" fill="hold" grpId="0" nodeType="afterEffect">
                                  <p:stCondLst>
                                    <p:cond delay="0"/>
                                  </p:stCondLst>
                                  <p:childTnLst>
                                    <p:set>
                                      <p:cBhvr>
                                        <p:cTn id="19" dur="1" fill="hold">
                                          <p:stCondLst>
                                            <p:cond delay="0"/>
                                          </p:stCondLst>
                                        </p:cTn>
                                        <p:tgtEl>
                                          <p:spTgt spid="402440"/>
                                        </p:tgtEl>
                                        <p:attrNameLst>
                                          <p:attrName>style.visibility</p:attrName>
                                        </p:attrNameLst>
                                      </p:cBhvr>
                                      <p:to>
                                        <p:strVal val="visible"/>
                                      </p:to>
                                    </p:set>
                                    <p:animEffect transition="in" filter="dissolve">
                                      <p:cBhvr>
                                        <p:cTn id="20" dur="500"/>
                                        <p:tgtEl>
                                          <p:spTgt spid="402440"/>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9" presetClass="entr" presetSubtype="0" fill="hold" nodeType="clickEffect">
                                  <p:stCondLst>
                                    <p:cond delay="0"/>
                                  </p:stCondLst>
                                  <p:childTnLst>
                                    <p:set>
                                      <p:cBhvr>
                                        <p:cTn id="24" dur="1" fill="hold">
                                          <p:stCondLst>
                                            <p:cond delay="0"/>
                                          </p:stCondLst>
                                        </p:cTn>
                                        <p:tgtEl>
                                          <p:spTgt spid="402441"/>
                                        </p:tgtEl>
                                        <p:attrNameLst>
                                          <p:attrName>style.visibility</p:attrName>
                                        </p:attrNameLst>
                                      </p:cBhvr>
                                      <p:to>
                                        <p:strVal val="visible"/>
                                      </p:to>
                                    </p:set>
                                    <p:animEffect transition="in" filter="dissolve">
                                      <p:cBhvr>
                                        <p:cTn id="25" dur="500"/>
                                        <p:tgtEl>
                                          <p:spTgt spid="4024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2438" grpId="0" animBg="1"/>
      <p:bldP spid="402439" grpId="0" animBg="1"/>
      <p:bldP spid="402440"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日期版面配置區 3"/>
          <p:cNvSpPr>
            <a:spLocks noGrp="1"/>
          </p:cNvSpPr>
          <p:nvPr>
            <p:ph type="dt" sz="quarter" idx="10"/>
          </p:nvPr>
        </p:nvSpPr>
        <p:spPr>
          <a:noFill/>
        </p:spPr>
        <p:txBody>
          <a:bodyPr/>
          <a:lstStyle>
            <a:lvl1pPr>
              <a:spcBef>
                <a:spcPct val="20000"/>
              </a:spcBef>
              <a:buClr>
                <a:schemeClr val="folHlink"/>
              </a:buClr>
              <a:buSzPct val="85000"/>
              <a:buFont typeface="Wingdings 2" panose="05020102010507070707" pitchFamily="18" charset="2"/>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tx2"/>
              </a:buClr>
              <a:buSzPct val="85000"/>
              <a:buFont typeface="Wingdings 2" panose="05020102010507070707" pitchFamily="18" charset="2"/>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folHlink"/>
              </a:buClr>
              <a:buFont typeface="Wingdings 2" panose="05020102010507070707" pitchFamily="18" charset="2"/>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90000"/>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9pPr>
          </a:lstStyle>
          <a:p>
            <a:pPr>
              <a:spcBef>
                <a:spcPct val="0"/>
              </a:spcBef>
              <a:buClrTx/>
              <a:buSzTx/>
              <a:buFontTx/>
              <a:buNone/>
            </a:pPr>
            <a:fld id="{540F9978-ACE1-48C1-980A-A594C8F960B7}" type="datetime1">
              <a:rPr kumimoji="0" lang="zh-TW" altLang="en-US" sz="1400" smtClean="0"/>
              <a:pPr>
                <a:spcBef>
                  <a:spcPct val="0"/>
                </a:spcBef>
                <a:buClrTx/>
                <a:buSzTx/>
                <a:buFontTx/>
                <a:buNone/>
              </a:pPr>
              <a:t>2020/3/3</a:t>
            </a:fld>
            <a:endParaRPr kumimoji="0" lang="en-US" altLang="zh-TW" sz="1400" smtClean="0"/>
          </a:p>
        </p:txBody>
      </p:sp>
      <p:sp>
        <p:nvSpPr>
          <p:cNvPr id="63491" name="Rectangle 2"/>
          <p:cNvSpPr>
            <a:spLocks noGrp="1" noRot="1" noChangeArrowheads="1"/>
          </p:cNvSpPr>
          <p:nvPr>
            <p:ph type="title"/>
          </p:nvPr>
        </p:nvSpPr>
        <p:spPr/>
        <p:txBody>
          <a:bodyPr/>
          <a:lstStyle/>
          <a:p>
            <a:pPr eaLnBrk="1" hangingPunct="1"/>
            <a:r>
              <a:rPr lang="zh-TW" altLang="en-US" smtClean="0">
                <a:latin typeface="新細明體" panose="02020500000000000000" pitchFamily="18" charset="-120"/>
              </a:rPr>
              <a:t>物件技術總結</a:t>
            </a:r>
          </a:p>
        </p:txBody>
      </p:sp>
      <p:sp>
        <p:nvSpPr>
          <p:cNvPr id="403459" name="Rectangle 3"/>
          <p:cNvSpPr>
            <a:spLocks noGrp="1" noRot="1" noChangeArrowheads="1"/>
          </p:cNvSpPr>
          <p:nvPr>
            <p:ph type="body" idx="1"/>
          </p:nvPr>
        </p:nvSpPr>
        <p:spPr/>
        <p:txBody>
          <a:bodyPr/>
          <a:lstStyle/>
          <a:p>
            <a:pPr eaLnBrk="1" hangingPunct="1">
              <a:buClr>
                <a:srgbClr val="FF9900"/>
              </a:buClr>
              <a:buFont typeface="Wingdings" panose="05000000000000000000" pitchFamily="2" charset="2"/>
              <a:buChar char="n"/>
            </a:pPr>
            <a:r>
              <a:rPr lang="zh-TW" altLang="en-US" smtClean="0">
                <a:latin typeface="新細明體" panose="02020500000000000000" pitchFamily="18" charset="-120"/>
              </a:rPr>
              <a:t>不使用介面行得通嗎？</a:t>
            </a:r>
          </a:p>
          <a:p>
            <a:pPr lvl="1" eaLnBrk="1" hangingPunct="1">
              <a:buFont typeface="Wingdings" panose="05000000000000000000" pitchFamily="2" charset="2"/>
              <a:buChar char="l"/>
            </a:pPr>
            <a:r>
              <a:rPr lang="zh-TW" altLang="en-US" smtClean="0">
                <a:latin typeface="新細明體" panose="02020500000000000000" pitchFamily="18" charset="-120"/>
              </a:rPr>
              <a:t>當然可以！</a:t>
            </a:r>
          </a:p>
          <a:p>
            <a:pPr lvl="1" eaLnBrk="1" hangingPunct="1">
              <a:buFont typeface="Wingdings" panose="05000000000000000000" pitchFamily="2" charset="2"/>
              <a:buChar char="l"/>
            </a:pPr>
            <a:r>
              <a:rPr lang="zh-TW" altLang="en-US" smtClean="0">
                <a:latin typeface="新細明體" panose="02020500000000000000" pitchFamily="18" charset="-120"/>
              </a:rPr>
              <a:t>完全以設計繼承代替實現繼承來發展類別庫</a:t>
            </a:r>
          </a:p>
          <a:p>
            <a:pPr lvl="1" eaLnBrk="1" hangingPunct="1">
              <a:buFont typeface="Wingdings" panose="05000000000000000000" pitchFamily="2" charset="2"/>
              <a:buChar char="l"/>
            </a:pPr>
            <a:r>
              <a:rPr lang="zh-TW" altLang="en-US" smtClean="0">
                <a:latin typeface="新細明體" panose="02020500000000000000" pitchFamily="18" charset="-120"/>
              </a:rPr>
              <a:t>將</a:t>
            </a:r>
            <a:r>
              <a:rPr lang="en-US" altLang="zh-TW" smtClean="0">
                <a:latin typeface="新細明體" panose="02020500000000000000" pitchFamily="18" charset="-120"/>
              </a:rPr>
              <a:t>printEntity()</a:t>
            </a:r>
            <a:r>
              <a:rPr lang="zh-TW" altLang="en-US" smtClean="0">
                <a:latin typeface="新細明體" panose="02020500000000000000" pitchFamily="18" charset="-120"/>
              </a:rPr>
              <a:t>宣告於</a:t>
            </a:r>
            <a:r>
              <a:rPr lang="en-US" altLang="zh-TW" smtClean="0">
                <a:latin typeface="新細明體" panose="02020500000000000000" pitchFamily="18" charset="-120"/>
              </a:rPr>
              <a:t>Entity</a:t>
            </a:r>
            <a:r>
              <a:rPr lang="zh-TW" altLang="en-US" smtClean="0">
                <a:latin typeface="新細明體" panose="02020500000000000000" pitchFamily="18" charset="-120"/>
              </a:rPr>
              <a:t>類別中</a:t>
            </a:r>
          </a:p>
          <a:p>
            <a:pPr eaLnBrk="1" hangingPunct="1">
              <a:buClr>
                <a:srgbClr val="FF9900"/>
              </a:buClr>
              <a:buFont typeface="Wingdings" panose="05000000000000000000" pitchFamily="2" charset="2"/>
              <a:buChar char="n"/>
            </a:pPr>
            <a:r>
              <a:rPr lang="zh-TW" altLang="en-US" smtClean="0">
                <a:latin typeface="新細明體" panose="02020500000000000000" pitchFamily="18" charset="-120"/>
              </a:rPr>
              <a:t>程式將失去彈性</a:t>
            </a:r>
          </a:p>
          <a:p>
            <a:pPr lvl="1" eaLnBrk="1" hangingPunct="1">
              <a:buFont typeface="Wingdings" panose="05000000000000000000" pitchFamily="2" charset="2"/>
              <a:buChar char="l"/>
            </a:pPr>
            <a:r>
              <a:rPr lang="zh-TW" altLang="en-US" smtClean="0">
                <a:latin typeface="新細明體" panose="02020500000000000000" pitchFamily="18" charset="-120"/>
              </a:rPr>
              <a:t>除了</a:t>
            </a:r>
            <a:r>
              <a:rPr lang="en-US" altLang="zh-TW" smtClean="0">
                <a:latin typeface="新細明體" panose="02020500000000000000" pitchFamily="18" charset="-120"/>
              </a:rPr>
              <a:t>Entity</a:t>
            </a:r>
            <a:r>
              <a:rPr lang="zh-TW" altLang="en-US" smtClean="0">
                <a:latin typeface="新細明體" panose="02020500000000000000" pitchFamily="18" charset="-120"/>
              </a:rPr>
              <a:t>家族之外要擁有列印功能得自行再定義</a:t>
            </a:r>
          </a:p>
          <a:p>
            <a:pPr eaLnBrk="1" hangingPunct="1">
              <a:buClr>
                <a:srgbClr val="FF9900"/>
              </a:buClr>
              <a:buFont typeface="Wingdings" panose="05000000000000000000" pitchFamily="2" charset="2"/>
              <a:buChar char="n"/>
            </a:pPr>
            <a:r>
              <a:rPr lang="zh-TW" altLang="en-US" smtClean="0">
                <a:latin typeface="新細明體" panose="02020500000000000000" pitchFamily="18" charset="-120"/>
              </a:rPr>
              <a:t>介面可提供不同類別</a:t>
            </a:r>
            <a:r>
              <a:rPr lang="en-US" altLang="zh-TW" smtClean="0">
                <a:latin typeface="新細明體" panose="02020500000000000000" pitchFamily="18" charset="-120"/>
              </a:rPr>
              <a:t>(</a:t>
            </a:r>
            <a:r>
              <a:rPr lang="zh-TW" altLang="en-US" smtClean="0">
                <a:latin typeface="新細明體" panose="02020500000000000000" pitchFamily="18" charset="-120"/>
              </a:rPr>
              <a:t>樹</a:t>
            </a:r>
            <a:r>
              <a:rPr lang="en-US" altLang="zh-TW" smtClean="0">
                <a:latin typeface="新細明體" panose="02020500000000000000" pitchFamily="18" charset="-120"/>
              </a:rPr>
              <a:t>)</a:t>
            </a:r>
            <a:r>
              <a:rPr lang="zh-TW" altLang="en-US" smtClean="0">
                <a:latin typeface="新細明體" panose="02020500000000000000" pitchFamily="18" charset="-120"/>
              </a:rPr>
              <a:t>間一個統一的管理方式</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nodeType="clickEffect">
                                  <p:stCondLst>
                                    <p:cond delay="0"/>
                                  </p:stCondLst>
                                  <p:childTnLst>
                                    <p:set>
                                      <p:cBhvr>
                                        <p:cTn id="6" dur="1" fill="hold">
                                          <p:stCondLst>
                                            <p:cond delay="0"/>
                                          </p:stCondLst>
                                        </p:cTn>
                                        <p:tgtEl>
                                          <p:spTgt spid="403459">
                                            <p:txEl>
                                              <p:pRg st="1" end="1"/>
                                            </p:txEl>
                                          </p:spTgt>
                                        </p:tgtEl>
                                        <p:attrNameLst>
                                          <p:attrName>style.visibility</p:attrName>
                                        </p:attrNameLst>
                                      </p:cBhvr>
                                      <p:to>
                                        <p:strVal val="visible"/>
                                      </p:to>
                                    </p:set>
                                    <p:animEffect transition="in" filter="strips(downRight)">
                                      <p:cBhvr>
                                        <p:cTn id="7" dur="500"/>
                                        <p:tgtEl>
                                          <p:spTgt spid="403459">
                                            <p:txEl>
                                              <p:pRg st="1" end="1"/>
                                            </p:txEl>
                                          </p:spTgt>
                                        </p:tgtEl>
                                      </p:cBhvr>
                                    </p:animEffect>
                                  </p:childTnLst>
                                </p:cTn>
                              </p:par>
                            </p:childTnLst>
                          </p:cTn>
                        </p:par>
                        <p:par>
                          <p:cTn id="8" fill="hold" nodeType="afterGroup">
                            <p:stCondLst>
                              <p:cond delay="500"/>
                            </p:stCondLst>
                            <p:childTnLst>
                              <p:par>
                                <p:cTn id="9" presetID="18" presetClass="entr" presetSubtype="6" fill="hold" nodeType="afterEffect">
                                  <p:stCondLst>
                                    <p:cond delay="0"/>
                                  </p:stCondLst>
                                  <p:childTnLst>
                                    <p:set>
                                      <p:cBhvr>
                                        <p:cTn id="10" dur="1" fill="hold">
                                          <p:stCondLst>
                                            <p:cond delay="0"/>
                                          </p:stCondLst>
                                        </p:cTn>
                                        <p:tgtEl>
                                          <p:spTgt spid="403459">
                                            <p:txEl>
                                              <p:pRg st="2" end="2"/>
                                            </p:txEl>
                                          </p:spTgt>
                                        </p:tgtEl>
                                        <p:attrNameLst>
                                          <p:attrName>style.visibility</p:attrName>
                                        </p:attrNameLst>
                                      </p:cBhvr>
                                      <p:to>
                                        <p:strVal val="visible"/>
                                      </p:to>
                                    </p:set>
                                    <p:animEffect transition="in" filter="strips(downRight)">
                                      <p:cBhvr>
                                        <p:cTn id="11" dur="500"/>
                                        <p:tgtEl>
                                          <p:spTgt spid="403459">
                                            <p:txEl>
                                              <p:pRg st="2" end="2"/>
                                            </p:txEl>
                                          </p:spTgt>
                                        </p:tgtEl>
                                      </p:cBhvr>
                                    </p:animEffect>
                                  </p:childTnLst>
                                </p:cTn>
                              </p:par>
                            </p:childTnLst>
                          </p:cTn>
                        </p:par>
                        <p:par>
                          <p:cTn id="12" fill="hold" nodeType="afterGroup">
                            <p:stCondLst>
                              <p:cond delay="1000"/>
                            </p:stCondLst>
                            <p:childTnLst>
                              <p:par>
                                <p:cTn id="13" presetID="18" presetClass="entr" presetSubtype="6" fill="hold" nodeType="afterEffect">
                                  <p:stCondLst>
                                    <p:cond delay="0"/>
                                  </p:stCondLst>
                                  <p:childTnLst>
                                    <p:set>
                                      <p:cBhvr>
                                        <p:cTn id="14" dur="1" fill="hold">
                                          <p:stCondLst>
                                            <p:cond delay="0"/>
                                          </p:stCondLst>
                                        </p:cTn>
                                        <p:tgtEl>
                                          <p:spTgt spid="403459">
                                            <p:txEl>
                                              <p:pRg st="3" end="3"/>
                                            </p:txEl>
                                          </p:spTgt>
                                        </p:tgtEl>
                                        <p:attrNameLst>
                                          <p:attrName>style.visibility</p:attrName>
                                        </p:attrNameLst>
                                      </p:cBhvr>
                                      <p:to>
                                        <p:strVal val="visible"/>
                                      </p:to>
                                    </p:set>
                                    <p:animEffect transition="in" filter="strips(downRight)">
                                      <p:cBhvr>
                                        <p:cTn id="15" dur="500"/>
                                        <p:tgtEl>
                                          <p:spTgt spid="403459">
                                            <p:txEl>
                                              <p:pRg st="3" end="3"/>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8" presetClass="entr" presetSubtype="6" fill="hold" nodeType="clickEffect">
                                  <p:stCondLst>
                                    <p:cond delay="0"/>
                                  </p:stCondLst>
                                  <p:childTnLst>
                                    <p:set>
                                      <p:cBhvr>
                                        <p:cTn id="19" dur="1" fill="hold">
                                          <p:stCondLst>
                                            <p:cond delay="0"/>
                                          </p:stCondLst>
                                        </p:cTn>
                                        <p:tgtEl>
                                          <p:spTgt spid="403459">
                                            <p:txEl>
                                              <p:pRg st="4" end="4"/>
                                            </p:txEl>
                                          </p:spTgt>
                                        </p:tgtEl>
                                        <p:attrNameLst>
                                          <p:attrName>style.visibility</p:attrName>
                                        </p:attrNameLst>
                                      </p:cBhvr>
                                      <p:to>
                                        <p:strVal val="visible"/>
                                      </p:to>
                                    </p:set>
                                    <p:animEffect transition="in" filter="strips(downRight)">
                                      <p:cBhvr>
                                        <p:cTn id="20" dur="500"/>
                                        <p:tgtEl>
                                          <p:spTgt spid="403459">
                                            <p:txEl>
                                              <p:pRg st="4" end="4"/>
                                            </p:txEl>
                                          </p:spTgt>
                                        </p:tgtEl>
                                      </p:cBhvr>
                                    </p:animEffect>
                                  </p:childTnLst>
                                </p:cTn>
                              </p:par>
                            </p:childTnLst>
                          </p:cTn>
                        </p:par>
                        <p:par>
                          <p:cTn id="21" fill="hold" nodeType="afterGroup">
                            <p:stCondLst>
                              <p:cond delay="500"/>
                            </p:stCondLst>
                            <p:childTnLst>
                              <p:par>
                                <p:cTn id="22" presetID="18" presetClass="entr" presetSubtype="6" fill="hold" nodeType="afterEffect">
                                  <p:stCondLst>
                                    <p:cond delay="0"/>
                                  </p:stCondLst>
                                  <p:childTnLst>
                                    <p:set>
                                      <p:cBhvr>
                                        <p:cTn id="23" dur="1" fill="hold">
                                          <p:stCondLst>
                                            <p:cond delay="0"/>
                                          </p:stCondLst>
                                        </p:cTn>
                                        <p:tgtEl>
                                          <p:spTgt spid="403459">
                                            <p:txEl>
                                              <p:pRg st="5" end="5"/>
                                            </p:txEl>
                                          </p:spTgt>
                                        </p:tgtEl>
                                        <p:attrNameLst>
                                          <p:attrName>style.visibility</p:attrName>
                                        </p:attrNameLst>
                                      </p:cBhvr>
                                      <p:to>
                                        <p:strVal val="visible"/>
                                      </p:to>
                                    </p:set>
                                    <p:animEffect transition="in" filter="strips(downRight)">
                                      <p:cBhvr>
                                        <p:cTn id="24" dur="500"/>
                                        <p:tgtEl>
                                          <p:spTgt spid="403459">
                                            <p:txEl>
                                              <p:pRg st="5" end="5"/>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9" presetClass="entr" presetSubtype="0" fill="hold" nodeType="clickEffect">
                                  <p:stCondLst>
                                    <p:cond delay="0"/>
                                  </p:stCondLst>
                                  <p:childTnLst>
                                    <p:set>
                                      <p:cBhvr>
                                        <p:cTn id="28" dur="1" fill="hold">
                                          <p:stCondLst>
                                            <p:cond delay="0"/>
                                          </p:stCondLst>
                                        </p:cTn>
                                        <p:tgtEl>
                                          <p:spTgt spid="403459">
                                            <p:txEl>
                                              <p:pRg st="6" end="6"/>
                                            </p:txEl>
                                          </p:spTgt>
                                        </p:tgtEl>
                                        <p:attrNameLst>
                                          <p:attrName>style.visibility</p:attrName>
                                        </p:attrNameLst>
                                      </p:cBhvr>
                                      <p:to>
                                        <p:strVal val="visible"/>
                                      </p:to>
                                    </p:set>
                                    <p:animEffect transition="in" filter="dissolve">
                                      <p:cBhvr>
                                        <p:cTn id="29" dur="500"/>
                                        <p:tgtEl>
                                          <p:spTgt spid="40345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日期版面配置區 5"/>
          <p:cNvSpPr>
            <a:spLocks noGrp="1"/>
          </p:cNvSpPr>
          <p:nvPr>
            <p:ph type="dt" sz="quarter" idx="10"/>
          </p:nvPr>
        </p:nvSpPr>
        <p:spPr>
          <a:noFill/>
        </p:spPr>
        <p:txBody>
          <a:bodyPr/>
          <a:lstStyle>
            <a:lvl1pPr>
              <a:spcBef>
                <a:spcPct val="20000"/>
              </a:spcBef>
              <a:buClr>
                <a:schemeClr val="folHlink"/>
              </a:buClr>
              <a:buSzPct val="85000"/>
              <a:buFont typeface="Wingdings 2" panose="05020102010507070707" pitchFamily="18" charset="2"/>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tx2"/>
              </a:buClr>
              <a:buSzPct val="85000"/>
              <a:buFont typeface="Wingdings 2" panose="05020102010507070707" pitchFamily="18" charset="2"/>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folHlink"/>
              </a:buClr>
              <a:buFont typeface="Wingdings 2" panose="05020102010507070707" pitchFamily="18" charset="2"/>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90000"/>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9pPr>
          </a:lstStyle>
          <a:p>
            <a:pPr>
              <a:spcBef>
                <a:spcPct val="0"/>
              </a:spcBef>
              <a:buClrTx/>
              <a:buSzTx/>
              <a:buFontTx/>
              <a:buNone/>
            </a:pPr>
            <a:fld id="{BA747E01-7B7C-422E-8BFA-0CA7B31E052E}" type="datetime1">
              <a:rPr kumimoji="0" lang="zh-TW" altLang="en-US" sz="1400" smtClean="0"/>
              <a:pPr>
                <a:spcBef>
                  <a:spcPct val="0"/>
                </a:spcBef>
                <a:buClrTx/>
                <a:buSzTx/>
                <a:buFontTx/>
                <a:buNone/>
              </a:pPr>
              <a:t>2020/3/3</a:t>
            </a:fld>
            <a:endParaRPr kumimoji="0" lang="en-US" altLang="zh-TW" sz="1400" smtClean="0"/>
          </a:p>
        </p:txBody>
      </p:sp>
      <p:sp>
        <p:nvSpPr>
          <p:cNvPr id="9219" name="Rectangle 2"/>
          <p:cNvSpPr>
            <a:spLocks noGrp="1" noRot="1" noChangeArrowheads="1"/>
          </p:cNvSpPr>
          <p:nvPr>
            <p:ph type="title"/>
          </p:nvPr>
        </p:nvSpPr>
        <p:spPr/>
        <p:txBody>
          <a:bodyPr/>
          <a:lstStyle/>
          <a:p>
            <a:pPr eaLnBrk="1" hangingPunct="1"/>
            <a:r>
              <a:rPr lang="zh-TW" altLang="en-US" smtClean="0"/>
              <a:t>繼承</a:t>
            </a:r>
          </a:p>
        </p:txBody>
      </p:sp>
      <p:sp>
        <p:nvSpPr>
          <p:cNvPr id="9220" name="Rectangle 3"/>
          <p:cNvSpPr>
            <a:spLocks noGrp="1" noRot="1" noChangeArrowheads="1"/>
          </p:cNvSpPr>
          <p:nvPr>
            <p:ph type="body" sz="half" idx="1"/>
          </p:nvPr>
        </p:nvSpPr>
        <p:spPr>
          <a:xfrm>
            <a:off x="301625" y="1268413"/>
            <a:ext cx="8591550" cy="5329237"/>
          </a:xfrm>
        </p:spPr>
        <p:txBody>
          <a:bodyPr/>
          <a:lstStyle/>
          <a:p>
            <a:pPr eaLnBrk="1" hangingPunct="1">
              <a:buClr>
                <a:srgbClr val="FF9900"/>
              </a:buClr>
              <a:buFont typeface="Wingdings" panose="05000000000000000000" pitchFamily="2" charset="2"/>
              <a:buChar char="n"/>
            </a:pPr>
            <a:r>
              <a:rPr lang="zh-TW" altLang="en-US" sz="2800" smtClean="0">
                <a:latin typeface="新細明體" panose="02020500000000000000" pitchFamily="18" charset="-120"/>
              </a:rPr>
              <a:t>不能更動值的變數</a:t>
            </a:r>
          </a:p>
          <a:p>
            <a:pPr eaLnBrk="1" hangingPunct="1">
              <a:buClr>
                <a:srgbClr val="FF9900"/>
              </a:buClr>
              <a:buFont typeface="Wingdings" panose="05000000000000000000" pitchFamily="2" charset="2"/>
              <a:buNone/>
            </a:pPr>
            <a:r>
              <a:rPr lang="en-US" altLang="zh-TW" sz="1600" smtClean="0">
                <a:latin typeface="新細明體" panose="02020500000000000000" pitchFamily="18" charset="-120"/>
              </a:rPr>
              <a:t>public class ExampleFinalVariable{</a:t>
            </a:r>
          </a:p>
          <a:p>
            <a:pPr eaLnBrk="1" hangingPunct="1">
              <a:buClr>
                <a:srgbClr val="FF9900"/>
              </a:buClr>
              <a:buFont typeface="Wingdings" panose="05000000000000000000" pitchFamily="2" charset="2"/>
              <a:buNone/>
            </a:pPr>
            <a:r>
              <a:rPr lang="en-US" altLang="zh-TW" sz="1600" smtClean="0">
                <a:latin typeface="新細明體" panose="02020500000000000000" pitchFamily="18" charset="-120"/>
              </a:rPr>
              <a:t>	public static void main(String[] args){</a:t>
            </a:r>
          </a:p>
          <a:p>
            <a:pPr eaLnBrk="1" hangingPunct="1">
              <a:buClr>
                <a:srgbClr val="FF9900"/>
              </a:buClr>
              <a:buFont typeface="Wingdings" panose="05000000000000000000" pitchFamily="2" charset="2"/>
              <a:buNone/>
            </a:pPr>
            <a:r>
              <a:rPr lang="en-US" altLang="zh-TW" sz="1600" smtClean="0">
                <a:latin typeface="新細明體" panose="02020500000000000000" pitchFamily="18" charset="-120"/>
              </a:rPr>
              <a:t>		final int a = 10;</a:t>
            </a:r>
          </a:p>
          <a:p>
            <a:pPr eaLnBrk="1" hangingPunct="1">
              <a:buClr>
                <a:srgbClr val="FF9900"/>
              </a:buClr>
              <a:buFont typeface="Wingdings" panose="05000000000000000000" pitchFamily="2" charset="2"/>
              <a:buNone/>
            </a:pPr>
            <a:r>
              <a:rPr lang="en-US" altLang="zh-TW" sz="1600" smtClean="0">
                <a:latin typeface="新細明體" panose="02020500000000000000" pitchFamily="18" charset="-120"/>
              </a:rPr>
              <a:t>		a = 11;</a:t>
            </a:r>
          </a:p>
          <a:p>
            <a:pPr eaLnBrk="1" hangingPunct="1">
              <a:buClr>
                <a:srgbClr val="FF9900"/>
              </a:buClr>
              <a:buFont typeface="Wingdings" panose="05000000000000000000" pitchFamily="2" charset="2"/>
              <a:buNone/>
            </a:pPr>
            <a:r>
              <a:rPr lang="en-US" altLang="zh-TW" sz="1600" smtClean="0">
                <a:latin typeface="新細明體" panose="02020500000000000000" pitchFamily="18" charset="-120"/>
              </a:rPr>
              <a:t>	}</a:t>
            </a:r>
          </a:p>
          <a:p>
            <a:pPr eaLnBrk="1" hangingPunct="1">
              <a:buClr>
                <a:srgbClr val="FF9900"/>
              </a:buClr>
              <a:buFont typeface="Wingdings" panose="05000000000000000000" pitchFamily="2" charset="2"/>
              <a:buNone/>
            </a:pPr>
            <a:r>
              <a:rPr lang="en-US" altLang="zh-TW" sz="1600" smtClean="0">
                <a:latin typeface="新細明體" panose="02020500000000000000" pitchFamily="18" charset="-120"/>
              </a:rPr>
              <a:t>}</a:t>
            </a:r>
          </a:p>
          <a:p>
            <a:pPr eaLnBrk="1" hangingPunct="1">
              <a:buClr>
                <a:srgbClr val="FF9900"/>
              </a:buClr>
              <a:buFont typeface="Wingdings" panose="05000000000000000000" pitchFamily="2" charset="2"/>
              <a:buChar char="n"/>
            </a:pPr>
            <a:r>
              <a:rPr lang="zh-TW" altLang="en-US" sz="2800" smtClean="0">
                <a:latin typeface="新細明體" panose="02020500000000000000" pitchFamily="18" charset="-120"/>
              </a:rPr>
              <a:t>不能被</a:t>
            </a:r>
            <a:r>
              <a:rPr lang="en-US" altLang="zh-TW" sz="2800" smtClean="0">
                <a:latin typeface="新細明體" panose="02020500000000000000" pitchFamily="18" charset="-120"/>
              </a:rPr>
              <a:t>override</a:t>
            </a:r>
            <a:r>
              <a:rPr lang="zh-TW" altLang="en-US" sz="2800" smtClean="0">
                <a:latin typeface="新細明體" panose="02020500000000000000" pitchFamily="18" charset="-120"/>
              </a:rPr>
              <a:t>的函式</a:t>
            </a:r>
          </a:p>
          <a:p>
            <a:pPr eaLnBrk="1" hangingPunct="1">
              <a:buFont typeface="Wingdings 2" panose="05020102010507070707" pitchFamily="18" charset="2"/>
              <a:buNone/>
            </a:pPr>
            <a:r>
              <a:rPr lang="en-US" altLang="zh-TW" sz="1600" smtClean="0">
                <a:latin typeface="新細明體" panose="02020500000000000000" pitchFamily="18" charset="-120"/>
              </a:rPr>
              <a:t>public class ExampleFinalMethod1{</a:t>
            </a:r>
          </a:p>
          <a:p>
            <a:pPr eaLnBrk="1" hangingPunct="1">
              <a:buFont typeface="Wingdings 2" panose="05020102010507070707" pitchFamily="18" charset="2"/>
              <a:buNone/>
            </a:pPr>
            <a:r>
              <a:rPr lang="en-US" altLang="zh-TW" sz="1600" smtClean="0">
                <a:latin typeface="新細明體" panose="02020500000000000000" pitchFamily="18" charset="-120"/>
              </a:rPr>
              <a:t>	final void method(){}</a:t>
            </a:r>
          </a:p>
          <a:p>
            <a:pPr eaLnBrk="1" hangingPunct="1">
              <a:buFont typeface="Wingdings 2" panose="05020102010507070707" pitchFamily="18" charset="2"/>
              <a:buNone/>
            </a:pPr>
            <a:r>
              <a:rPr lang="en-US" altLang="zh-TW" sz="1600" smtClean="0">
                <a:latin typeface="新細明體" panose="02020500000000000000" pitchFamily="18" charset="-120"/>
              </a:rPr>
              <a:t>}</a:t>
            </a:r>
          </a:p>
          <a:p>
            <a:pPr eaLnBrk="1" hangingPunct="1">
              <a:buFont typeface="Wingdings 2" panose="05020102010507070707" pitchFamily="18" charset="2"/>
              <a:buNone/>
            </a:pPr>
            <a:r>
              <a:rPr lang="en-US" altLang="zh-TW" sz="1600" smtClean="0">
                <a:latin typeface="新細明體" panose="02020500000000000000" pitchFamily="18" charset="-120"/>
              </a:rPr>
              <a:t>public class ExampleFinalMethod2 extends ExampleFinalMethod1{</a:t>
            </a:r>
          </a:p>
          <a:p>
            <a:pPr eaLnBrk="1" hangingPunct="1">
              <a:buFont typeface="Wingdings 2" panose="05020102010507070707" pitchFamily="18" charset="2"/>
              <a:buNone/>
            </a:pPr>
            <a:r>
              <a:rPr lang="en-US" altLang="zh-TW" sz="1600" smtClean="0">
                <a:latin typeface="新細明體" panose="02020500000000000000" pitchFamily="18" charset="-120"/>
              </a:rPr>
              <a:t>	void method(){}</a:t>
            </a:r>
          </a:p>
          <a:p>
            <a:pPr eaLnBrk="1" hangingPunct="1">
              <a:buFont typeface="Wingdings 2" panose="05020102010507070707" pitchFamily="18" charset="2"/>
              <a:buNone/>
            </a:pPr>
            <a:r>
              <a:rPr lang="en-US" altLang="zh-TW" sz="1600" smtClean="0">
                <a:latin typeface="新細明體" panose="02020500000000000000" pitchFamily="18" charset="-120"/>
              </a:rPr>
              <a:t>}</a:t>
            </a:r>
          </a:p>
        </p:txBody>
      </p:sp>
      <p:graphicFrame>
        <p:nvGraphicFramePr>
          <p:cNvPr id="9221" name="Object 20"/>
          <p:cNvGraphicFramePr>
            <a:graphicFrameLocks noChangeAspect="1"/>
          </p:cNvGraphicFramePr>
          <p:nvPr>
            <p:ph sz="quarter" idx="2"/>
          </p:nvPr>
        </p:nvGraphicFramePr>
        <p:xfrm>
          <a:off x="3779838" y="1412875"/>
          <a:ext cx="4824412" cy="1871663"/>
        </p:xfrm>
        <a:graphic>
          <a:graphicData uri="http://schemas.openxmlformats.org/presentationml/2006/ole">
            <mc:AlternateContent xmlns:mc="http://schemas.openxmlformats.org/markup-compatibility/2006">
              <mc:Choice xmlns:v="urn:schemas-microsoft-com:vml" Requires="v">
                <p:oleObj spid="_x0000_s9223" name="點陣圖影像" r:id="rId3" imgW="5695238" imgH="2180952" progId="Paint.Picture">
                  <p:embed/>
                </p:oleObj>
              </mc:Choice>
              <mc:Fallback>
                <p:oleObj name="點陣圖影像" r:id="rId3" imgW="5695238" imgH="2180952" progId="Paint.Picture">
                  <p:embed/>
                  <p:pic>
                    <p:nvPicPr>
                      <p:cNvPr id="0" name="Object 2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79838" y="1412875"/>
                        <a:ext cx="4824412" cy="1871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222" name="Object 26"/>
          <p:cNvGraphicFramePr>
            <a:graphicFrameLocks noChangeAspect="1"/>
          </p:cNvGraphicFramePr>
          <p:nvPr>
            <p:ph sz="quarter" idx="3"/>
          </p:nvPr>
        </p:nvGraphicFramePr>
        <p:xfrm>
          <a:off x="2124075" y="5229225"/>
          <a:ext cx="6335713" cy="1439863"/>
        </p:xfrm>
        <a:graphic>
          <a:graphicData uri="http://schemas.openxmlformats.org/presentationml/2006/ole">
            <mc:AlternateContent xmlns:mc="http://schemas.openxmlformats.org/markup-compatibility/2006">
              <mc:Choice xmlns:v="urn:schemas-microsoft-com:vml" Requires="v">
                <p:oleObj spid="_x0000_s9224" name="點陣圖影像" r:id="rId5" imgW="6380952" imgH="1857143" progId="Paint.Picture">
                  <p:embed/>
                </p:oleObj>
              </mc:Choice>
              <mc:Fallback>
                <p:oleObj name="點陣圖影像" r:id="rId5" imgW="6380952" imgH="1857143" progId="Paint.Picture">
                  <p:embed/>
                  <p:pic>
                    <p:nvPicPr>
                      <p:cNvPr id="0" name="Object 2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24075" y="5229225"/>
                        <a:ext cx="6335713" cy="1439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日期版面配置區 3"/>
          <p:cNvSpPr>
            <a:spLocks noGrp="1"/>
          </p:cNvSpPr>
          <p:nvPr>
            <p:ph type="dt" sz="quarter" idx="10"/>
          </p:nvPr>
        </p:nvSpPr>
        <p:spPr>
          <a:noFill/>
        </p:spPr>
        <p:txBody>
          <a:bodyPr/>
          <a:lstStyle>
            <a:lvl1pPr>
              <a:spcBef>
                <a:spcPct val="20000"/>
              </a:spcBef>
              <a:buClr>
                <a:schemeClr val="folHlink"/>
              </a:buClr>
              <a:buSzPct val="85000"/>
              <a:buFont typeface="Wingdings 2" panose="05020102010507070707" pitchFamily="18" charset="2"/>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tx2"/>
              </a:buClr>
              <a:buSzPct val="85000"/>
              <a:buFont typeface="Wingdings 2" panose="05020102010507070707" pitchFamily="18" charset="2"/>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folHlink"/>
              </a:buClr>
              <a:buFont typeface="Wingdings 2" panose="05020102010507070707" pitchFamily="18" charset="2"/>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90000"/>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9pPr>
          </a:lstStyle>
          <a:p>
            <a:pPr>
              <a:spcBef>
                <a:spcPct val="0"/>
              </a:spcBef>
              <a:buClrTx/>
              <a:buSzTx/>
              <a:buFontTx/>
              <a:buNone/>
            </a:pPr>
            <a:fld id="{C37426B8-3477-49E1-BF59-4726A8D7C4E3}" type="datetime1">
              <a:rPr kumimoji="0" lang="zh-TW" altLang="en-US" sz="1400" smtClean="0"/>
              <a:pPr>
                <a:spcBef>
                  <a:spcPct val="0"/>
                </a:spcBef>
                <a:buClrTx/>
                <a:buSzTx/>
                <a:buFontTx/>
                <a:buNone/>
              </a:pPr>
              <a:t>2020/3/3</a:t>
            </a:fld>
            <a:endParaRPr kumimoji="0" lang="en-US" altLang="zh-TW" sz="1400" smtClean="0"/>
          </a:p>
        </p:txBody>
      </p:sp>
      <p:sp>
        <p:nvSpPr>
          <p:cNvPr id="64515" name="Rectangle 2"/>
          <p:cNvSpPr>
            <a:spLocks noGrp="1" noRot="1" noChangeArrowheads="1"/>
          </p:cNvSpPr>
          <p:nvPr>
            <p:ph type="title"/>
          </p:nvPr>
        </p:nvSpPr>
        <p:spPr/>
        <p:txBody>
          <a:bodyPr/>
          <a:lstStyle/>
          <a:p>
            <a:pPr eaLnBrk="1" hangingPunct="1"/>
            <a:r>
              <a:rPr lang="zh-TW" altLang="en-US" smtClean="0">
                <a:latin typeface="新細明體" panose="02020500000000000000" pitchFamily="18" charset="-120"/>
              </a:rPr>
              <a:t>物件技術總結</a:t>
            </a:r>
          </a:p>
        </p:txBody>
      </p:sp>
      <p:sp>
        <p:nvSpPr>
          <p:cNvPr id="409603" name="Rectangle 3"/>
          <p:cNvSpPr>
            <a:spLocks noGrp="1" noRot="1" noChangeArrowheads="1"/>
          </p:cNvSpPr>
          <p:nvPr>
            <p:ph type="body" idx="1"/>
          </p:nvPr>
        </p:nvSpPr>
        <p:spPr/>
        <p:txBody>
          <a:bodyPr/>
          <a:lstStyle/>
          <a:p>
            <a:pPr eaLnBrk="1" hangingPunct="1">
              <a:buClr>
                <a:srgbClr val="FF9900"/>
              </a:buClr>
              <a:buFont typeface="Wingdings" panose="05000000000000000000" pitchFamily="2" charset="2"/>
              <a:buChar char="n"/>
            </a:pPr>
            <a:r>
              <a:rPr lang="en-US" altLang="zh-TW" smtClean="0">
                <a:latin typeface="新細明體" panose="02020500000000000000" pitchFamily="18" charset="-120"/>
              </a:rPr>
              <a:t>Java</a:t>
            </a:r>
            <a:r>
              <a:rPr lang="zh-TW" altLang="en-US" smtClean="0">
                <a:latin typeface="新細明體" panose="02020500000000000000" pitchFamily="18" charset="-120"/>
              </a:rPr>
              <a:t>物件技術的特色</a:t>
            </a:r>
          </a:p>
          <a:p>
            <a:pPr lvl="1" eaLnBrk="1" hangingPunct="1">
              <a:buFont typeface="Wingdings" panose="05000000000000000000" pitchFamily="2" charset="2"/>
              <a:buChar char="l"/>
            </a:pPr>
            <a:r>
              <a:rPr lang="zh-TW" altLang="en-US" smtClean="0">
                <a:latin typeface="新細明體" panose="02020500000000000000" pitchFamily="18" charset="-120"/>
              </a:rPr>
              <a:t>將抽象函式從設計繼承中抽離</a:t>
            </a:r>
          </a:p>
          <a:p>
            <a:pPr eaLnBrk="1" hangingPunct="1">
              <a:buClr>
                <a:srgbClr val="FF9900"/>
              </a:buClr>
              <a:buFont typeface="Wingdings" panose="05000000000000000000" pitchFamily="2" charset="2"/>
              <a:buChar char="n"/>
            </a:pPr>
            <a:r>
              <a:rPr lang="zh-TW" altLang="en-US" smtClean="0">
                <a:latin typeface="新細明體" panose="02020500000000000000" pitchFamily="18" charset="-120"/>
              </a:rPr>
              <a:t>實繼承歸實繼承</a:t>
            </a:r>
          </a:p>
          <a:p>
            <a:pPr lvl="1" eaLnBrk="1" hangingPunct="1">
              <a:buFont typeface="Wingdings" panose="05000000000000000000" pitchFamily="2" charset="2"/>
              <a:buChar char="l"/>
            </a:pPr>
            <a:r>
              <a:rPr lang="zh-TW" altLang="en-US" smtClean="0">
                <a:latin typeface="新細明體" panose="02020500000000000000" pitchFamily="18" charset="-120"/>
              </a:rPr>
              <a:t>提供有效設計</a:t>
            </a:r>
          </a:p>
          <a:p>
            <a:pPr eaLnBrk="1" hangingPunct="1">
              <a:buClr>
                <a:srgbClr val="FF9900"/>
              </a:buClr>
              <a:buFont typeface="Wingdings" panose="05000000000000000000" pitchFamily="2" charset="2"/>
              <a:buChar char="n"/>
            </a:pPr>
            <a:r>
              <a:rPr lang="zh-TW" altLang="en-US" smtClean="0">
                <a:latin typeface="新細明體" panose="02020500000000000000" pitchFamily="18" charset="-120"/>
              </a:rPr>
              <a:t>虛繼承歸虛繼承</a:t>
            </a:r>
          </a:p>
          <a:p>
            <a:pPr lvl="1" eaLnBrk="1" hangingPunct="1">
              <a:buFont typeface="Wingdings" panose="05000000000000000000" pitchFamily="2" charset="2"/>
              <a:buChar char="l"/>
            </a:pPr>
            <a:r>
              <a:rPr lang="zh-TW" altLang="en-US" smtClean="0">
                <a:latin typeface="新細明體" panose="02020500000000000000" pitchFamily="18" charset="-120"/>
              </a:rPr>
              <a:t>提供有效管理</a:t>
            </a:r>
          </a:p>
          <a:p>
            <a:pPr eaLnBrk="1" hangingPunct="1">
              <a:buClr>
                <a:srgbClr val="FF9900"/>
              </a:buClr>
              <a:buFont typeface="Wingdings" panose="05000000000000000000" pitchFamily="2" charset="2"/>
              <a:buChar char="n"/>
            </a:pPr>
            <a:r>
              <a:rPr lang="zh-TW" altLang="en-US" smtClean="0">
                <a:latin typeface="新細明體" panose="02020500000000000000" pitchFamily="18" charset="-120"/>
              </a:rPr>
              <a:t>建立有彈性又合用的類別庫</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nodeType="clickEffect">
                                  <p:stCondLst>
                                    <p:cond delay="0"/>
                                  </p:stCondLst>
                                  <p:childTnLst>
                                    <p:set>
                                      <p:cBhvr>
                                        <p:cTn id="6" dur="1" fill="hold">
                                          <p:stCondLst>
                                            <p:cond delay="0"/>
                                          </p:stCondLst>
                                        </p:cTn>
                                        <p:tgtEl>
                                          <p:spTgt spid="409603">
                                            <p:txEl>
                                              <p:pRg st="2" end="2"/>
                                            </p:txEl>
                                          </p:spTgt>
                                        </p:tgtEl>
                                        <p:attrNameLst>
                                          <p:attrName>style.visibility</p:attrName>
                                        </p:attrNameLst>
                                      </p:cBhvr>
                                      <p:to>
                                        <p:strVal val="visible"/>
                                      </p:to>
                                    </p:set>
                                    <p:animEffect transition="in" filter="strips(downRight)">
                                      <p:cBhvr>
                                        <p:cTn id="7" dur="500"/>
                                        <p:tgtEl>
                                          <p:spTgt spid="409603">
                                            <p:txEl>
                                              <p:pRg st="2" end="2"/>
                                            </p:txEl>
                                          </p:spTgt>
                                        </p:tgtEl>
                                      </p:cBhvr>
                                    </p:animEffect>
                                  </p:childTnLst>
                                </p:cTn>
                              </p:par>
                            </p:childTnLst>
                          </p:cTn>
                        </p:par>
                        <p:par>
                          <p:cTn id="8" fill="hold" nodeType="afterGroup">
                            <p:stCondLst>
                              <p:cond delay="500"/>
                            </p:stCondLst>
                            <p:childTnLst>
                              <p:par>
                                <p:cTn id="9" presetID="18" presetClass="entr" presetSubtype="6" fill="hold" nodeType="afterEffect">
                                  <p:stCondLst>
                                    <p:cond delay="0"/>
                                  </p:stCondLst>
                                  <p:childTnLst>
                                    <p:set>
                                      <p:cBhvr>
                                        <p:cTn id="10" dur="1" fill="hold">
                                          <p:stCondLst>
                                            <p:cond delay="0"/>
                                          </p:stCondLst>
                                        </p:cTn>
                                        <p:tgtEl>
                                          <p:spTgt spid="409603">
                                            <p:txEl>
                                              <p:pRg st="3" end="3"/>
                                            </p:txEl>
                                          </p:spTgt>
                                        </p:tgtEl>
                                        <p:attrNameLst>
                                          <p:attrName>style.visibility</p:attrName>
                                        </p:attrNameLst>
                                      </p:cBhvr>
                                      <p:to>
                                        <p:strVal val="visible"/>
                                      </p:to>
                                    </p:set>
                                    <p:animEffect transition="in" filter="strips(downRight)">
                                      <p:cBhvr>
                                        <p:cTn id="11" dur="500"/>
                                        <p:tgtEl>
                                          <p:spTgt spid="409603">
                                            <p:txEl>
                                              <p:pRg st="3" end="3"/>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8" presetClass="entr" presetSubtype="6" fill="hold" nodeType="clickEffect">
                                  <p:stCondLst>
                                    <p:cond delay="0"/>
                                  </p:stCondLst>
                                  <p:childTnLst>
                                    <p:set>
                                      <p:cBhvr>
                                        <p:cTn id="15" dur="1" fill="hold">
                                          <p:stCondLst>
                                            <p:cond delay="0"/>
                                          </p:stCondLst>
                                        </p:cTn>
                                        <p:tgtEl>
                                          <p:spTgt spid="409603">
                                            <p:txEl>
                                              <p:pRg st="4" end="4"/>
                                            </p:txEl>
                                          </p:spTgt>
                                        </p:tgtEl>
                                        <p:attrNameLst>
                                          <p:attrName>style.visibility</p:attrName>
                                        </p:attrNameLst>
                                      </p:cBhvr>
                                      <p:to>
                                        <p:strVal val="visible"/>
                                      </p:to>
                                    </p:set>
                                    <p:animEffect transition="in" filter="strips(downRight)">
                                      <p:cBhvr>
                                        <p:cTn id="16" dur="500"/>
                                        <p:tgtEl>
                                          <p:spTgt spid="409603">
                                            <p:txEl>
                                              <p:pRg st="4" end="4"/>
                                            </p:txEl>
                                          </p:spTgt>
                                        </p:tgtEl>
                                      </p:cBhvr>
                                    </p:animEffect>
                                  </p:childTnLst>
                                </p:cTn>
                              </p:par>
                            </p:childTnLst>
                          </p:cTn>
                        </p:par>
                        <p:par>
                          <p:cTn id="17" fill="hold" nodeType="afterGroup">
                            <p:stCondLst>
                              <p:cond delay="500"/>
                            </p:stCondLst>
                            <p:childTnLst>
                              <p:par>
                                <p:cTn id="18" presetID="18" presetClass="entr" presetSubtype="6" fill="hold" nodeType="afterEffect">
                                  <p:stCondLst>
                                    <p:cond delay="0"/>
                                  </p:stCondLst>
                                  <p:childTnLst>
                                    <p:set>
                                      <p:cBhvr>
                                        <p:cTn id="19" dur="1" fill="hold">
                                          <p:stCondLst>
                                            <p:cond delay="0"/>
                                          </p:stCondLst>
                                        </p:cTn>
                                        <p:tgtEl>
                                          <p:spTgt spid="409603">
                                            <p:txEl>
                                              <p:pRg st="5" end="5"/>
                                            </p:txEl>
                                          </p:spTgt>
                                        </p:tgtEl>
                                        <p:attrNameLst>
                                          <p:attrName>style.visibility</p:attrName>
                                        </p:attrNameLst>
                                      </p:cBhvr>
                                      <p:to>
                                        <p:strVal val="visible"/>
                                      </p:to>
                                    </p:set>
                                    <p:animEffect transition="in" filter="strips(downRight)">
                                      <p:cBhvr>
                                        <p:cTn id="20" dur="500"/>
                                        <p:tgtEl>
                                          <p:spTgt spid="409603">
                                            <p:txEl>
                                              <p:pRg st="5" end="5"/>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9" presetClass="entr" presetSubtype="0" fill="hold" nodeType="clickEffect">
                                  <p:stCondLst>
                                    <p:cond delay="0"/>
                                  </p:stCondLst>
                                  <p:childTnLst>
                                    <p:set>
                                      <p:cBhvr>
                                        <p:cTn id="24" dur="1" fill="hold">
                                          <p:stCondLst>
                                            <p:cond delay="0"/>
                                          </p:stCondLst>
                                        </p:cTn>
                                        <p:tgtEl>
                                          <p:spTgt spid="409603">
                                            <p:txEl>
                                              <p:pRg st="6" end="6"/>
                                            </p:txEl>
                                          </p:spTgt>
                                        </p:tgtEl>
                                        <p:attrNameLst>
                                          <p:attrName>style.visibility</p:attrName>
                                        </p:attrNameLst>
                                      </p:cBhvr>
                                      <p:to>
                                        <p:strVal val="visible"/>
                                      </p:to>
                                    </p:set>
                                    <p:animEffect transition="in" filter="dissolve">
                                      <p:cBhvr>
                                        <p:cTn id="25" dur="500"/>
                                        <p:tgtEl>
                                          <p:spTgt spid="40960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日期版面配置區 4"/>
          <p:cNvSpPr>
            <a:spLocks noGrp="1"/>
          </p:cNvSpPr>
          <p:nvPr>
            <p:ph type="dt" sz="quarter" idx="10"/>
          </p:nvPr>
        </p:nvSpPr>
        <p:spPr>
          <a:noFill/>
        </p:spPr>
        <p:txBody>
          <a:bodyPr/>
          <a:lstStyle>
            <a:lvl1pPr>
              <a:spcBef>
                <a:spcPct val="20000"/>
              </a:spcBef>
              <a:buClr>
                <a:schemeClr val="folHlink"/>
              </a:buClr>
              <a:buSzPct val="85000"/>
              <a:buFont typeface="Wingdings 2" panose="05020102010507070707" pitchFamily="18" charset="2"/>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tx2"/>
              </a:buClr>
              <a:buSzPct val="85000"/>
              <a:buFont typeface="Wingdings 2" panose="05020102010507070707" pitchFamily="18" charset="2"/>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folHlink"/>
              </a:buClr>
              <a:buFont typeface="Wingdings 2" panose="05020102010507070707" pitchFamily="18" charset="2"/>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90000"/>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9pPr>
          </a:lstStyle>
          <a:p>
            <a:pPr>
              <a:spcBef>
                <a:spcPct val="0"/>
              </a:spcBef>
              <a:buClrTx/>
              <a:buSzTx/>
              <a:buFontTx/>
              <a:buNone/>
            </a:pPr>
            <a:fld id="{49315DC3-14EA-47B0-A0DC-8A32FFED8D9B}" type="datetime1">
              <a:rPr kumimoji="0" lang="zh-TW" altLang="en-US" sz="1400" smtClean="0"/>
              <a:pPr>
                <a:spcBef>
                  <a:spcPct val="0"/>
                </a:spcBef>
                <a:buClrTx/>
                <a:buSzTx/>
                <a:buFontTx/>
                <a:buNone/>
              </a:pPr>
              <a:t>2020/3/3</a:t>
            </a:fld>
            <a:endParaRPr kumimoji="0" lang="en-US" altLang="zh-TW" sz="1400" smtClean="0"/>
          </a:p>
        </p:txBody>
      </p:sp>
      <p:sp>
        <p:nvSpPr>
          <p:cNvPr id="10243" name="Rectangle 2"/>
          <p:cNvSpPr>
            <a:spLocks noGrp="1" noRot="1" noChangeArrowheads="1"/>
          </p:cNvSpPr>
          <p:nvPr>
            <p:ph type="title"/>
          </p:nvPr>
        </p:nvSpPr>
        <p:spPr/>
        <p:txBody>
          <a:bodyPr/>
          <a:lstStyle/>
          <a:p>
            <a:pPr eaLnBrk="1" hangingPunct="1"/>
            <a:r>
              <a:rPr lang="zh-TW" altLang="en-US" smtClean="0"/>
              <a:t>繼承</a:t>
            </a:r>
          </a:p>
        </p:txBody>
      </p:sp>
      <p:sp>
        <p:nvSpPr>
          <p:cNvPr id="10244" name="Rectangle 3"/>
          <p:cNvSpPr>
            <a:spLocks noGrp="1" noRot="1" noChangeArrowheads="1"/>
          </p:cNvSpPr>
          <p:nvPr>
            <p:ph type="body" sz="half" idx="1"/>
          </p:nvPr>
        </p:nvSpPr>
        <p:spPr>
          <a:xfrm>
            <a:off x="301625" y="1600200"/>
            <a:ext cx="8591550" cy="4498975"/>
          </a:xfrm>
        </p:spPr>
        <p:txBody>
          <a:bodyPr/>
          <a:lstStyle/>
          <a:p>
            <a:pPr eaLnBrk="1" hangingPunct="1">
              <a:buClr>
                <a:srgbClr val="FF9900"/>
              </a:buClr>
              <a:buFont typeface="Wingdings" panose="05000000000000000000" pitchFamily="2" charset="2"/>
              <a:buChar char="n"/>
            </a:pPr>
            <a:r>
              <a:rPr lang="zh-TW" altLang="en-US" smtClean="0"/>
              <a:t>無法被繼承的類別</a:t>
            </a:r>
          </a:p>
          <a:p>
            <a:pPr eaLnBrk="1" hangingPunct="1">
              <a:buFont typeface="Wingdings 2" panose="05020102010507070707" pitchFamily="18" charset="2"/>
              <a:buNone/>
            </a:pPr>
            <a:r>
              <a:rPr lang="zh-TW" altLang="en-US" sz="1600" smtClean="0">
                <a:latin typeface="新細明體" panose="02020500000000000000" pitchFamily="18" charset="-120"/>
              </a:rPr>
              <a:t>	</a:t>
            </a:r>
            <a:r>
              <a:rPr lang="en-US" altLang="zh-TW" sz="1600" smtClean="0">
                <a:latin typeface="新細明體" panose="02020500000000000000" pitchFamily="18" charset="-120"/>
              </a:rPr>
              <a:t>public final class ExampleFinalClass1{</a:t>
            </a:r>
          </a:p>
          <a:p>
            <a:pPr eaLnBrk="1" hangingPunct="1">
              <a:buFont typeface="Wingdings 2" panose="05020102010507070707" pitchFamily="18" charset="2"/>
              <a:buNone/>
            </a:pPr>
            <a:r>
              <a:rPr lang="en-US" altLang="zh-TW" sz="1600" smtClean="0">
                <a:latin typeface="新細明體" panose="02020500000000000000" pitchFamily="18" charset="-120"/>
              </a:rPr>
              <a:t>	}</a:t>
            </a:r>
          </a:p>
          <a:p>
            <a:pPr eaLnBrk="1" hangingPunct="1">
              <a:buFont typeface="Wingdings 2" panose="05020102010507070707" pitchFamily="18" charset="2"/>
              <a:buNone/>
            </a:pPr>
            <a:r>
              <a:rPr lang="en-US" altLang="zh-TW" sz="1600" smtClean="0">
                <a:latin typeface="新細明體" panose="02020500000000000000" pitchFamily="18" charset="-120"/>
              </a:rPr>
              <a:t>	public class ExampleFinalClass2 extends ExampleFinalClass1{</a:t>
            </a:r>
          </a:p>
          <a:p>
            <a:pPr eaLnBrk="1" hangingPunct="1">
              <a:buFont typeface="Wingdings 2" panose="05020102010507070707" pitchFamily="18" charset="2"/>
              <a:buNone/>
            </a:pPr>
            <a:r>
              <a:rPr lang="en-US" altLang="zh-TW" sz="1600" smtClean="0">
                <a:latin typeface="新細明體" panose="02020500000000000000" pitchFamily="18" charset="-120"/>
              </a:rPr>
              <a:t>	}</a:t>
            </a:r>
          </a:p>
        </p:txBody>
      </p:sp>
      <p:graphicFrame>
        <p:nvGraphicFramePr>
          <p:cNvPr id="10245" name="Object 4"/>
          <p:cNvGraphicFramePr>
            <a:graphicFrameLocks noChangeAspect="1"/>
          </p:cNvGraphicFramePr>
          <p:nvPr>
            <p:ph sz="half" idx="2"/>
          </p:nvPr>
        </p:nvGraphicFramePr>
        <p:xfrm>
          <a:off x="971550" y="3789363"/>
          <a:ext cx="6551613" cy="1916112"/>
        </p:xfrm>
        <a:graphic>
          <a:graphicData uri="http://schemas.openxmlformats.org/presentationml/2006/ole">
            <mc:AlternateContent xmlns:mc="http://schemas.openxmlformats.org/markup-compatibility/2006">
              <mc:Choice xmlns:v="urn:schemas-microsoft-com:vml" Requires="v">
                <p:oleObj spid="_x0000_s10246" name="點陣圖影像" r:id="rId3" imgW="5847619" imgH="1724266" progId="Paint.Picture">
                  <p:embed/>
                </p:oleObj>
              </mc:Choice>
              <mc:Fallback>
                <p:oleObj name="點陣圖影像" r:id="rId3" imgW="5847619" imgH="1724266" progId="Paint.Picture">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550" y="3789363"/>
                        <a:ext cx="6551613" cy="1916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日期版面配置區 4"/>
          <p:cNvSpPr>
            <a:spLocks noGrp="1"/>
          </p:cNvSpPr>
          <p:nvPr>
            <p:ph type="dt" sz="quarter" idx="10"/>
          </p:nvPr>
        </p:nvSpPr>
        <p:spPr>
          <a:noFill/>
        </p:spPr>
        <p:txBody>
          <a:bodyPr/>
          <a:lstStyle>
            <a:lvl1pPr>
              <a:spcBef>
                <a:spcPct val="20000"/>
              </a:spcBef>
              <a:buClr>
                <a:schemeClr val="folHlink"/>
              </a:buClr>
              <a:buSzPct val="85000"/>
              <a:buFont typeface="Wingdings 2" panose="05020102010507070707" pitchFamily="18" charset="2"/>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tx2"/>
              </a:buClr>
              <a:buSzPct val="85000"/>
              <a:buFont typeface="Wingdings 2" panose="05020102010507070707" pitchFamily="18" charset="2"/>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folHlink"/>
              </a:buClr>
              <a:buFont typeface="Wingdings 2" panose="05020102010507070707" pitchFamily="18" charset="2"/>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90000"/>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9pPr>
          </a:lstStyle>
          <a:p>
            <a:pPr>
              <a:spcBef>
                <a:spcPct val="0"/>
              </a:spcBef>
              <a:buClrTx/>
              <a:buSzTx/>
              <a:buFontTx/>
              <a:buNone/>
            </a:pPr>
            <a:fld id="{B9A880BD-9407-482B-B513-F9DC9209B98D}" type="datetime1">
              <a:rPr kumimoji="0" lang="zh-TW" altLang="en-US" sz="1400" smtClean="0"/>
              <a:pPr>
                <a:spcBef>
                  <a:spcPct val="0"/>
                </a:spcBef>
                <a:buClrTx/>
                <a:buSzTx/>
                <a:buFontTx/>
                <a:buNone/>
              </a:pPr>
              <a:t>2020/3/3</a:t>
            </a:fld>
            <a:endParaRPr kumimoji="0" lang="en-US" altLang="zh-TW" sz="1400" smtClean="0"/>
          </a:p>
        </p:txBody>
      </p:sp>
      <p:sp>
        <p:nvSpPr>
          <p:cNvPr id="11267" name="Rectangle 2"/>
          <p:cNvSpPr>
            <a:spLocks noGrp="1" noRot="1" noChangeArrowheads="1"/>
          </p:cNvSpPr>
          <p:nvPr>
            <p:ph type="title"/>
          </p:nvPr>
        </p:nvSpPr>
        <p:spPr/>
        <p:txBody>
          <a:bodyPr/>
          <a:lstStyle/>
          <a:p>
            <a:pPr eaLnBrk="1" hangingPunct="1"/>
            <a:r>
              <a:rPr lang="zh-TW" altLang="en-US" smtClean="0"/>
              <a:t>轉型</a:t>
            </a:r>
          </a:p>
        </p:txBody>
      </p:sp>
      <p:sp>
        <p:nvSpPr>
          <p:cNvPr id="287747" name="Rectangle 3"/>
          <p:cNvSpPr>
            <a:spLocks noGrp="1" noRot="1" noChangeArrowheads="1"/>
          </p:cNvSpPr>
          <p:nvPr>
            <p:ph type="body" sz="half" idx="1"/>
          </p:nvPr>
        </p:nvSpPr>
        <p:spPr>
          <a:xfrm>
            <a:off x="301625" y="1600200"/>
            <a:ext cx="8518525" cy="4498975"/>
          </a:xfrm>
        </p:spPr>
        <p:txBody>
          <a:bodyPr/>
          <a:lstStyle/>
          <a:p>
            <a:pPr eaLnBrk="1" hangingPunct="1">
              <a:buClr>
                <a:srgbClr val="FF9900"/>
              </a:buClr>
              <a:buFont typeface="Wingdings" panose="05000000000000000000" pitchFamily="2" charset="2"/>
              <a:buChar char="n"/>
            </a:pPr>
            <a:r>
              <a:rPr lang="zh-TW" altLang="en-US" sz="2800" smtClean="0"/>
              <a:t>基礎類別指向衍生物件</a:t>
            </a:r>
          </a:p>
          <a:p>
            <a:pPr eaLnBrk="1" hangingPunct="1">
              <a:buFont typeface="Wingdings 2" panose="05020102010507070707" pitchFamily="18" charset="2"/>
              <a:buNone/>
            </a:pPr>
            <a:r>
              <a:rPr lang="en-US" altLang="zh-TW" sz="1600" smtClean="0">
                <a:latin typeface="新細明體" panose="02020500000000000000" pitchFamily="18" charset="-120"/>
              </a:rPr>
              <a:t>public class MyJava3{</a:t>
            </a:r>
          </a:p>
          <a:p>
            <a:pPr eaLnBrk="1" hangingPunct="1">
              <a:buFont typeface="Wingdings 2" panose="05020102010507070707" pitchFamily="18" charset="2"/>
              <a:buNone/>
            </a:pPr>
            <a:r>
              <a:rPr lang="en-US" altLang="zh-TW" sz="1600" smtClean="0">
                <a:latin typeface="新細明體" panose="02020500000000000000" pitchFamily="18" charset="-120"/>
              </a:rPr>
              <a:t>	public static void main(String[] args){</a:t>
            </a:r>
          </a:p>
          <a:p>
            <a:pPr eaLnBrk="1" hangingPunct="1">
              <a:buFont typeface="Wingdings 2" panose="05020102010507070707" pitchFamily="18" charset="2"/>
              <a:buNone/>
            </a:pPr>
            <a:r>
              <a:rPr lang="en-US" altLang="zh-TW" sz="1600" smtClean="0">
                <a:latin typeface="新細明體" panose="02020500000000000000" pitchFamily="18" charset="-120"/>
              </a:rPr>
              <a:t>		Car c = new Porsche();</a:t>
            </a:r>
          </a:p>
          <a:p>
            <a:pPr eaLnBrk="1" hangingPunct="1">
              <a:buFont typeface="Wingdings 2" panose="05020102010507070707" pitchFamily="18" charset="2"/>
              <a:buNone/>
            </a:pPr>
            <a:r>
              <a:rPr lang="en-US" altLang="zh-TW" sz="1600" smtClean="0">
                <a:latin typeface="新細明體" panose="02020500000000000000" pitchFamily="18" charset="-120"/>
              </a:rPr>
              <a:t>		c.maxSpeed();</a:t>
            </a:r>
          </a:p>
          <a:p>
            <a:pPr eaLnBrk="1" hangingPunct="1">
              <a:buFont typeface="Wingdings 2" panose="05020102010507070707" pitchFamily="18" charset="2"/>
              <a:buNone/>
            </a:pPr>
            <a:r>
              <a:rPr lang="en-US" altLang="zh-TW" sz="1600" smtClean="0">
                <a:latin typeface="新細明體" panose="02020500000000000000" pitchFamily="18" charset="-120"/>
              </a:rPr>
              <a:t>	}</a:t>
            </a:r>
          </a:p>
          <a:p>
            <a:pPr eaLnBrk="1" hangingPunct="1">
              <a:buFont typeface="Wingdings 2" panose="05020102010507070707" pitchFamily="18" charset="2"/>
              <a:buNone/>
            </a:pPr>
            <a:r>
              <a:rPr lang="en-US" altLang="zh-TW" sz="1600" smtClean="0">
                <a:latin typeface="新細明體" panose="02020500000000000000" pitchFamily="18" charset="-120"/>
              </a:rPr>
              <a:t>}</a:t>
            </a:r>
          </a:p>
          <a:p>
            <a:pPr eaLnBrk="1" hangingPunct="1">
              <a:buClr>
                <a:srgbClr val="FF9900"/>
              </a:buClr>
              <a:buFont typeface="Wingdings" panose="05000000000000000000" pitchFamily="2" charset="2"/>
              <a:buChar char="n"/>
            </a:pPr>
            <a:r>
              <a:rPr lang="zh-TW" altLang="en-US" sz="2800" smtClean="0">
                <a:latin typeface="新細明體" panose="02020500000000000000" pitchFamily="18" charset="-120"/>
              </a:rPr>
              <a:t>轉型是多型的基礎</a:t>
            </a:r>
          </a:p>
          <a:p>
            <a:pPr eaLnBrk="1" hangingPunct="1">
              <a:buClr>
                <a:srgbClr val="FF9900"/>
              </a:buClr>
              <a:buFont typeface="Wingdings" panose="05000000000000000000" pitchFamily="2" charset="2"/>
              <a:buNone/>
            </a:pPr>
            <a:r>
              <a:rPr lang="zh-TW" altLang="en-US" sz="2800" smtClean="0">
                <a:latin typeface="新細明體" panose="02020500000000000000" pitchFamily="18" charset="-120"/>
              </a:rPr>
              <a:t>	</a:t>
            </a:r>
            <a:r>
              <a:rPr lang="en-US" altLang="zh-TW" sz="2800" smtClean="0">
                <a:latin typeface="新細明體" panose="02020500000000000000" pitchFamily="18" charset="-120"/>
              </a:rPr>
              <a:t>Car c = new Porsche();</a:t>
            </a:r>
          </a:p>
          <a:p>
            <a:pPr eaLnBrk="1" hangingPunct="1">
              <a:buClr>
                <a:srgbClr val="FF9900"/>
              </a:buClr>
              <a:buFont typeface="Wingdings" panose="05000000000000000000" pitchFamily="2" charset="2"/>
              <a:buChar char="n"/>
            </a:pPr>
            <a:r>
              <a:rPr lang="en-US" altLang="zh-TW" sz="2800" smtClean="0">
                <a:latin typeface="新細明體" panose="02020500000000000000" pitchFamily="18" charset="-120"/>
              </a:rPr>
              <a:t>Question</a:t>
            </a:r>
          </a:p>
          <a:p>
            <a:pPr eaLnBrk="1" hangingPunct="1">
              <a:buClr>
                <a:srgbClr val="FF9900"/>
              </a:buClr>
              <a:buFont typeface="Wingdings" panose="05000000000000000000" pitchFamily="2" charset="2"/>
              <a:buNone/>
            </a:pPr>
            <a:r>
              <a:rPr lang="en-US" altLang="zh-TW" sz="2000" smtClean="0">
                <a:latin typeface="新細明體" panose="02020500000000000000" pitchFamily="18" charset="-120"/>
              </a:rPr>
              <a:t>	</a:t>
            </a:r>
            <a:r>
              <a:rPr lang="zh-TW" altLang="en-US" sz="2000" smtClean="0">
                <a:latin typeface="新細明體" panose="02020500000000000000" pitchFamily="18" charset="-120"/>
              </a:rPr>
              <a:t>如何直接執行</a:t>
            </a:r>
            <a:r>
              <a:rPr lang="en-US" altLang="zh-TW" sz="2000" smtClean="0">
                <a:latin typeface="新細明體" panose="02020500000000000000" pitchFamily="18" charset="-120"/>
              </a:rPr>
              <a:t>porsche.maxSpeed()</a:t>
            </a:r>
          </a:p>
        </p:txBody>
      </p:sp>
      <p:sp>
        <p:nvSpPr>
          <p:cNvPr id="287748" name="Rectangle 4"/>
          <p:cNvSpPr>
            <a:spLocks noChangeArrowheads="1"/>
          </p:cNvSpPr>
          <p:nvPr/>
        </p:nvSpPr>
        <p:spPr bwMode="auto">
          <a:xfrm>
            <a:off x="1258888" y="2708275"/>
            <a:ext cx="1873250" cy="288925"/>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85000"/>
              <a:buFont typeface="Wingdings 2" panose="05020102010507070707" pitchFamily="18" charset="2"/>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tx2"/>
              </a:buClr>
              <a:buSzPct val="85000"/>
              <a:buFont typeface="Wingdings 2" panose="05020102010507070707" pitchFamily="18" charset="2"/>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folHlink"/>
              </a:buClr>
              <a:buFont typeface="Wingdings 2" panose="05020102010507070707" pitchFamily="18" charset="2"/>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90000"/>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spcBef>
                <a:spcPct val="0"/>
              </a:spcBef>
              <a:buClrTx/>
              <a:buSzTx/>
              <a:buFontTx/>
              <a:buNone/>
            </a:pPr>
            <a:endParaRPr lang="zh-TW" altLang="en-US" sz="1800"/>
          </a:p>
        </p:txBody>
      </p:sp>
      <p:graphicFrame>
        <p:nvGraphicFramePr>
          <p:cNvPr id="287749" name="Object 5"/>
          <p:cNvGraphicFramePr>
            <a:graphicFrameLocks noChangeAspect="1"/>
          </p:cNvGraphicFramePr>
          <p:nvPr>
            <p:ph sz="half" idx="2"/>
          </p:nvPr>
        </p:nvGraphicFramePr>
        <p:xfrm>
          <a:off x="4284663" y="4724400"/>
          <a:ext cx="4679950" cy="1878013"/>
        </p:xfrm>
        <a:graphic>
          <a:graphicData uri="http://schemas.openxmlformats.org/presentationml/2006/ole">
            <mc:AlternateContent xmlns:mc="http://schemas.openxmlformats.org/markup-compatibility/2006">
              <mc:Choice xmlns:v="urn:schemas-microsoft-com:vml" Requires="v">
                <p:oleObj spid="_x0000_s11286" name="點陣圖影像" r:id="rId3" imgW="4095238" imgH="1733333" progId="Paint.Picture">
                  <p:embed/>
                </p:oleObj>
              </mc:Choice>
              <mc:Fallback>
                <p:oleObj name="點陣圖影像" r:id="rId3" imgW="4095238" imgH="1733333" progId="Paint.Picture">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84663" y="4724400"/>
                        <a:ext cx="4679950" cy="1878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87751" name="Rectangle 7"/>
          <p:cNvSpPr>
            <a:spLocks noChangeArrowheads="1"/>
          </p:cNvSpPr>
          <p:nvPr/>
        </p:nvSpPr>
        <p:spPr bwMode="auto">
          <a:xfrm>
            <a:off x="2411413" y="2997200"/>
            <a:ext cx="360362"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85000"/>
              <a:buFont typeface="Wingdings 2" panose="05020102010507070707" pitchFamily="18" charset="2"/>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tx2"/>
              </a:buClr>
              <a:buSzPct val="85000"/>
              <a:buFont typeface="Wingdings 2" panose="05020102010507070707" pitchFamily="18" charset="2"/>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folHlink"/>
              </a:buClr>
              <a:buFont typeface="Wingdings 2" panose="05020102010507070707" pitchFamily="18" charset="2"/>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90000"/>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9pPr>
          </a:lstStyle>
          <a:p>
            <a:pPr algn="ctr" eaLnBrk="1" hangingPunct="1">
              <a:spcBef>
                <a:spcPct val="0"/>
              </a:spcBef>
              <a:buClrTx/>
              <a:buSzTx/>
              <a:buFontTx/>
              <a:buNone/>
            </a:pPr>
            <a:r>
              <a:rPr lang="zh-TW" altLang="en-US">
                <a:solidFill>
                  <a:srgbClr val="FF0000"/>
                </a:solidFill>
              </a:rPr>
              <a:t>？</a:t>
            </a:r>
          </a:p>
        </p:txBody>
      </p:sp>
      <p:sp>
        <p:nvSpPr>
          <p:cNvPr id="287765" name="Rectangle 21"/>
          <p:cNvSpPr>
            <a:spLocks noChangeArrowheads="1"/>
          </p:cNvSpPr>
          <p:nvPr/>
        </p:nvSpPr>
        <p:spPr bwMode="auto">
          <a:xfrm>
            <a:off x="4427538" y="2492375"/>
            <a:ext cx="574675" cy="3222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85000"/>
              <a:buFont typeface="Wingdings 2" panose="05020102010507070707" pitchFamily="18" charset="2"/>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tx2"/>
              </a:buClr>
              <a:buSzPct val="85000"/>
              <a:buFont typeface="Wingdings 2" panose="05020102010507070707" pitchFamily="18" charset="2"/>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folHlink"/>
              </a:buClr>
              <a:buFont typeface="Wingdings 2" panose="05020102010507070707" pitchFamily="18" charset="2"/>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90000"/>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9pPr>
          </a:lstStyle>
          <a:p>
            <a:pPr algn="ctr" eaLnBrk="1" hangingPunct="1">
              <a:spcBef>
                <a:spcPct val="0"/>
              </a:spcBef>
              <a:buClrTx/>
              <a:buSzTx/>
              <a:buFontTx/>
              <a:buNone/>
            </a:pPr>
            <a:r>
              <a:rPr lang="en-US" altLang="zh-TW" sz="1800">
                <a:latin typeface="新細明體" panose="02020500000000000000" pitchFamily="18" charset="-120"/>
              </a:rPr>
              <a:t>c</a:t>
            </a:r>
          </a:p>
        </p:txBody>
      </p:sp>
      <p:sp>
        <p:nvSpPr>
          <p:cNvPr id="287766" name="Rectangle 22"/>
          <p:cNvSpPr>
            <a:spLocks noChangeArrowheads="1"/>
          </p:cNvSpPr>
          <p:nvPr/>
        </p:nvSpPr>
        <p:spPr bwMode="auto">
          <a:xfrm>
            <a:off x="5508625" y="3716338"/>
            <a:ext cx="1584325" cy="79216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85000"/>
              <a:buFont typeface="Wingdings 2" panose="05020102010507070707" pitchFamily="18" charset="2"/>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tx2"/>
              </a:buClr>
              <a:buSzPct val="85000"/>
              <a:buFont typeface="Wingdings 2" panose="05020102010507070707" pitchFamily="18" charset="2"/>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folHlink"/>
              </a:buClr>
              <a:buFont typeface="Wingdings 2" panose="05020102010507070707" pitchFamily="18" charset="2"/>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90000"/>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9pPr>
          </a:lstStyle>
          <a:p>
            <a:pPr algn="ctr" eaLnBrk="1" hangingPunct="1">
              <a:spcBef>
                <a:spcPct val="0"/>
              </a:spcBef>
              <a:buClrTx/>
              <a:buSzTx/>
              <a:buFontTx/>
              <a:buNone/>
            </a:pPr>
            <a:r>
              <a:rPr lang="en-US" altLang="zh-TW" sz="1800">
                <a:latin typeface="新細明體" panose="02020500000000000000" pitchFamily="18" charset="-120"/>
              </a:rPr>
              <a:t>super()</a:t>
            </a:r>
          </a:p>
          <a:p>
            <a:pPr algn="ctr" eaLnBrk="1" hangingPunct="1">
              <a:spcBef>
                <a:spcPct val="0"/>
              </a:spcBef>
              <a:buClrTx/>
              <a:buSzTx/>
              <a:buFontTx/>
              <a:buNone/>
            </a:pPr>
            <a:r>
              <a:rPr lang="en-US" altLang="zh-TW" sz="1800">
                <a:latin typeface="新細明體" panose="02020500000000000000" pitchFamily="18" charset="-120"/>
              </a:rPr>
              <a:t>Porsche()</a:t>
            </a:r>
          </a:p>
          <a:p>
            <a:pPr algn="ctr" eaLnBrk="1" hangingPunct="1">
              <a:spcBef>
                <a:spcPct val="0"/>
              </a:spcBef>
              <a:buClrTx/>
              <a:buSzTx/>
              <a:buFontTx/>
              <a:buNone/>
            </a:pPr>
            <a:r>
              <a:rPr lang="en-US" altLang="zh-TW" sz="1800">
                <a:latin typeface="新細明體" panose="02020500000000000000" pitchFamily="18" charset="-120"/>
              </a:rPr>
              <a:t>maxSpeed()</a:t>
            </a:r>
          </a:p>
        </p:txBody>
      </p:sp>
      <p:sp>
        <p:nvSpPr>
          <p:cNvPr id="287767" name="Rectangle 23"/>
          <p:cNvSpPr>
            <a:spLocks noChangeArrowheads="1"/>
          </p:cNvSpPr>
          <p:nvPr/>
        </p:nvSpPr>
        <p:spPr bwMode="auto">
          <a:xfrm>
            <a:off x="5508625" y="2492375"/>
            <a:ext cx="1584325" cy="7921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85000"/>
              <a:buFont typeface="Wingdings 2" panose="05020102010507070707" pitchFamily="18" charset="2"/>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tx2"/>
              </a:buClr>
              <a:buSzPct val="85000"/>
              <a:buFont typeface="Wingdings 2" panose="05020102010507070707" pitchFamily="18" charset="2"/>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folHlink"/>
              </a:buClr>
              <a:buFont typeface="Wingdings 2" panose="05020102010507070707" pitchFamily="18" charset="2"/>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90000"/>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9pPr>
          </a:lstStyle>
          <a:p>
            <a:pPr algn="ctr" eaLnBrk="1" hangingPunct="1">
              <a:spcBef>
                <a:spcPct val="0"/>
              </a:spcBef>
              <a:buClrTx/>
              <a:buSzTx/>
              <a:buFontTx/>
              <a:buNone/>
            </a:pPr>
            <a:r>
              <a:rPr lang="en-US" altLang="zh-TW" sz="1800">
                <a:latin typeface="新細明體" panose="02020500000000000000" pitchFamily="18" charset="-120"/>
              </a:rPr>
              <a:t>price</a:t>
            </a:r>
          </a:p>
          <a:p>
            <a:pPr algn="ctr" eaLnBrk="1" hangingPunct="1">
              <a:spcBef>
                <a:spcPct val="0"/>
              </a:spcBef>
              <a:buClrTx/>
              <a:buSzTx/>
              <a:buFontTx/>
              <a:buNone/>
            </a:pPr>
            <a:r>
              <a:rPr lang="en-US" altLang="zh-TW" sz="1800">
                <a:latin typeface="新細明體" panose="02020500000000000000" pitchFamily="18" charset="-120"/>
              </a:rPr>
              <a:t>Car()</a:t>
            </a:r>
          </a:p>
          <a:p>
            <a:pPr algn="ctr" eaLnBrk="1" hangingPunct="1">
              <a:spcBef>
                <a:spcPct val="0"/>
              </a:spcBef>
              <a:buClrTx/>
              <a:buSzTx/>
              <a:buFontTx/>
              <a:buNone/>
            </a:pPr>
            <a:r>
              <a:rPr lang="en-US" altLang="zh-TW" sz="1800">
                <a:latin typeface="新細明體" panose="02020500000000000000" pitchFamily="18" charset="-120"/>
              </a:rPr>
              <a:t>maxSpeed()</a:t>
            </a:r>
          </a:p>
        </p:txBody>
      </p:sp>
      <p:sp>
        <p:nvSpPr>
          <p:cNvPr id="287768" name="Line 24"/>
          <p:cNvSpPr>
            <a:spLocks noChangeShapeType="1"/>
          </p:cNvSpPr>
          <p:nvPr/>
        </p:nvSpPr>
        <p:spPr bwMode="auto">
          <a:xfrm>
            <a:off x="5003800" y="2636838"/>
            <a:ext cx="504825"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287769" name="Line 25"/>
          <p:cNvSpPr>
            <a:spLocks noChangeShapeType="1"/>
          </p:cNvSpPr>
          <p:nvPr/>
        </p:nvSpPr>
        <p:spPr bwMode="auto">
          <a:xfrm flipV="1">
            <a:off x="6300788" y="3284538"/>
            <a:ext cx="0" cy="431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287770" name="Line 26"/>
          <p:cNvSpPr>
            <a:spLocks noChangeShapeType="1"/>
          </p:cNvSpPr>
          <p:nvPr/>
        </p:nvSpPr>
        <p:spPr bwMode="auto">
          <a:xfrm>
            <a:off x="7092950" y="3141663"/>
            <a:ext cx="431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287771" name="Rectangle 27"/>
          <p:cNvSpPr>
            <a:spLocks noChangeArrowheads="1"/>
          </p:cNvSpPr>
          <p:nvPr/>
        </p:nvSpPr>
        <p:spPr bwMode="auto">
          <a:xfrm>
            <a:off x="7524750" y="2997200"/>
            <a:ext cx="503238" cy="2873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85000"/>
              <a:buFont typeface="Wingdings 2" panose="05020102010507070707" pitchFamily="18" charset="2"/>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tx2"/>
              </a:buClr>
              <a:buSzPct val="85000"/>
              <a:buFont typeface="Wingdings 2" panose="05020102010507070707" pitchFamily="18" charset="2"/>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folHlink"/>
              </a:buClr>
              <a:buFont typeface="Wingdings 2" panose="05020102010507070707" pitchFamily="18" charset="2"/>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90000"/>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9pPr>
          </a:lstStyle>
          <a:p>
            <a:pPr algn="ctr" eaLnBrk="1" hangingPunct="1">
              <a:spcBef>
                <a:spcPct val="0"/>
              </a:spcBef>
              <a:buClrTx/>
              <a:buSzTx/>
              <a:buFontTx/>
              <a:buNone/>
            </a:pPr>
            <a:r>
              <a:rPr lang="en-US" altLang="zh-TW" sz="1800">
                <a:latin typeface="新細明體" panose="02020500000000000000" pitchFamily="18" charset="-120"/>
              </a:rPr>
              <a:t>100</a:t>
            </a:r>
          </a:p>
        </p:txBody>
      </p:sp>
      <p:sp>
        <p:nvSpPr>
          <p:cNvPr id="287772" name="Line 28"/>
          <p:cNvSpPr>
            <a:spLocks noChangeShapeType="1"/>
          </p:cNvSpPr>
          <p:nvPr/>
        </p:nvSpPr>
        <p:spPr bwMode="auto">
          <a:xfrm>
            <a:off x="7092950" y="4365625"/>
            <a:ext cx="431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287773" name="Rectangle 29"/>
          <p:cNvSpPr>
            <a:spLocks noChangeArrowheads="1"/>
          </p:cNvSpPr>
          <p:nvPr/>
        </p:nvSpPr>
        <p:spPr bwMode="auto">
          <a:xfrm>
            <a:off x="7524750" y="4221163"/>
            <a:ext cx="503238" cy="2873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85000"/>
              <a:buFont typeface="Wingdings 2" panose="05020102010507070707" pitchFamily="18" charset="2"/>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tx2"/>
              </a:buClr>
              <a:buSzPct val="85000"/>
              <a:buFont typeface="Wingdings 2" panose="05020102010507070707" pitchFamily="18" charset="2"/>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folHlink"/>
              </a:buClr>
              <a:buFont typeface="Wingdings 2" panose="05020102010507070707" pitchFamily="18" charset="2"/>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90000"/>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9pPr>
          </a:lstStyle>
          <a:p>
            <a:pPr algn="ctr" eaLnBrk="1" hangingPunct="1">
              <a:spcBef>
                <a:spcPct val="0"/>
              </a:spcBef>
              <a:buClrTx/>
              <a:buSzTx/>
              <a:buFontTx/>
              <a:buNone/>
            </a:pPr>
            <a:r>
              <a:rPr lang="en-US" altLang="zh-TW" sz="1800">
                <a:latin typeface="新細明體" panose="02020500000000000000" pitchFamily="18" charset="-120"/>
              </a:rPr>
              <a:t>280</a:t>
            </a:r>
          </a:p>
        </p:txBody>
      </p:sp>
      <p:sp>
        <p:nvSpPr>
          <p:cNvPr id="287774" name="Line 30"/>
          <p:cNvSpPr>
            <a:spLocks noChangeShapeType="1"/>
          </p:cNvSpPr>
          <p:nvPr/>
        </p:nvSpPr>
        <p:spPr bwMode="auto">
          <a:xfrm flipV="1">
            <a:off x="7308850" y="3141663"/>
            <a:ext cx="0" cy="12239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287775" name="Rectangle 31"/>
          <p:cNvSpPr>
            <a:spLocks noChangeArrowheads="1"/>
          </p:cNvSpPr>
          <p:nvPr/>
        </p:nvSpPr>
        <p:spPr bwMode="auto">
          <a:xfrm>
            <a:off x="7308850" y="3573463"/>
            <a:ext cx="719138" cy="287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85000"/>
              <a:buFont typeface="Wingdings 2" panose="05020102010507070707" pitchFamily="18" charset="2"/>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tx2"/>
              </a:buClr>
              <a:buSzPct val="85000"/>
              <a:buFont typeface="Wingdings 2" panose="05020102010507070707" pitchFamily="18" charset="2"/>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folHlink"/>
              </a:buClr>
              <a:buFont typeface="Wingdings 2" panose="05020102010507070707" pitchFamily="18" charset="2"/>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90000"/>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9pPr>
          </a:lstStyle>
          <a:p>
            <a:pPr algn="ctr" eaLnBrk="1" hangingPunct="1">
              <a:spcBef>
                <a:spcPct val="0"/>
              </a:spcBef>
              <a:buClrTx/>
              <a:buSzTx/>
              <a:buFontTx/>
              <a:buNone/>
            </a:pPr>
            <a:r>
              <a:rPr lang="en-US" altLang="zh-TW" sz="1800">
                <a:latin typeface="新細明體" panose="02020500000000000000" pitchFamily="18" charset="-120"/>
              </a:rPr>
              <a:t>override</a:t>
            </a:r>
          </a:p>
        </p:txBody>
      </p:sp>
      <p:sp>
        <p:nvSpPr>
          <p:cNvPr id="287776" name="Rectangle 32"/>
          <p:cNvSpPr>
            <a:spLocks noChangeArrowheads="1"/>
          </p:cNvSpPr>
          <p:nvPr/>
        </p:nvSpPr>
        <p:spPr bwMode="auto">
          <a:xfrm>
            <a:off x="5508625" y="2492375"/>
            <a:ext cx="1584325" cy="2016125"/>
          </a:xfrm>
          <a:prstGeom prst="rect">
            <a:avLst/>
          </a:prstGeom>
          <a:noFill/>
          <a:ln w="9525">
            <a:solidFill>
              <a:srgbClr val="FF99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85000"/>
              <a:buFont typeface="Wingdings 2" panose="05020102010507070707" pitchFamily="18" charset="2"/>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tx2"/>
              </a:buClr>
              <a:buSzPct val="85000"/>
              <a:buFont typeface="Wingdings 2" panose="05020102010507070707" pitchFamily="18" charset="2"/>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folHlink"/>
              </a:buClr>
              <a:buFont typeface="Wingdings 2" panose="05020102010507070707" pitchFamily="18" charset="2"/>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90000"/>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spcBef>
                <a:spcPct val="0"/>
              </a:spcBef>
              <a:buClrTx/>
              <a:buSzTx/>
              <a:buFontTx/>
              <a:buNone/>
            </a:pPr>
            <a:endParaRPr lang="zh-TW" altLang="en-US" sz="1800"/>
          </a:p>
        </p:txBody>
      </p:sp>
      <p:sp>
        <p:nvSpPr>
          <p:cNvPr id="287777" name="Rectangle 33"/>
          <p:cNvSpPr>
            <a:spLocks noChangeArrowheads="1"/>
          </p:cNvSpPr>
          <p:nvPr/>
        </p:nvSpPr>
        <p:spPr bwMode="auto">
          <a:xfrm>
            <a:off x="5435600" y="2203450"/>
            <a:ext cx="1368425" cy="28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85000"/>
              <a:buFont typeface="Wingdings 2" panose="05020102010507070707" pitchFamily="18" charset="2"/>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tx2"/>
              </a:buClr>
              <a:buSzPct val="85000"/>
              <a:buFont typeface="Wingdings 2" panose="05020102010507070707" pitchFamily="18" charset="2"/>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folHlink"/>
              </a:buClr>
              <a:buFont typeface="Wingdings 2" panose="05020102010507070707" pitchFamily="18" charset="2"/>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90000"/>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9pPr>
          </a:lstStyle>
          <a:p>
            <a:pPr algn="ctr" eaLnBrk="1" hangingPunct="1">
              <a:spcBef>
                <a:spcPct val="0"/>
              </a:spcBef>
              <a:buClrTx/>
              <a:buSzTx/>
              <a:buFontTx/>
              <a:buNone/>
            </a:pPr>
            <a:r>
              <a:rPr lang="en-US" altLang="zh-TW" sz="1800">
                <a:latin typeface="新細明體" panose="02020500000000000000" pitchFamily="18" charset="-120"/>
              </a:rPr>
              <a:t>Porsche object</a:t>
            </a:r>
          </a:p>
        </p:txBody>
      </p:sp>
      <p:sp>
        <p:nvSpPr>
          <p:cNvPr id="287778" name="Rectangle 34"/>
          <p:cNvSpPr>
            <a:spLocks noChangeArrowheads="1"/>
          </p:cNvSpPr>
          <p:nvPr/>
        </p:nvSpPr>
        <p:spPr bwMode="auto">
          <a:xfrm>
            <a:off x="4427538" y="2205038"/>
            <a:ext cx="360362" cy="28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85000"/>
              <a:buFont typeface="Wingdings 2" panose="05020102010507070707" pitchFamily="18" charset="2"/>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tx2"/>
              </a:buClr>
              <a:buSzPct val="85000"/>
              <a:buFont typeface="Wingdings 2" panose="05020102010507070707" pitchFamily="18" charset="2"/>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folHlink"/>
              </a:buClr>
              <a:buFont typeface="Wingdings 2" panose="05020102010507070707" pitchFamily="18" charset="2"/>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90000"/>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9pPr>
          </a:lstStyle>
          <a:p>
            <a:pPr algn="ctr" eaLnBrk="1" hangingPunct="1">
              <a:spcBef>
                <a:spcPct val="0"/>
              </a:spcBef>
              <a:buClrTx/>
              <a:buSzTx/>
              <a:buFontTx/>
              <a:buNone/>
            </a:pPr>
            <a:r>
              <a:rPr lang="en-US" altLang="zh-TW" sz="1800">
                <a:latin typeface="新細明體" panose="02020500000000000000" pitchFamily="18" charset="-120"/>
              </a:rPr>
              <a:t>Car</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287748"/>
                                        </p:tgtEl>
                                        <p:attrNameLst>
                                          <p:attrName>style.visibility</p:attrName>
                                        </p:attrNameLst>
                                      </p:cBhvr>
                                      <p:to>
                                        <p:strVal val="visible"/>
                                      </p:to>
                                    </p:set>
                                    <p:anim calcmode="lin" valueType="num">
                                      <p:cBhvr additive="base">
                                        <p:cTn id="7" dur="1000" fill="hold"/>
                                        <p:tgtEl>
                                          <p:spTgt spid="287748"/>
                                        </p:tgtEl>
                                        <p:attrNameLst>
                                          <p:attrName>ppt_x</p:attrName>
                                        </p:attrNameLst>
                                      </p:cBhvr>
                                      <p:tavLst>
                                        <p:tav tm="0">
                                          <p:val>
                                            <p:strVal val="#ppt_x"/>
                                          </p:val>
                                        </p:tav>
                                        <p:tav tm="100000">
                                          <p:val>
                                            <p:strVal val="#ppt_x"/>
                                          </p:val>
                                        </p:tav>
                                      </p:tavLst>
                                    </p:anim>
                                    <p:anim calcmode="lin" valueType="num">
                                      <p:cBhvr additive="base">
                                        <p:cTn id="8" dur="1000" fill="hold"/>
                                        <p:tgtEl>
                                          <p:spTgt spid="287748"/>
                                        </p:tgtEl>
                                        <p:attrNameLst>
                                          <p:attrName>ppt_y</p:attrName>
                                        </p:attrNameLst>
                                      </p:cBhvr>
                                      <p:tavLst>
                                        <p:tav tm="0">
                                          <p:val>
                                            <p:strVal val="0-#ppt_h/2"/>
                                          </p:val>
                                        </p:tav>
                                        <p:tav tm="100000">
                                          <p:val>
                                            <p:strVal val="#ppt_y"/>
                                          </p:val>
                                        </p:tav>
                                      </p:tavLst>
                                    </p:anim>
                                  </p:childTnLst>
                                </p:cTn>
                              </p:par>
                            </p:childTnLst>
                          </p:cTn>
                        </p:par>
                        <p:par>
                          <p:cTn id="9" fill="hold" nodeType="afterGroup">
                            <p:stCondLst>
                              <p:cond delay="1000"/>
                            </p:stCondLst>
                            <p:childTnLst>
                              <p:par>
                                <p:cTn id="10" presetID="9" presetClass="entr" presetSubtype="0" fill="hold" grpId="0" nodeType="afterEffect">
                                  <p:stCondLst>
                                    <p:cond delay="0"/>
                                  </p:stCondLst>
                                  <p:childTnLst>
                                    <p:set>
                                      <p:cBhvr>
                                        <p:cTn id="11" dur="1" fill="hold">
                                          <p:stCondLst>
                                            <p:cond delay="0"/>
                                          </p:stCondLst>
                                        </p:cTn>
                                        <p:tgtEl>
                                          <p:spTgt spid="287767">
                                            <p:bg/>
                                          </p:spTgt>
                                        </p:tgtEl>
                                        <p:attrNameLst>
                                          <p:attrName>style.visibility</p:attrName>
                                        </p:attrNameLst>
                                      </p:cBhvr>
                                      <p:to>
                                        <p:strVal val="visible"/>
                                      </p:to>
                                    </p:set>
                                    <p:animEffect transition="in" filter="dissolve">
                                      <p:cBhvr>
                                        <p:cTn id="12" dur="500"/>
                                        <p:tgtEl>
                                          <p:spTgt spid="287767">
                                            <p:bg/>
                                          </p:spTgt>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287767">
                                            <p:txEl>
                                              <p:pRg st="0" end="0"/>
                                            </p:txEl>
                                          </p:spTgt>
                                        </p:tgtEl>
                                        <p:attrNameLst>
                                          <p:attrName>style.visibility</p:attrName>
                                        </p:attrNameLst>
                                      </p:cBhvr>
                                      <p:to>
                                        <p:strVal val="visible"/>
                                      </p:to>
                                    </p:set>
                                    <p:animEffect transition="in" filter="dissolve">
                                      <p:cBhvr>
                                        <p:cTn id="15" dur="500"/>
                                        <p:tgtEl>
                                          <p:spTgt spid="287767">
                                            <p:txEl>
                                              <p:pRg st="0" end="0"/>
                                            </p:txEl>
                                          </p:spTgt>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287767">
                                            <p:txEl>
                                              <p:pRg st="1" end="1"/>
                                            </p:txEl>
                                          </p:spTgt>
                                        </p:tgtEl>
                                        <p:attrNameLst>
                                          <p:attrName>style.visibility</p:attrName>
                                        </p:attrNameLst>
                                      </p:cBhvr>
                                      <p:to>
                                        <p:strVal val="visible"/>
                                      </p:to>
                                    </p:set>
                                    <p:animEffect transition="in" filter="dissolve">
                                      <p:cBhvr>
                                        <p:cTn id="18" dur="500"/>
                                        <p:tgtEl>
                                          <p:spTgt spid="287767">
                                            <p:txEl>
                                              <p:pRg st="1" end="1"/>
                                            </p:txEl>
                                          </p:spTgt>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287767">
                                            <p:txEl>
                                              <p:pRg st="2" end="2"/>
                                            </p:txEl>
                                          </p:spTgt>
                                        </p:tgtEl>
                                        <p:attrNameLst>
                                          <p:attrName>style.visibility</p:attrName>
                                        </p:attrNameLst>
                                      </p:cBhvr>
                                      <p:to>
                                        <p:strVal val="visible"/>
                                      </p:to>
                                    </p:set>
                                    <p:animEffect transition="in" filter="dissolve">
                                      <p:cBhvr>
                                        <p:cTn id="21" dur="500"/>
                                        <p:tgtEl>
                                          <p:spTgt spid="287767">
                                            <p:txEl>
                                              <p:pRg st="2" end="2"/>
                                            </p:txEl>
                                          </p:spTgt>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287766">
                                            <p:bg/>
                                          </p:spTgt>
                                        </p:tgtEl>
                                        <p:attrNameLst>
                                          <p:attrName>style.visibility</p:attrName>
                                        </p:attrNameLst>
                                      </p:cBhvr>
                                      <p:to>
                                        <p:strVal val="visible"/>
                                      </p:to>
                                    </p:set>
                                    <p:animEffect transition="in" filter="dissolve">
                                      <p:cBhvr>
                                        <p:cTn id="24" dur="500"/>
                                        <p:tgtEl>
                                          <p:spTgt spid="287766">
                                            <p:bg/>
                                          </p:spTgt>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287766">
                                            <p:txEl>
                                              <p:pRg st="0" end="0"/>
                                            </p:txEl>
                                          </p:spTgt>
                                        </p:tgtEl>
                                        <p:attrNameLst>
                                          <p:attrName>style.visibility</p:attrName>
                                        </p:attrNameLst>
                                      </p:cBhvr>
                                      <p:to>
                                        <p:strVal val="visible"/>
                                      </p:to>
                                    </p:set>
                                    <p:animEffect transition="in" filter="dissolve">
                                      <p:cBhvr>
                                        <p:cTn id="27" dur="500"/>
                                        <p:tgtEl>
                                          <p:spTgt spid="287766">
                                            <p:txEl>
                                              <p:pRg st="0" end="0"/>
                                            </p:txEl>
                                          </p:spTgt>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287766">
                                            <p:txEl>
                                              <p:pRg st="1" end="1"/>
                                            </p:txEl>
                                          </p:spTgt>
                                        </p:tgtEl>
                                        <p:attrNameLst>
                                          <p:attrName>style.visibility</p:attrName>
                                        </p:attrNameLst>
                                      </p:cBhvr>
                                      <p:to>
                                        <p:strVal val="visible"/>
                                      </p:to>
                                    </p:set>
                                    <p:animEffect transition="in" filter="dissolve">
                                      <p:cBhvr>
                                        <p:cTn id="30" dur="500"/>
                                        <p:tgtEl>
                                          <p:spTgt spid="287766">
                                            <p:txEl>
                                              <p:pRg st="1" end="1"/>
                                            </p:txEl>
                                          </p:spTgt>
                                        </p:tgtEl>
                                      </p:cBhvr>
                                    </p:animEffect>
                                  </p:childTnLst>
                                </p:cTn>
                              </p:par>
                              <p:par>
                                <p:cTn id="31" presetID="9" presetClass="entr" presetSubtype="0" fill="hold" grpId="0" nodeType="withEffect">
                                  <p:stCondLst>
                                    <p:cond delay="0"/>
                                  </p:stCondLst>
                                  <p:childTnLst>
                                    <p:set>
                                      <p:cBhvr>
                                        <p:cTn id="32" dur="1" fill="hold">
                                          <p:stCondLst>
                                            <p:cond delay="0"/>
                                          </p:stCondLst>
                                        </p:cTn>
                                        <p:tgtEl>
                                          <p:spTgt spid="287766">
                                            <p:txEl>
                                              <p:pRg st="2" end="2"/>
                                            </p:txEl>
                                          </p:spTgt>
                                        </p:tgtEl>
                                        <p:attrNameLst>
                                          <p:attrName>style.visibility</p:attrName>
                                        </p:attrNameLst>
                                      </p:cBhvr>
                                      <p:to>
                                        <p:strVal val="visible"/>
                                      </p:to>
                                    </p:set>
                                    <p:animEffect transition="in" filter="dissolve">
                                      <p:cBhvr>
                                        <p:cTn id="33" dur="500"/>
                                        <p:tgtEl>
                                          <p:spTgt spid="287766">
                                            <p:txEl>
                                              <p:pRg st="2" end="2"/>
                                            </p:txEl>
                                          </p:spTgt>
                                        </p:tgtEl>
                                      </p:cBhvr>
                                    </p:animEffect>
                                  </p:childTnLst>
                                </p:cTn>
                              </p:par>
                            </p:childTnLst>
                          </p:cTn>
                        </p:par>
                        <p:par>
                          <p:cTn id="34" fill="hold" nodeType="afterGroup">
                            <p:stCondLst>
                              <p:cond delay="1500"/>
                            </p:stCondLst>
                            <p:childTnLst>
                              <p:par>
                                <p:cTn id="35" presetID="18" presetClass="entr" presetSubtype="12" fill="hold" grpId="0" nodeType="afterEffect">
                                  <p:stCondLst>
                                    <p:cond delay="0"/>
                                  </p:stCondLst>
                                  <p:childTnLst>
                                    <p:set>
                                      <p:cBhvr>
                                        <p:cTn id="36" dur="1" fill="hold">
                                          <p:stCondLst>
                                            <p:cond delay="0"/>
                                          </p:stCondLst>
                                        </p:cTn>
                                        <p:tgtEl>
                                          <p:spTgt spid="287769"/>
                                        </p:tgtEl>
                                        <p:attrNameLst>
                                          <p:attrName>style.visibility</p:attrName>
                                        </p:attrNameLst>
                                      </p:cBhvr>
                                      <p:to>
                                        <p:strVal val="visible"/>
                                      </p:to>
                                    </p:set>
                                    <p:animEffect transition="in" filter="strips(downLeft)">
                                      <p:cBhvr>
                                        <p:cTn id="37" dur="1000"/>
                                        <p:tgtEl>
                                          <p:spTgt spid="287769"/>
                                        </p:tgtEl>
                                      </p:cBhvr>
                                    </p:animEffect>
                                  </p:childTnLst>
                                </p:cTn>
                              </p:par>
                            </p:childTnLst>
                          </p:cTn>
                        </p:par>
                        <p:par>
                          <p:cTn id="38" fill="hold" nodeType="afterGroup">
                            <p:stCondLst>
                              <p:cond delay="2500"/>
                            </p:stCondLst>
                            <p:childTnLst>
                              <p:par>
                                <p:cTn id="39" presetID="9" presetClass="entr" presetSubtype="0" fill="hold" grpId="0" nodeType="afterEffect">
                                  <p:stCondLst>
                                    <p:cond delay="0"/>
                                  </p:stCondLst>
                                  <p:childTnLst>
                                    <p:set>
                                      <p:cBhvr>
                                        <p:cTn id="40" dur="1" fill="hold">
                                          <p:stCondLst>
                                            <p:cond delay="0"/>
                                          </p:stCondLst>
                                        </p:cTn>
                                        <p:tgtEl>
                                          <p:spTgt spid="287776"/>
                                        </p:tgtEl>
                                        <p:attrNameLst>
                                          <p:attrName>style.visibility</p:attrName>
                                        </p:attrNameLst>
                                      </p:cBhvr>
                                      <p:to>
                                        <p:strVal val="visible"/>
                                      </p:to>
                                    </p:set>
                                    <p:animEffect transition="in" filter="dissolve">
                                      <p:cBhvr>
                                        <p:cTn id="41" dur="500"/>
                                        <p:tgtEl>
                                          <p:spTgt spid="287776"/>
                                        </p:tgtEl>
                                      </p:cBhvr>
                                    </p:animEffect>
                                  </p:childTnLst>
                                </p:cTn>
                              </p:par>
                              <p:par>
                                <p:cTn id="42" presetID="9" presetClass="entr" presetSubtype="0" fill="hold" grpId="0" nodeType="withEffect">
                                  <p:stCondLst>
                                    <p:cond delay="0"/>
                                  </p:stCondLst>
                                  <p:childTnLst>
                                    <p:set>
                                      <p:cBhvr>
                                        <p:cTn id="43" dur="1" fill="hold">
                                          <p:stCondLst>
                                            <p:cond delay="0"/>
                                          </p:stCondLst>
                                        </p:cTn>
                                        <p:tgtEl>
                                          <p:spTgt spid="287777"/>
                                        </p:tgtEl>
                                        <p:attrNameLst>
                                          <p:attrName>style.visibility</p:attrName>
                                        </p:attrNameLst>
                                      </p:cBhvr>
                                      <p:to>
                                        <p:strVal val="visible"/>
                                      </p:to>
                                    </p:set>
                                    <p:animEffect transition="in" filter="dissolve">
                                      <p:cBhvr>
                                        <p:cTn id="44" dur="500"/>
                                        <p:tgtEl>
                                          <p:spTgt spid="287777"/>
                                        </p:tgtEl>
                                      </p:cBhvr>
                                    </p:animEffect>
                                  </p:childTnLst>
                                </p:cTn>
                              </p:par>
                            </p:childTnLst>
                          </p:cTn>
                        </p:par>
                        <p:par>
                          <p:cTn id="45" fill="hold" nodeType="afterGroup">
                            <p:stCondLst>
                              <p:cond delay="3000"/>
                            </p:stCondLst>
                            <p:childTnLst>
                              <p:par>
                                <p:cTn id="46" presetID="9" presetClass="entr" presetSubtype="0" fill="hold" grpId="0" nodeType="afterEffect">
                                  <p:stCondLst>
                                    <p:cond delay="0"/>
                                  </p:stCondLst>
                                  <p:childTnLst>
                                    <p:set>
                                      <p:cBhvr>
                                        <p:cTn id="47" dur="1" fill="hold">
                                          <p:stCondLst>
                                            <p:cond delay="0"/>
                                          </p:stCondLst>
                                        </p:cTn>
                                        <p:tgtEl>
                                          <p:spTgt spid="287765"/>
                                        </p:tgtEl>
                                        <p:attrNameLst>
                                          <p:attrName>style.visibility</p:attrName>
                                        </p:attrNameLst>
                                      </p:cBhvr>
                                      <p:to>
                                        <p:strVal val="visible"/>
                                      </p:to>
                                    </p:set>
                                    <p:animEffect transition="in" filter="dissolve">
                                      <p:cBhvr>
                                        <p:cTn id="48" dur="500"/>
                                        <p:tgtEl>
                                          <p:spTgt spid="287765"/>
                                        </p:tgtEl>
                                      </p:cBhvr>
                                    </p:animEffect>
                                  </p:childTnLst>
                                </p:cTn>
                              </p:par>
                              <p:par>
                                <p:cTn id="49" presetID="9" presetClass="entr" presetSubtype="0" fill="hold" grpId="0" nodeType="withEffect">
                                  <p:stCondLst>
                                    <p:cond delay="0"/>
                                  </p:stCondLst>
                                  <p:childTnLst>
                                    <p:set>
                                      <p:cBhvr>
                                        <p:cTn id="50" dur="1" fill="hold">
                                          <p:stCondLst>
                                            <p:cond delay="0"/>
                                          </p:stCondLst>
                                        </p:cTn>
                                        <p:tgtEl>
                                          <p:spTgt spid="287778"/>
                                        </p:tgtEl>
                                        <p:attrNameLst>
                                          <p:attrName>style.visibility</p:attrName>
                                        </p:attrNameLst>
                                      </p:cBhvr>
                                      <p:to>
                                        <p:strVal val="visible"/>
                                      </p:to>
                                    </p:set>
                                    <p:animEffect transition="in" filter="dissolve">
                                      <p:cBhvr>
                                        <p:cTn id="51" dur="500"/>
                                        <p:tgtEl>
                                          <p:spTgt spid="287778"/>
                                        </p:tgtEl>
                                      </p:cBhvr>
                                    </p:animEffect>
                                  </p:childTnLst>
                                </p:cTn>
                              </p:par>
                            </p:childTnLst>
                          </p:cTn>
                        </p:par>
                        <p:par>
                          <p:cTn id="52" fill="hold" nodeType="afterGroup">
                            <p:stCondLst>
                              <p:cond delay="3500"/>
                            </p:stCondLst>
                            <p:childTnLst>
                              <p:par>
                                <p:cTn id="53" presetID="18" presetClass="entr" presetSubtype="12" fill="hold" grpId="0" nodeType="afterEffect">
                                  <p:stCondLst>
                                    <p:cond delay="0"/>
                                  </p:stCondLst>
                                  <p:childTnLst>
                                    <p:set>
                                      <p:cBhvr>
                                        <p:cTn id="54" dur="1" fill="hold">
                                          <p:stCondLst>
                                            <p:cond delay="0"/>
                                          </p:stCondLst>
                                        </p:cTn>
                                        <p:tgtEl>
                                          <p:spTgt spid="287768"/>
                                        </p:tgtEl>
                                        <p:attrNameLst>
                                          <p:attrName>style.visibility</p:attrName>
                                        </p:attrNameLst>
                                      </p:cBhvr>
                                      <p:to>
                                        <p:strVal val="visible"/>
                                      </p:to>
                                    </p:set>
                                    <p:animEffect transition="in" filter="strips(downLeft)">
                                      <p:cBhvr>
                                        <p:cTn id="55" dur="500"/>
                                        <p:tgtEl>
                                          <p:spTgt spid="287768"/>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0" presetClass="path" presetSubtype="0" accel="50000" decel="50000" fill="hold" grpId="1" nodeType="clickEffect">
                                  <p:stCondLst>
                                    <p:cond delay="0"/>
                                  </p:stCondLst>
                                  <p:childTnLst>
                                    <p:animMotion origin="layout" path="M -2.77778E-7 5.18519E-6 L -2.77778E-7 0.04191 " pathEditMode="relative" ptsTypes="AA">
                                      <p:cBhvr>
                                        <p:cTn id="59" dur="2000" fill="hold"/>
                                        <p:tgtEl>
                                          <p:spTgt spid="287748"/>
                                        </p:tgtEl>
                                        <p:attrNameLst>
                                          <p:attrName>ppt_x</p:attrName>
                                          <p:attrName>ppt_y</p:attrName>
                                        </p:attrNameLst>
                                      </p:cBhvr>
                                    </p:animMotion>
                                  </p:childTnLst>
                                </p:cTn>
                              </p:par>
                            </p:childTnLst>
                          </p:cTn>
                        </p:par>
                      </p:childTnLst>
                    </p:cTn>
                  </p:par>
                  <p:par>
                    <p:cTn id="60" fill="hold" nodeType="clickPar">
                      <p:stCondLst>
                        <p:cond delay="indefinite"/>
                      </p:stCondLst>
                      <p:childTnLst>
                        <p:par>
                          <p:cTn id="61" fill="hold" nodeType="withGroup">
                            <p:stCondLst>
                              <p:cond delay="0"/>
                            </p:stCondLst>
                            <p:childTnLst>
                              <p:par>
                                <p:cTn id="62" presetID="19" presetClass="entr" presetSubtype="5" fill="hold" grpId="0" nodeType="clickEffect">
                                  <p:stCondLst>
                                    <p:cond delay="0"/>
                                  </p:stCondLst>
                                  <p:childTnLst>
                                    <p:set>
                                      <p:cBhvr>
                                        <p:cTn id="63" dur="1" fill="hold">
                                          <p:stCondLst>
                                            <p:cond delay="0"/>
                                          </p:stCondLst>
                                        </p:cTn>
                                        <p:tgtEl>
                                          <p:spTgt spid="287751"/>
                                        </p:tgtEl>
                                        <p:attrNameLst>
                                          <p:attrName>style.visibility</p:attrName>
                                        </p:attrNameLst>
                                      </p:cBhvr>
                                      <p:to>
                                        <p:strVal val="visible"/>
                                      </p:to>
                                    </p:set>
                                    <p:anim calcmode="lin" valueType="num">
                                      <p:cBhvr>
                                        <p:cTn id="64" dur="2000" fill="hold"/>
                                        <p:tgtEl>
                                          <p:spTgt spid="287751"/>
                                        </p:tgtEl>
                                        <p:attrNameLst>
                                          <p:attrName>ppt_w</p:attrName>
                                        </p:attrNameLst>
                                      </p:cBhvr>
                                      <p:tavLst>
                                        <p:tav tm="0">
                                          <p:val>
                                            <p:strVal val="#ppt_w"/>
                                          </p:val>
                                        </p:tav>
                                        <p:tav tm="100000">
                                          <p:val>
                                            <p:strVal val="#ppt_w"/>
                                          </p:val>
                                        </p:tav>
                                      </p:tavLst>
                                    </p:anim>
                                    <p:anim calcmode="lin" valueType="num">
                                      <p:cBhvr>
                                        <p:cTn id="65" dur="2000" fill="hold"/>
                                        <p:tgtEl>
                                          <p:spTgt spid="287751"/>
                                        </p:tgtEl>
                                        <p:attrNameLst>
                                          <p:attrName>ppt_h</p:attrName>
                                        </p:attrNameLst>
                                      </p:cBhvr>
                                      <p:tavLst>
                                        <p:tav tm="0" fmla="#ppt_h*sin(2.5*pi*$)">
                                          <p:val>
                                            <p:fltVal val="0"/>
                                          </p:val>
                                        </p:tav>
                                        <p:tav tm="100000">
                                          <p:val>
                                            <p:fltVal val="1"/>
                                          </p:val>
                                        </p:tav>
                                      </p:tavLst>
                                    </p:anim>
                                  </p:childTnLst>
                                </p:cTn>
                              </p:par>
                            </p:childTnLst>
                          </p:cTn>
                        </p:par>
                        <p:par>
                          <p:cTn id="66" fill="hold" nodeType="afterGroup">
                            <p:stCondLst>
                              <p:cond delay="2000"/>
                            </p:stCondLst>
                            <p:childTnLst>
                              <p:par>
                                <p:cTn id="67" presetID="9" presetClass="entr" presetSubtype="0" fill="hold" grpId="0" nodeType="afterEffect">
                                  <p:stCondLst>
                                    <p:cond delay="0"/>
                                  </p:stCondLst>
                                  <p:childTnLst>
                                    <p:set>
                                      <p:cBhvr>
                                        <p:cTn id="68" dur="1" fill="hold">
                                          <p:stCondLst>
                                            <p:cond delay="0"/>
                                          </p:stCondLst>
                                        </p:cTn>
                                        <p:tgtEl>
                                          <p:spTgt spid="287771">
                                            <p:bg/>
                                          </p:spTgt>
                                        </p:tgtEl>
                                        <p:attrNameLst>
                                          <p:attrName>style.visibility</p:attrName>
                                        </p:attrNameLst>
                                      </p:cBhvr>
                                      <p:to>
                                        <p:strVal val="visible"/>
                                      </p:to>
                                    </p:set>
                                    <p:animEffect transition="in" filter="dissolve">
                                      <p:cBhvr>
                                        <p:cTn id="69" dur="500"/>
                                        <p:tgtEl>
                                          <p:spTgt spid="287771">
                                            <p:bg/>
                                          </p:spTgt>
                                        </p:tgtEl>
                                      </p:cBhvr>
                                    </p:animEffect>
                                  </p:childTnLst>
                                </p:cTn>
                              </p:par>
                              <p:par>
                                <p:cTn id="70" presetID="9" presetClass="entr" presetSubtype="0" fill="hold" grpId="0" nodeType="withEffect">
                                  <p:stCondLst>
                                    <p:cond delay="0"/>
                                  </p:stCondLst>
                                  <p:childTnLst>
                                    <p:set>
                                      <p:cBhvr>
                                        <p:cTn id="71" dur="1" fill="hold">
                                          <p:stCondLst>
                                            <p:cond delay="0"/>
                                          </p:stCondLst>
                                        </p:cTn>
                                        <p:tgtEl>
                                          <p:spTgt spid="287771">
                                            <p:txEl>
                                              <p:pRg st="0" end="0"/>
                                            </p:txEl>
                                          </p:spTgt>
                                        </p:tgtEl>
                                        <p:attrNameLst>
                                          <p:attrName>style.visibility</p:attrName>
                                        </p:attrNameLst>
                                      </p:cBhvr>
                                      <p:to>
                                        <p:strVal val="visible"/>
                                      </p:to>
                                    </p:set>
                                    <p:animEffect transition="in" filter="dissolve">
                                      <p:cBhvr>
                                        <p:cTn id="72" dur="500"/>
                                        <p:tgtEl>
                                          <p:spTgt spid="287771">
                                            <p:txEl>
                                              <p:pRg st="0" end="0"/>
                                            </p:txEl>
                                          </p:spTgt>
                                        </p:tgtEl>
                                      </p:cBhvr>
                                    </p:animEffect>
                                  </p:childTnLst>
                                </p:cTn>
                              </p:par>
                              <p:par>
                                <p:cTn id="73" presetID="9" presetClass="entr" presetSubtype="0" fill="hold" grpId="0" nodeType="withEffect">
                                  <p:stCondLst>
                                    <p:cond delay="0"/>
                                  </p:stCondLst>
                                  <p:childTnLst>
                                    <p:set>
                                      <p:cBhvr>
                                        <p:cTn id="74" dur="1" fill="hold">
                                          <p:stCondLst>
                                            <p:cond delay="0"/>
                                          </p:stCondLst>
                                        </p:cTn>
                                        <p:tgtEl>
                                          <p:spTgt spid="287773">
                                            <p:bg/>
                                          </p:spTgt>
                                        </p:tgtEl>
                                        <p:attrNameLst>
                                          <p:attrName>style.visibility</p:attrName>
                                        </p:attrNameLst>
                                      </p:cBhvr>
                                      <p:to>
                                        <p:strVal val="visible"/>
                                      </p:to>
                                    </p:set>
                                    <p:animEffect transition="in" filter="dissolve">
                                      <p:cBhvr>
                                        <p:cTn id="75" dur="500"/>
                                        <p:tgtEl>
                                          <p:spTgt spid="287773">
                                            <p:bg/>
                                          </p:spTgt>
                                        </p:tgtEl>
                                      </p:cBhvr>
                                    </p:animEffect>
                                  </p:childTnLst>
                                </p:cTn>
                              </p:par>
                              <p:par>
                                <p:cTn id="76" presetID="9" presetClass="entr" presetSubtype="0" fill="hold" grpId="0" nodeType="withEffect">
                                  <p:stCondLst>
                                    <p:cond delay="0"/>
                                  </p:stCondLst>
                                  <p:childTnLst>
                                    <p:set>
                                      <p:cBhvr>
                                        <p:cTn id="77" dur="1" fill="hold">
                                          <p:stCondLst>
                                            <p:cond delay="0"/>
                                          </p:stCondLst>
                                        </p:cTn>
                                        <p:tgtEl>
                                          <p:spTgt spid="287773">
                                            <p:txEl>
                                              <p:pRg st="0" end="0"/>
                                            </p:txEl>
                                          </p:spTgt>
                                        </p:tgtEl>
                                        <p:attrNameLst>
                                          <p:attrName>style.visibility</p:attrName>
                                        </p:attrNameLst>
                                      </p:cBhvr>
                                      <p:to>
                                        <p:strVal val="visible"/>
                                      </p:to>
                                    </p:set>
                                    <p:animEffect transition="in" filter="dissolve">
                                      <p:cBhvr>
                                        <p:cTn id="78" dur="500"/>
                                        <p:tgtEl>
                                          <p:spTgt spid="287773">
                                            <p:txEl>
                                              <p:pRg st="0" end="0"/>
                                            </p:txEl>
                                          </p:spTgt>
                                        </p:tgtEl>
                                      </p:cBhvr>
                                    </p:animEffect>
                                  </p:childTnLst>
                                </p:cTn>
                              </p:par>
                            </p:childTnLst>
                          </p:cTn>
                        </p:par>
                        <p:par>
                          <p:cTn id="79" fill="hold" nodeType="afterGroup">
                            <p:stCondLst>
                              <p:cond delay="2500"/>
                            </p:stCondLst>
                            <p:childTnLst>
                              <p:par>
                                <p:cTn id="80" presetID="18" presetClass="entr" presetSubtype="12" fill="hold" grpId="0" nodeType="afterEffect">
                                  <p:stCondLst>
                                    <p:cond delay="0"/>
                                  </p:stCondLst>
                                  <p:childTnLst>
                                    <p:set>
                                      <p:cBhvr>
                                        <p:cTn id="81" dur="1" fill="hold">
                                          <p:stCondLst>
                                            <p:cond delay="0"/>
                                          </p:stCondLst>
                                        </p:cTn>
                                        <p:tgtEl>
                                          <p:spTgt spid="287770"/>
                                        </p:tgtEl>
                                        <p:attrNameLst>
                                          <p:attrName>style.visibility</p:attrName>
                                        </p:attrNameLst>
                                      </p:cBhvr>
                                      <p:to>
                                        <p:strVal val="visible"/>
                                      </p:to>
                                    </p:set>
                                    <p:animEffect transition="in" filter="strips(downLeft)">
                                      <p:cBhvr>
                                        <p:cTn id="82" dur="500"/>
                                        <p:tgtEl>
                                          <p:spTgt spid="287770"/>
                                        </p:tgtEl>
                                      </p:cBhvr>
                                    </p:animEffect>
                                  </p:childTnLst>
                                </p:cTn>
                              </p:par>
                              <p:par>
                                <p:cTn id="83" presetID="18" presetClass="entr" presetSubtype="12" fill="hold" grpId="0" nodeType="withEffect">
                                  <p:stCondLst>
                                    <p:cond delay="0"/>
                                  </p:stCondLst>
                                  <p:childTnLst>
                                    <p:set>
                                      <p:cBhvr>
                                        <p:cTn id="84" dur="1" fill="hold">
                                          <p:stCondLst>
                                            <p:cond delay="0"/>
                                          </p:stCondLst>
                                        </p:cTn>
                                        <p:tgtEl>
                                          <p:spTgt spid="287772"/>
                                        </p:tgtEl>
                                        <p:attrNameLst>
                                          <p:attrName>style.visibility</p:attrName>
                                        </p:attrNameLst>
                                      </p:cBhvr>
                                      <p:to>
                                        <p:strVal val="visible"/>
                                      </p:to>
                                    </p:set>
                                    <p:animEffect transition="in" filter="strips(downLeft)">
                                      <p:cBhvr>
                                        <p:cTn id="85" dur="500"/>
                                        <p:tgtEl>
                                          <p:spTgt spid="287772"/>
                                        </p:tgtEl>
                                      </p:cBhvr>
                                    </p:animEffect>
                                  </p:childTnLst>
                                </p:cTn>
                              </p:par>
                            </p:childTnLst>
                          </p:cTn>
                        </p:par>
                      </p:childTnLst>
                    </p:cTn>
                  </p:par>
                  <p:par>
                    <p:cTn id="86" fill="hold" nodeType="clickPar">
                      <p:stCondLst>
                        <p:cond delay="indefinite"/>
                      </p:stCondLst>
                      <p:childTnLst>
                        <p:par>
                          <p:cTn id="87" fill="hold" nodeType="withGroup">
                            <p:stCondLst>
                              <p:cond delay="0"/>
                            </p:stCondLst>
                            <p:childTnLst>
                              <p:par>
                                <p:cTn id="88" presetID="7" presetClass="emph" presetSubtype="2" fill="hold" nodeType="clickEffect">
                                  <p:stCondLst>
                                    <p:cond delay="0"/>
                                  </p:stCondLst>
                                  <p:childTnLst>
                                    <p:animClr clrSpc="rgb" dir="cw">
                                      <p:cBhvr>
                                        <p:cTn id="89" dur="1000" fill="hold"/>
                                        <p:tgtEl>
                                          <p:spTgt spid="287765"/>
                                        </p:tgtEl>
                                        <p:attrNameLst>
                                          <p:attrName>stroke.color</p:attrName>
                                        </p:attrNameLst>
                                      </p:cBhvr>
                                      <p:to>
                                        <a:srgbClr val="FF0000"/>
                                      </p:to>
                                    </p:animClr>
                                    <p:set>
                                      <p:cBhvr>
                                        <p:cTn id="90" dur="1000" fill="hold"/>
                                        <p:tgtEl>
                                          <p:spTgt spid="287765"/>
                                        </p:tgtEl>
                                        <p:attrNameLst>
                                          <p:attrName>stroke.on</p:attrName>
                                        </p:attrNameLst>
                                      </p:cBhvr>
                                      <p:to>
                                        <p:strVal val="true"/>
                                      </p:to>
                                    </p:set>
                                  </p:childTnLst>
                                </p:cTn>
                              </p:par>
                            </p:childTnLst>
                          </p:cTn>
                        </p:par>
                        <p:par>
                          <p:cTn id="91" fill="hold" nodeType="afterGroup">
                            <p:stCondLst>
                              <p:cond delay="1000"/>
                            </p:stCondLst>
                            <p:childTnLst>
                              <p:par>
                                <p:cTn id="92" presetID="7" presetClass="emph" presetSubtype="2" fill="hold" nodeType="afterEffect">
                                  <p:stCondLst>
                                    <p:cond delay="0"/>
                                  </p:stCondLst>
                                  <p:childTnLst>
                                    <p:animClr clrSpc="rgb" dir="cw">
                                      <p:cBhvr>
                                        <p:cTn id="93" dur="1000" fill="hold"/>
                                        <p:tgtEl>
                                          <p:spTgt spid="287768"/>
                                        </p:tgtEl>
                                        <p:attrNameLst>
                                          <p:attrName>stroke.color</p:attrName>
                                        </p:attrNameLst>
                                      </p:cBhvr>
                                      <p:to>
                                        <a:srgbClr val="FF0000"/>
                                      </p:to>
                                    </p:animClr>
                                    <p:set>
                                      <p:cBhvr>
                                        <p:cTn id="94" dur="1000" fill="hold"/>
                                        <p:tgtEl>
                                          <p:spTgt spid="287768"/>
                                        </p:tgtEl>
                                        <p:attrNameLst>
                                          <p:attrName>stroke.on</p:attrName>
                                        </p:attrNameLst>
                                      </p:cBhvr>
                                      <p:to>
                                        <p:strVal val="true"/>
                                      </p:to>
                                    </p:set>
                                  </p:childTnLst>
                                </p:cTn>
                              </p:par>
                            </p:childTnLst>
                          </p:cTn>
                        </p:par>
                        <p:par>
                          <p:cTn id="95" fill="hold" nodeType="afterGroup">
                            <p:stCondLst>
                              <p:cond delay="2000"/>
                            </p:stCondLst>
                            <p:childTnLst>
                              <p:par>
                                <p:cTn id="96" presetID="3" presetClass="emph" presetSubtype="2" fill="hold" nodeType="afterEffect">
                                  <p:stCondLst>
                                    <p:cond delay="0"/>
                                  </p:stCondLst>
                                  <p:childTnLst>
                                    <p:animClr clrSpc="rgb" dir="cw">
                                      <p:cBhvr override="childStyle">
                                        <p:cTn id="97" dur="1000" fill="hold"/>
                                        <p:tgtEl>
                                          <p:spTgt spid="287767">
                                            <p:txEl>
                                              <p:pRg st="2" end="2"/>
                                            </p:txEl>
                                          </p:spTgt>
                                        </p:tgtEl>
                                        <p:attrNameLst>
                                          <p:attrName>style.color</p:attrName>
                                        </p:attrNameLst>
                                      </p:cBhvr>
                                      <p:to>
                                        <a:srgbClr val="FF0000"/>
                                      </p:to>
                                    </p:animClr>
                                  </p:childTnLst>
                                </p:cTn>
                              </p:par>
                            </p:childTnLst>
                          </p:cTn>
                        </p:par>
                        <p:par>
                          <p:cTn id="98" fill="hold" nodeType="afterGroup">
                            <p:stCondLst>
                              <p:cond delay="3000"/>
                            </p:stCondLst>
                            <p:childTnLst>
                              <p:par>
                                <p:cTn id="99" presetID="7" presetClass="emph" presetSubtype="2" fill="hold" nodeType="afterEffect">
                                  <p:stCondLst>
                                    <p:cond delay="0"/>
                                  </p:stCondLst>
                                  <p:childTnLst>
                                    <p:animClr clrSpc="rgb" dir="cw">
                                      <p:cBhvr>
                                        <p:cTn id="100" dur="1000" fill="hold"/>
                                        <p:tgtEl>
                                          <p:spTgt spid="287770"/>
                                        </p:tgtEl>
                                        <p:attrNameLst>
                                          <p:attrName>stroke.color</p:attrName>
                                        </p:attrNameLst>
                                      </p:cBhvr>
                                      <p:to>
                                        <a:srgbClr val="FF0000"/>
                                      </p:to>
                                    </p:animClr>
                                    <p:set>
                                      <p:cBhvr>
                                        <p:cTn id="101" dur="1000" fill="hold"/>
                                        <p:tgtEl>
                                          <p:spTgt spid="287770"/>
                                        </p:tgtEl>
                                        <p:attrNameLst>
                                          <p:attrName>stroke.on</p:attrName>
                                        </p:attrNameLst>
                                      </p:cBhvr>
                                      <p:to>
                                        <p:strVal val="true"/>
                                      </p:to>
                                    </p:set>
                                  </p:childTnLst>
                                </p:cTn>
                              </p:par>
                            </p:childTnLst>
                          </p:cTn>
                        </p:par>
                        <p:par>
                          <p:cTn id="102" fill="hold" nodeType="afterGroup">
                            <p:stCondLst>
                              <p:cond delay="4000"/>
                            </p:stCondLst>
                            <p:childTnLst>
                              <p:par>
                                <p:cTn id="103" presetID="3" presetClass="emph" presetSubtype="2" fill="hold" grpId="1" nodeType="afterEffect">
                                  <p:stCondLst>
                                    <p:cond delay="0"/>
                                  </p:stCondLst>
                                  <p:childTnLst>
                                    <p:animClr clrSpc="rgb" dir="cw">
                                      <p:cBhvr override="childStyle">
                                        <p:cTn id="104" dur="1000" fill="hold"/>
                                        <p:tgtEl>
                                          <p:spTgt spid="287771">
                                            <p:txEl>
                                              <p:pRg st="0" end="0"/>
                                            </p:txEl>
                                          </p:spTgt>
                                        </p:tgtEl>
                                        <p:attrNameLst>
                                          <p:attrName>style.color</p:attrName>
                                        </p:attrNameLst>
                                      </p:cBhvr>
                                      <p:to>
                                        <a:srgbClr val="FF0000"/>
                                      </p:to>
                                    </p:animClr>
                                  </p:childTnLst>
                                </p:cTn>
                              </p:par>
                              <p:par>
                                <p:cTn id="105" presetID="7" presetClass="emph" presetSubtype="2" fill="hold" nodeType="withEffect">
                                  <p:stCondLst>
                                    <p:cond delay="0"/>
                                  </p:stCondLst>
                                  <p:childTnLst>
                                    <p:animClr clrSpc="rgb" dir="cw">
                                      <p:cBhvr>
                                        <p:cTn id="106" dur="1000" fill="hold"/>
                                        <p:tgtEl>
                                          <p:spTgt spid="287771"/>
                                        </p:tgtEl>
                                        <p:attrNameLst>
                                          <p:attrName>stroke.color</p:attrName>
                                        </p:attrNameLst>
                                      </p:cBhvr>
                                      <p:to>
                                        <a:srgbClr val="FF0000"/>
                                      </p:to>
                                    </p:animClr>
                                    <p:set>
                                      <p:cBhvr>
                                        <p:cTn id="107" dur="1000" fill="hold"/>
                                        <p:tgtEl>
                                          <p:spTgt spid="287771"/>
                                        </p:tgtEl>
                                        <p:attrNameLst>
                                          <p:attrName>stroke.on</p:attrName>
                                        </p:attrNameLst>
                                      </p:cBhvr>
                                      <p:to>
                                        <p:strVal val="true"/>
                                      </p:to>
                                    </p:set>
                                  </p:childTnLst>
                                </p:cTn>
                              </p:par>
                            </p:childTnLst>
                          </p:cTn>
                        </p:par>
                      </p:childTnLst>
                    </p:cTn>
                  </p:par>
                  <p:par>
                    <p:cTn id="108" fill="hold" nodeType="clickPar">
                      <p:stCondLst>
                        <p:cond delay="indefinite"/>
                      </p:stCondLst>
                      <p:childTnLst>
                        <p:par>
                          <p:cTn id="109" fill="hold" nodeType="withGroup">
                            <p:stCondLst>
                              <p:cond delay="0"/>
                            </p:stCondLst>
                            <p:childTnLst>
                              <p:par>
                                <p:cTn id="110" presetID="3" presetClass="emph" presetSubtype="2" fill="hold" nodeType="clickEffect">
                                  <p:stCondLst>
                                    <p:cond delay="0"/>
                                  </p:stCondLst>
                                  <p:childTnLst>
                                    <p:animClr clrSpc="rgb" dir="cw">
                                      <p:cBhvr override="childStyle">
                                        <p:cTn id="111" dur="1000" fill="hold"/>
                                        <p:tgtEl>
                                          <p:spTgt spid="287766">
                                            <p:txEl>
                                              <p:pRg st="2" end="2"/>
                                            </p:txEl>
                                          </p:spTgt>
                                        </p:tgtEl>
                                        <p:attrNameLst>
                                          <p:attrName>style.color</p:attrName>
                                        </p:attrNameLst>
                                      </p:cBhvr>
                                      <p:to>
                                        <a:srgbClr val="FF0000"/>
                                      </p:to>
                                    </p:animClr>
                                  </p:childTnLst>
                                </p:cTn>
                              </p:par>
                            </p:childTnLst>
                          </p:cTn>
                        </p:par>
                        <p:par>
                          <p:cTn id="112" fill="hold" nodeType="afterGroup">
                            <p:stCondLst>
                              <p:cond delay="1000"/>
                            </p:stCondLst>
                            <p:childTnLst>
                              <p:par>
                                <p:cTn id="113" presetID="7" presetClass="emph" presetSubtype="2" fill="hold" nodeType="afterEffect">
                                  <p:stCondLst>
                                    <p:cond delay="0"/>
                                  </p:stCondLst>
                                  <p:childTnLst>
                                    <p:animClr clrSpc="rgb" dir="cw">
                                      <p:cBhvr>
                                        <p:cTn id="114" dur="1000" fill="hold"/>
                                        <p:tgtEl>
                                          <p:spTgt spid="287772"/>
                                        </p:tgtEl>
                                        <p:attrNameLst>
                                          <p:attrName>stroke.color</p:attrName>
                                        </p:attrNameLst>
                                      </p:cBhvr>
                                      <p:to>
                                        <a:srgbClr val="FF0000"/>
                                      </p:to>
                                    </p:animClr>
                                    <p:set>
                                      <p:cBhvr>
                                        <p:cTn id="115" dur="1000" fill="hold"/>
                                        <p:tgtEl>
                                          <p:spTgt spid="287772"/>
                                        </p:tgtEl>
                                        <p:attrNameLst>
                                          <p:attrName>stroke.on</p:attrName>
                                        </p:attrNameLst>
                                      </p:cBhvr>
                                      <p:to>
                                        <p:strVal val="true"/>
                                      </p:to>
                                    </p:set>
                                  </p:childTnLst>
                                </p:cTn>
                              </p:par>
                            </p:childTnLst>
                          </p:cTn>
                        </p:par>
                        <p:par>
                          <p:cTn id="116" fill="hold" nodeType="afterGroup">
                            <p:stCondLst>
                              <p:cond delay="2000"/>
                            </p:stCondLst>
                            <p:childTnLst>
                              <p:par>
                                <p:cTn id="117" presetID="7" presetClass="emph" presetSubtype="2" fill="hold" nodeType="afterEffect">
                                  <p:stCondLst>
                                    <p:cond delay="0"/>
                                  </p:stCondLst>
                                  <p:childTnLst>
                                    <p:animClr clrSpc="rgb" dir="cw">
                                      <p:cBhvr>
                                        <p:cTn id="118" dur="1000" fill="hold"/>
                                        <p:tgtEl>
                                          <p:spTgt spid="287773"/>
                                        </p:tgtEl>
                                        <p:attrNameLst>
                                          <p:attrName>stroke.color</p:attrName>
                                        </p:attrNameLst>
                                      </p:cBhvr>
                                      <p:to>
                                        <a:srgbClr val="FF0000"/>
                                      </p:to>
                                    </p:animClr>
                                    <p:set>
                                      <p:cBhvr>
                                        <p:cTn id="119" dur="1000" fill="hold"/>
                                        <p:tgtEl>
                                          <p:spTgt spid="287773"/>
                                        </p:tgtEl>
                                        <p:attrNameLst>
                                          <p:attrName>stroke.on</p:attrName>
                                        </p:attrNameLst>
                                      </p:cBhvr>
                                      <p:to>
                                        <p:strVal val="true"/>
                                      </p:to>
                                    </p:set>
                                  </p:childTnLst>
                                </p:cTn>
                              </p:par>
                              <p:par>
                                <p:cTn id="120" presetID="3" presetClass="emph" presetSubtype="2" fill="hold" nodeType="withEffect">
                                  <p:stCondLst>
                                    <p:cond delay="0"/>
                                  </p:stCondLst>
                                  <p:childTnLst>
                                    <p:animClr clrSpc="rgb" dir="cw">
                                      <p:cBhvr override="childStyle">
                                        <p:cTn id="121" dur="1000" fill="hold"/>
                                        <p:tgtEl>
                                          <p:spTgt spid="287773">
                                            <p:txEl>
                                              <p:pRg st="0" end="0"/>
                                            </p:txEl>
                                          </p:spTgt>
                                        </p:tgtEl>
                                        <p:attrNameLst>
                                          <p:attrName>style.color</p:attrName>
                                        </p:attrNameLst>
                                      </p:cBhvr>
                                      <p:to>
                                        <a:srgbClr val="FF0000"/>
                                      </p:to>
                                    </p:animClr>
                                  </p:childTnLst>
                                </p:cTn>
                              </p:par>
                            </p:childTnLst>
                          </p:cTn>
                        </p:par>
                      </p:childTnLst>
                    </p:cTn>
                  </p:par>
                  <p:par>
                    <p:cTn id="122" fill="hold" nodeType="clickPar">
                      <p:stCondLst>
                        <p:cond delay="indefinite"/>
                      </p:stCondLst>
                      <p:childTnLst>
                        <p:par>
                          <p:cTn id="123" fill="hold" nodeType="withGroup">
                            <p:stCondLst>
                              <p:cond delay="0"/>
                            </p:stCondLst>
                            <p:childTnLst>
                              <p:par>
                                <p:cTn id="124" presetID="9" presetClass="entr" presetSubtype="0" fill="hold" nodeType="clickEffect">
                                  <p:stCondLst>
                                    <p:cond delay="0"/>
                                  </p:stCondLst>
                                  <p:childTnLst>
                                    <p:set>
                                      <p:cBhvr>
                                        <p:cTn id="125" dur="1" fill="hold">
                                          <p:stCondLst>
                                            <p:cond delay="0"/>
                                          </p:stCondLst>
                                        </p:cTn>
                                        <p:tgtEl>
                                          <p:spTgt spid="287749"/>
                                        </p:tgtEl>
                                        <p:attrNameLst>
                                          <p:attrName>style.visibility</p:attrName>
                                        </p:attrNameLst>
                                      </p:cBhvr>
                                      <p:to>
                                        <p:strVal val="visible"/>
                                      </p:to>
                                    </p:set>
                                    <p:animEffect transition="in" filter="dissolve">
                                      <p:cBhvr>
                                        <p:cTn id="126" dur="1000"/>
                                        <p:tgtEl>
                                          <p:spTgt spid="287749"/>
                                        </p:tgtEl>
                                      </p:cBhvr>
                                    </p:animEffect>
                                  </p:childTnLst>
                                </p:cTn>
                              </p:par>
                            </p:childTnLst>
                          </p:cTn>
                        </p:par>
                        <p:par>
                          <p:cTn id="127" fill="hold" nodeType="afterGroup">
                            <p:stCondLst>
                              <p:cond delay="1000"/>
                            </p:stCondLst>
                            <p:childTnLst>
                              <p:par>
                                <p:cTn id="128" presetID="9" presetClass="entr" presetSubtype="0" fill="hold" grpId="0" nodeType="afterEffect">
                                  <p:stCondLst>
                                    <p:cond delay="0"/>
                                  </p:stCondLst>
                                  <p:childTnLst>
                                    <p:set>
                                      <p:cBhvr>
                                        <p:cTn id="129" dur="1" fill="hold">
                                          <p:stCondLst>
                                            <p:cond delay="0"/>
                                          </p:stCondLst>
                                        </p:cTn>
                                        <p:tgtEl>
                                          <p:spTgt spid="287774"/>
                                        </p:tgtEl>
                                        <p:attrNameLst>
                                          <p:attrName>style.visibility</p:attrName>
                                        </p:attrNameLst>
                                      </p:cBhvr>
                                      <p:to>
                                        <p:strVal val="visible"/>
                                      </p:to>
                                    </p:set>
                                    <p:animEffect transition="in" filter="dissolve">
                                      <p:cBhvr>
                                        <p:cTn id="130" dur="1000"/>
                                        <p:tgtEl>
                                          <p:spTgt spid="287774"/>
                                        </p:tgtEl>
                                      </p:cBhvr>
                                    </p:animEffect>
                                  </p:childTnLst>
                                </p:cTn>
                              </p:par>
                              <p:par>
                                <p:cTn id="131" presetID="9" presetClass="entr" presetSubtype="0" fill="hold" grpId="0" nodeType="withEffect">
                                  <p:stCondLst>
                                    <p:cond delay="0"/>
                                  </p:stCondLst>
                                  <p:childTnLst>
                                    <p:set>
                                      <p:cBhvr>
                                        <p:cTn id="132" dur="1" fill="hold">
                                          <p:stCondLst>
                                            <p:cond delay="0"/>
                                          </p:stCondLst>
                                        </p:cTn>
                                        <p:tgtEl>
                                          <p:spTgt spid="287775"/>
                                        </p:tgtEl>
                                        <p:attrNameLst>
                                          <p:attrName>style.visibility</p:attrName>
                                        </p:attrNameLst>
                                      </p:cBhvr>
                                      <p:to>
                                        <p:strVal val="visible"/>
                                      </p:to>
                                    </p:set>
                                    <p:animEffect transition="in" filter="dissolve">
                                      <p:cBhvr>
                                        <p:cTn id="133" dur="1000"/>
                                        <p:tgtEl>
                                          <p:spTgt spid="287775"/>
                                        </p:tgtEl>
                                      </p:cBhvr>
                                    </p:animEffect>
                                  </p:childTnLst>
                                </p:cTn>
                              </p:par>
                            </p:childTnLst>
                          </p:cTn>
                        </p:par>
                        <p:par>
                          <p:cTn id="134" fill="hold" nodeType="afterGroup">
                            <p:stCondLst>
                              <p:cond delay="2000"/>
                            </p:stCondLst>
                            <p:childTnLst>
                              <p:par>
                                <p:cTn id="135" presetID="3" presetClass="emph" presetSubtype="2" fill="hold" nodeType="afterEffect">
                                  <p:stCondLst>
                                    <p:cond delay="0"/>
                                  </p:stCondLst>
                                  <p:childTnLst>
                                    <p:animClr clrSpc="rgb" dir="cw">
                                      <p:cBhvr override="childStyle">
                                        <p:cTn id="136" dur="1000" fill="hold"/>
                                        <p:tgtEl>
                                          <p:spTgt spid="287767">
                                            <p:txEl>
                                              <p:pRg st="2" end="2"/>
                                            </p:txEl>
                                          </p:spTgt>
                                        </p:tgtEl>
                                        <p:attrNameLst>
                                          <p:attrName>style.color</p:attrName>
                                        </p:attrNameLst>
                                      </p:cBhvr>
                                      <p:to>
                                        <a:schemeClr val="accent2"/>
                                      </p:to>
                                    </p:animClr>
                                  </p:childTnLst>
                                </p:cTn>
                              </p:par>
                            </p:childTnLst>
                          </p:cTn>
                        </p:par>
                        <p:par>
                          <p:cTn id="137" fill="hold" nodeType="afterGroup">
                            <p:stCondLst>
                              <p:cond delay="3000"/>
                            </p:stCondLst>
                            <p:childTnLst>
                              <p:par>
                                <p:cTn id="138" presetID="7" presetClass="emph" presetSubtype="2" fill="hold" nodeType="afterEffect">
                                  <p:stCondLst>
                                    <p:cond delay="0"/>
                                  </p:stCondLst>
                                  <p:childTnLst>
                                    <p:animClr clrSpc="rgb" dir="cw">
                                      <p:cBhvr>
                                        <p:cTn id="139" dur="1000" fill="hold"/>
                                        <p:tgtEl>
                                          <p:spTgt spid="287770"/>
                                        </p:tgtEl>
                                        <p:attrNameLst>
                                          <p:attrName>stroke.color</p:attrName>
                                        </p:attrNameLst>
                                      </p:cBhvr>
                                      <p:to>
                                        <a:schemeClr val="accent2"/>
                                      </p:to>
                                    </p:animClr>
                                    <p:set>
                                      <p:cBhvr>
                                        <p:cTn id="140" dur="1000" fill="hold"/>
                                        <p:tgtEl>
                                          <p:spTgt spid="287770"/>
                                        </p:tgtEl>
                                        <p:attrNameLst>
                                          <p:attrName>stroke.on</p:attrName>
                                        </p:attrNameLst>
                                      </p:cBhvr>
                                      <p:to>
                                        <p:strVal val="true"/>
                                      </p:to>
                                    </p:set>
                                  </p:childTnLst>
                                </p:cTn>
                              </p:par>
                            </p:childTnLst>
                          </p:cTn>
                        </p:par>
                        <p:par>
                          <p:cTn id="141" fill="hold" nodeType="afterGroup">
                            <p:stCondLst>
                              <p:cond delay="4000"/>
                            </p:stCondLst>
                            <p:childTnLst>
                              <p:par>
                                <p:cTn id="142" presetID="7" presetClass="emph" presetSubtype="2" fill="hold" nodeType="afterEffect">
                                  <p:stCondLst>
                                    <p:cond delay="0"/>
                                  </p:stCondLst>
                                  <p:childTnLst>
                                    <p:animClr clrSpc="rgb" dir="cw">
                                      <p:cBhvr>
                                        <p:cTn id="143" dur="1000" fill="hold"/>
                                        <p:tgtEl>
                                          <p:spTgt spid="287771"/>
                                        </p:tgtEl>
                                        <p:attrNameLst>
                                          <p:attrName>stroke.color</p:attrName>
                                        </p:attrNameLst>
                                      </p:cBhvr>
                                      <p:to>
                                        <a:schemeClr val="accent2"/>
                                      </p:to>
                                    </p:animClr>
                                    <p:set>
                                      <p:cBhvr>
                                        <p:cTn id="144" dur="1000" fill="hold"/>
                                        <p:tgtEl>
                                          <p:spTgt spid="287771"/>
                                        </p:tgtEl>
                                        <p:attrNameLst>
                                          <p:attrName>stroke.on</p:attrName>
                                        </p:attrNameLst>
                                      </p:cBhvr>
                                      <p:to>
                                        <p:strVal val="true"/>
                                      </p:to>
                                    </p:set>
                                  </p:childTnLst>
                                </p:cTn>
                              </p:par>
                              <p:par>
                                <p:cTn id="145" presetID="3" presetClass="emph" presetSubtype="2" fill="hold" nodeType="withEffect">
                                  <p:stCondLst>
                                    <p:cond delay="0"/>
                                  </p:stCondLst>
                                  <p:childTnLst>
                                    <p:animClr clrSpc="rgb" dir="cw">
                                      <p:cBhvr override="childStyle">
                                        <p:cTn id="146" dur="1000" fill="hold"/>
                                        <p:tgtEl>
                                          <p:spTgt spid="287771">
                                            <p:txEl>
                                              <p:pRg st="0" end="0"/>
                                            </p:txEl>
                                          </p:spTgt>
                                        </p:tgtEl>
                                        <p:attrNameLst>
                                          <p:attrName>style.color</p:attrName>
                                        </p:attrNameLst>
                                      </p:cBhvr>
                                      <p:to>
                                        <a:schemeClr val="accent2"/>
                                      </p:to>
                                    </p:animClr>
                                  </p:childTnLst>
                                </p:cTn>
                              </p:par>
                            </p:childTnLst>
                          </p:cTn>
                        </p:par>
                      </p:childTnLst>
                    </p:cTn>
                  </p:par>
                  <p:par>
                    <p:cTn id="147" fill="hold" nodeType="clickPar">
                      <p:stCondLst>
                        <p:cond delay="indefinite"/>
                      </p:stCondLst>
                      <p:childTnLst>
                        <p:par>
                          <p:cTn id="148" fill="hold" nodeType="withGroup">
                            <p:stCondLst>
                              <p:cond delay="0"/>
                            </p:stCondLst>
                            <p:childTnLst>
                              <p:par>
                                <p:cTn id="149" presetID="9" presetClass="entr" presetSubtype="0" fill="hold" nodeType="clickEffect">
                                  <p:stCondLst>
                                    <p:cond delay="0"/>
                                  </p:stCondLst>
                                  <p:childTnLst>
                                    <p:set>
                                      <p:cBhvr>
                                        <p:cTn id="150" dur="1" fill="hold">
                                          <p:stCondLst>
                                            <p:cond delay="0"/>
                                          </p:stCondLst>
                                        </p:cTn>
                                        <p:tgtEl>
                                          <p:spTgt spid="287747">
                                            <p:txEl>
                                              <p:pRg st="7" end="7"/>
                                            </p:txEl>
                                          </p:spTgt>
                                        </p:tgtEl>
                                        <p:attrNameLst>
                                          <p:attrName>style.visibility</p:attrName>
                                        </p:attrNameLst>
                                      </p:cBhvr>
                                      <p:to>
                                        <p:strVal val="visible"/>
                                      </p:to>
                                    </p:set>
                                    <p:animEffect transition="in" filter="dissolve">
                                      <p:cBhvr>
                                        <p:cTn id="151" dur="1000"/>
                                        <p:tgtEl>
                                          <p:spTgt spid="287747">
                                            <p:txEl>
                                              <p:pRg st="7" end="7"/>
                                            </p:txEl>
                                          </p:spTgt>
                                        </p:tgtEl>
                                      </p:cBhvr>
                                    </p:animEffect>
                                  </p:childTnLst>
                                </p:cTn>
                              </p:par>
                              <p:par>
                                <p:cTn id="152" presetID="9" presetClass="entr" presetSubtype="0" fill="hold" nodeType="withEffect">
                                  <p:stCondLst>
                                    <p:cond delay="0"/>
                                  </p:stCondLst>
                                  <p:childTnLst>
                                    <p:set>
                                      <p:cBhvr>
                                        <p:cTn id="153" dur="1" fill="hold">
                                          <p:stCondLst>
                                            <p:cond delay="0"/>
                                          </p:stCondLst>
                                        </p:cTn>
                                        <p:tgtEl>
                                          <p:spTgt spid="287747">
                                            <p:txEl>
                                              <p:pRg st="8" end="8"/>
                                            </p:txEl>
                                          </p:spTgt>
                                        </p:tgtEl>
                                        <p:attrNameLst>
                                          <p:attrName>style.visibility</p:attrName>
                                        </p:attrNameLst>
                                      </p:cBhvr>
                                      <p:to>
                                        <p:strVal val="visible"/>
                                      </p:to>
                                    </p:set>
                                    <p:animEffect transition="in" filter="dissolve">
                                      <p:cBhvr>
                                        <p:cTn id="154" dur="1000"/>
                                        <p:tgtEl>
                                          <p:spTgt spid="287747">
                                            <p:txEl>
                                              <p:pRg st="8" end="8"/>
                                            </p:txEl>
                                          </p:spTgt>
                                        </p:tgtEl>
                                      </p:cBhvr>
                                    </p:animEffect>
                                  </p:childTnLst>
                                </p:cTn>
                              </p:par>
                            </p:childTnLst>
                          </p:cTn>
                        </p:par>
                      </p:childTnLst>
                    </p:cTn>
                  </p:par>
                  <p:par>
                    <p:cTn id="155" fill="hold" nodeType="clickPar">
                      <p:stCondLst>
                        <p:cond delay="indefinite"/>
                      </p:stCondLst>
                      <p:childTnLst>
                        <p:par>
                          <p:cTn id="156" fill="hold" nodeType="withGroup">
                            <p:stCondLst>
                              <p:cond delay="0"/>
                            </p:stCondLst>
                            <p:childTnLst>
                              <p:par>
                                <p:cTn id="157" presetID="9" presetClass="entr" presetSubtype="0" fill="hold" nodeType="clickEffect">
                                  <p:stCondLst>
                                    <p:cond delay="0"/>
                                  </p:stCondLst>
                                  <p:childTnLst>
                                    <p:set>
                                      <p:cBhvr>
                                        <p:cTn id="158" dur="1" fill="hold">
                                          <p:stCondLst>
                                            <p:cond delay="0"/>
                                          </p:stCondLst>
                                        </p:cTn>
                                        <p:tgtEl>
                                          <p:spTgt spid="287747">
                                            <p:txEl>
                                              <p:pRg st="9" end="9"/>
                                            </p:txEl>
                                          </p:spTgt>
                                        </p:tgtEl>
                                        <p:attrNameLst>
                                          <p:attrName>style.visibility</p:attrName>
                                        </p:attrNameLst>
                                      </p:cBhvr>
                                      <p:to>
                                        <p:strVal val="visible"/>
                                      </p:to>
                                    </p:set>
                                    <p:animEffect transition="in" filter="dissolve">
                                      <p:cBhvr>
                                        <p:cTn id="159" dur="1000"/>
                                        <p:tgtEl>
                                          <p:spTgt spid="287747">
                                            <p:txEl>
                                              <p:pRg st="9" end="9"/>
                                            </p:txEl>
                                          </p:spTgt>
                                        </p:tgtEl>
                                      </p:cBhvr>
                                    </p:animEffect>
                                  </p:childTnLst>
                                </p:cTn>
                              </p:par>
                              <p:par>
                                <p:cTn id="160" presetID="9" presetClass="entr" presetSubtype="0" fill="hold" nodeType="withEffect">
                                  <p:stCondLst>
                                    <p:cond delay="0"/>
                                  </p:stCondLst>
                                  <p:childTnLst>
                                    <p:set>
                                      <p:cBhvr>
                                        <p:cTn id="161" dur="1" fill="hold">
                                          <p:stCondLst>
                                            <p:cond delay="0"/>
                                          </p:stCondLst>
                                        </p:cTn>
                                        <p:tgtEl>
                                          <p:spTgt spid="287747">
                                            <p:txEl>
                                              <p:pRg st="10" end="10"/>
                                            </p:txEl>
                                          </p:spTgt>
                                        </p:tgtEl>
                                        <p:attrNameLst>
                                          <p:attrName>style.visibility</p:attrName>
                                        </p:attrNameLst>
                                      </p:cBhvr>
                                      <p:to>
                                        <p:strVal val="visible"/>
                                      </p:to>
                                    </p:set>
                                    <p:animEffect transition="in" filter="dissolve">
                                      <p:cBhvr>
                                        <p:cTn id="162" dur="1000"/>
                                        <p:tgtEl>
                                          <p:spTgt spid="287747">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7748" grpId="0" animBg="1"/>
      <p:bldP spid="287748" grpId="1" animBg="1"/>
      <p:bldP spid="287751" grpId="0"/>
      <p:bldP spid="287765" grpId="0" animBg="1"/>
      <p:bldP spid="287766" grpId="0" build="allAtOnce" animBg="1"/>
      <p:bldP spid="287767" grpId="0" build="allAtOnce" animBg="1"/>
      <p:bldP spid="287768" grpId="0" animBg="1"/>
      <p:bldP spid="287769" grpId="0" animBg="1"/>
      <p:bldP spid="287770" grpId="0" animBg="1"/>
      <p:bldP spid="287771" grpId="0" build="allAtOnce" animBg="1"/>
      <p:bldP spid="287771" grpId="1" build="allAtOnce"/>
      <p:bldP spid="287772" grpId="0" animBg="1"/>
      <p:bldP spid="287773" grpId="0" build="allAtOnce" animBg="1"/>
      <p:bldP spid="287774" grpId="0" animBg="1"/>
      <p:bldP spid="287775" grpId="0"/>
      <p:bldP spid="287776" grpId="0" animBg="1"/>
      <p:bldP spid="287777" grpId="0"/>
      <p:bldP spid="28777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日期版面配置區 3"/>
          <p:cNvSpPr>
            <a:spLocks noGrp="1"/>
          </p:cNvSpPr>
          <p:nvPr>
            <p:ph type="dt" sz="quarter" idx="10"/>
          </p:nvPr>
        </p:nvSpPr>
        <p:spPr>
          <a:noFill/>
        </p:spPr>
        <p:txBody>
          <a:bodyPr/>
          <a:lstStyle>
            <a:lvl1pPr>
              <a:spcBef>
                <a:spcPct val="20000"/>
              </a:spcBef>
              <a:buClr>
                <a:schemeClr val="folHlink"/>
              </a:buClr>
              <a:buSzPct val="85000"/>
              <a:buFont typeface="Wingdings 2" panose="05020102010507070707" pitchFamily="18" charset="2"/>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tx2"/>
              </a:buClr>
              <a:buSzPct val="85000"/>
              <a:buFont typeface="Wingdings 2" panose="05020102010507070707" pitchFamily="18" charset="2"/>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folHlink"/>
              </a:buClr>
              <a:buFont typeface="Wingdings 2" panose="05020102010507070707" pitchFamily="18" charset="2"/>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90000"/>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9pPr>
          </a:lstStyle>
          <a:p>
            <a:pPr>
              <a:spcBef>
                <a:spcPct val="0"/>
              </a:spcBef>
              <a:buClrTx/>
              <a:buSzTx/>
              <a:buFontTx/>
              <a:buNone/>
            </a:pPr>
            <a:fld id="{03E36990-0AB5-4ECA-B296-A4E003C0CEC3}" type="datetime1">
              <a:rPr kumimoji="0" lang="zh-TW" altLang="en-US" sz="1400" smtClean="0"/>
              <a:pPr>
                <a:spcBef>
                  <a:spcPct val="0"/>
                </a:spcBef>
                <a:buClrTx/>
                <a:buSzTx/>
                <a:buFontTx/>
                <a:buNone/>
              </a:pPr>
              <a:t>2020/3/3</a:t>
            </a:fld>
            <a:endParaRPr kumimoji="0" lang="en-US" altLang="zh-TW" sz="1400" smtClean="0"/>
          </a:p>
        </p:txBody>
      </p:sp>
      <p:sp>
        <p:nvSpPr>
          <p:cNvPr id="12291" name="Rectangle 2"/>
          <p:cNvSpPr>
            <a:spLocks noGrp="1" noRot="1" noChangeArrowheads="1"/>
          </p:cNvSpPr>
          <p:nvPr>
            <p:ph type="title"/>
          </p:nvPr>
        </p:nvSpPr>
        <p:spPr/>
        <p:txBody>
          <a:bodyPr/>
          <a:lstStyle/>
          <a:p>
            <a:pPr eaLnBrk="1" hangingPunct="1"/>
            <a:r>
              <a:rPr lang="zh-TW" altLang="en-US" smtClean="0"/>
              <a:t>轉型</a:t>
            </a:r>
          </a:p>
        </p:txBody>
      </p:sp>
      <p:sp>
        <p:nvSpPr>
          <p:cNvPr id="294915" name="Rectangle 3"/>
          <p:cNvSpPr>
            <a:spLocks noGrp="1" noRot="1" noChangeArrowheads="1"/>
          </p:cNvSpPr>
          <p:nvPr>
            <p:ph type="body" idx="1"/>
          </p:nvPr>
        </p:nvSpPr>
        <p:spPr/>
        <p:txBody>
          <a:bodyPr/>
          <a:lstStyle/>
          <a:p>
            <a:pPr eaLnBrk="1" hangingPunct="1">
              <a:lnSpc>
                <a:spcPct val="90000"/>
              </a:lnSpc>
              <a:buClr>
                <a:srgbClr val="FF9900"/>
              </a:buClr>
              <a:buFont typeface="Wingdings" panose="05000000000000000000" pitchFamily="2" charset="2"/>
              <a:buChar char="n"/>
            </a:pPr>
            <a:r>
              <a:rPr lang="zh-TW" altLang="en-US" smtClean="0">
                <a:latin typeface="新細明體" panose="02020500000000000000" pitchFamily="18" charset="-120"/>
              </a:rPr>
              <a:t>如何直接執行</a:t>
            </a:r>
            <a:r>
              <a:rPr lang="en-US" altLang="zh-TW" smtClean="0">
                <a:latin typeface="新細明體" panose="02020500000000000000" pitchFamily="18" charset="-120"/>
              </a:rPr>
              <a:t>Porsche.maxSpeed()</a:t>
            </a:r>
            <a:r>
              <a:rPr lang="zh-TW" altLang="en-US" smtClean="0">
                <a:latin typeface="新細明體" panose="02020500000000000000" pitchFamily="18" charset="-120"/>
              </a:rPr>
              <a:t>？</a:t>
            </a:r>
          </a:p>
          <a:p>
            <a:pPr lvl="1" eaLnBrk="1" hangingPunct="1">
              <a:lnSpc>
                <a:spcPct val="90000"/>
              </a:lnSpc>
              <a:buFont typeface="Wingdings" panose="05000000000000000000" pitchFamily="2" charset="2"/>
              <a:buChar char="l"/>
            </a:pPr>
            <a:r>
              <a:rPr lang="zh-TW" altLang="en-US" smtClean="0">
                <a:latin typeface="新細明體" panose="02020500000000000000" pitchFamily="18" charset="-120"/>
              </a:rPr>
              <a:t>改寫</a:t>
            </a:r>
            <a:r>
              <a:rPr lang="en-US" altLang="zh-TW" smtClean="0">
                <a:latin typeface="新細明體" panose="02020500000000000000" pitchFamily="18" charset="-120"/>
              </a:rPr>
              <a:t>Car</a:t>
            </a:r>
            <a:r>
              <a:rPr lang="zh-TW" altLang="en-US" smtClean="0">
                <a:latin typeface="新細明體" panose="02020500000000000000" pitchFamily="18" charset="-120"/>
              </a:rPr>
              <a:t>基礎類別</a:t>
            </a:r>
          </a:p>
          <a:p>
            <a:pPr lvl="1" eaLnBrk="1" hangingPunct="1">
              <a:lnSpc>
                <a:spcPct val="90000"/>
              </a:lnSpc>
              <a:buFont typeface="Wingdings" panose="05000000000000000000" pitchFamily="2" charset="2"/>
              <a:buChar char="l"/>
            </a:pPr>
            <a:r>
              <a:rPr lang="zh-TW" altLang="en-US" smtClean="0">
                <a:latin typeface="新細明體" panose="02020500000000000000" pitchFamily="18" charset="-120"/>
              </a:rPr>
              <a:t>使用</a:t>
            </a:r>
            <a:r>
              <a:rPr lang="en-US" altLang="zh-TW" smtClean="0">
                <a:latin typeface="新細明體" panose="02020500000000000000" pitchFamily="18" charset="-120"/>
              </a:rPr>
              <a:t>abstract</a:t>
            </a:r>
            <a:r>
              <a:rPr lang="zh-TW" altLang="en-US" smtClean="0">
                <a:latin typeface="新細明體" panose="02020500000000000000" pitchFamily="18" charset="-120"/>
              </a:rPr>
              <a:t>關鍵字</a:t>
            </a:r>
          </a:p>
          <a:p>
            <a:pPr lvl="1" eaLnBrk="1" hangingPunct="1">
              <a:lnSpc>
                <a:spcPct val="90000"/>
              </a:lnSpc>
              <a:buFont typeface="Wingdings 2" panose="05020102010507070707" pitchFamily="18" charset="2"/>
              <a:buNone/>
            </a:pPr>
            <a:r>
              <a:rPr lang="en-US" altLang="zh-TW" sz="1600" smtClean="0">
                <a:latin typeface="新細明體" panose="02020500000000000000" pitchFamily="18" charset="-120"/>
              </a:rPr>
              <a:t>public abstract class Car{</a:t>
            </a:r>
          </a:p>
          <a:p>
            <a:pPr lvl="1" eaLnBrk="1" hangingPunct="1">
              <a:lnSpc>
                <a:spcPct val="90000"/>
              </a:lnSpc>
              <a:buFont typeface="Wingdings 2" panose="05020102010507070707" pitchFamily="18" charset="2"/>
              <a:buNone/>
            </a:pPr>
            <a:r>
              <a:rPr lang="en-US" altLang="zh-TW" sz="1600" smtClean="0">
                <a:latin typeface="新細明體" panose="02020500000000000000" pitchFamily="18" charset="-120"/>
              </a:rPr>
              <a:t>	int price;</a:t>
            </a:r>
          </a:p>
          <a:p>
            <a:pPr lvl="1" eaLnBrk="1" hangingPunct="1">
              <a:lnSpc>
                <a:spcPct val="90000"/>
              </a:lnSpc>
              <a:buFont typeface="Wingdings 2" panose="05020102010507070707" pitchFamily="18" charset="2"/>
              <a:buNone/>
            </a:pPr>
            <a:r>
              <a:rPr lang="en-US" altLang="zh-TW" sz="1600" smtClean="0">
                <a:latin typeface="新細明體" panose="02020500000000000000" pitchFamily="18" charset="-120"/>
              </a:rPr>
              <a:t>	abstract void maxSpeed();</a:t>
            </a:r>
          </a:p>
          <a:p>
            <a:pPr lvl="1" eaLnBrk="1" hangingPunct="1">
              <a:lnSpc>
                <a:spcPct val="90000"/>
              </a:lnSpc>
              <a:buFont typeface="Wingdings 2" panose="05020102010507070707" pitchFamily="18" charset="2"/>
              <a:buNone/>
            </a:pPr>
            <a:r>
              <a:rPr lang="en-US" altLang="zh-TW" sz="1600" smtClean="0">
                <a:latin typeface="新細明體" panose="02020500000000000000" pitchFamily="18" charset="-120"/>
              </a:rPr>
              <a:t>}</a:t>
            </a:r>
          </a:p>
          <a:p>
            <a:pPr lvl="1" eaLnBrk="1" hangingPunct="1">
              <a:lnSpc>
                <a:spcPct val="90000"/>
              </a:lnSpc>
              <a:buFont typeface="Wingdings 2" panose="05020102010507070707" pitchFamily="18" charset="2"/>
              <a:buNone/>
            </a:pPr>
            <a:r>
              <a:rPr lang="en-US" altLang="zh-TW" sz="1600" smtClean="0">
                <a:latin typeface="新細明體" panose="02020500000000000000" pitchFamily="18" charset="-120"/>
              </a:rPr>
              <a:t>public class MyJava3{</a:t>
            </a:r>
          </a:p>
          <a:p>
            <a:pPr lvl="1" eaLnBrk="1" hangingPunct="1">
              <a:lnSpc>
                <a:spcPct val="90000"/>
              </a:lnSpc>
              <a:buFont typeface="Wingdings 2" panose="05020102010507070707" pitchFamily="18" charset="2"/>
              <a:buNone/>
            </a:pPr>
            <a:r>
              <a:rPr lang="en-US" altLang="zh-TW" sz="1600" smtClean="0">
                <a:latin typeface="新細明體" panose="02020500000000000000" pitchFamily="18" charset="-120"/>
              </a:rPr>
              <a:t>	public static void main(String[] args){</a:t>
            </a:r>
          </a:p>
          <a:p>
            <a:pPr lvl="1" eaLnBrk="1" hangingPunct="1">
              <a:lnSpc>
                <a:spcPct val="90000"/>
              </a:lnSpc>
              <a:buFont typeface="Wingdings 2" panose="05020102010507070707" pitchFamily="18" charset="2"/>
              <a:buNone/>
            </a:pPr>
            <a:r>
              <a:rPr lang="en-US" altLang="zh-TW" sz="1600" smtClean="0">
                <a:latin typeface="新細明體" panose="02020500000000000000" pitchFamily="18" charset="-120"/>
              </a:rPr>
              <a:t>		Car c = new Porsche();</a:t>
            </a:r>
          </a:p>
          <a:p>
            <a:pPr lvl="1" eaLnBrk="1" hangingPunct="1">
              <a:lnSpc>
                <a:spcPct val="90000"/>
              </a:lnSpc>
              <a:buFont typeface="Wingdings 2" panose="05020102010507070707" pitchFamily="18" charset="2"/>
              <a:buNone/>
            </a:pPr>
            <a:r>
              <a:rPr lang="en-US" altLang="zh-TW" sz="1600" smtClean="0">
                <a:latin typeface="新細明體" panose="02020500000000000000" pitchFamily="18" charset="-120"/>
              </a:rPr>
              <a:t>		c.maxSpeed();</a:t>
            </a:r>
          </a:p>
          <a:p>
            <a:pPr lvl="1" eaLnBrk="1" hangingPunct="1">
              <a:lnSpc>
                <a:spcPct val="90000"/>
              </a:lnSpc>
              <a:buFont typeface="Wingdings 2" panose="05020102010507070707" pitchFamily="18" charset="2"/>
              <a:buNone/>
            </a:pPr>
            <a:r>
              <a:rPr lang="en-US" altLang="zh-TW" sz="1600" smtClean="0">
                <a:latin typeface="新細明體" panose="02020500000000000000" pitchFamily="18" charset="-120"/>
              </a:rPr>
              <a:t>	}</a:t>
            </a:r>
          </a:p>
          <a:p>
            <a:pPr lvl="1" eaLnBrk="1" hangingPunct="1">
              <a:lnSpc>
                <a:spcPct val="90000"/>
              </a:lnSpc>
              <a:buFont typeface="Wingdings 2" panose="05020102010507070707" pitchFamily="18" charset="2"/>
              <a:buNone/>
            </a:pPr>
            <a:r>
              <a:rPr lang="en-US" altLang="zh-TW" sz="1600" smtClean="0">
                <a:latin typeface="新細明體" panose="02020500000000000000" pitchFamily="18" charset="-120"/>
              </a:rPr>
              <a:t>}</a:t>
            </a:r>
          </a:p>
        </p:txBody>
      </p:sp>
      <p:sp>
        <p:nvSpPr>
          <p:cNvPr id="294916" name="Rectangle 4"/>
          <p:cNvSpPr>
            <a:spLocks noChangeArrowheads="1"/>
          </p:cNvSpPr>
          <p:nvPr/>
        </p:nvSpPr>
        <p:spPr bwMode="auto">
          <a:xfrm>
            <a:off x="4427538" y="2925763"/>
            <a:ext cx="574675" cy="32226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85000"/>
              <a:buFont typeface="Wingdings 2" panose="05020102010507070707" pitchFamily="18" charset="2"/>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tx2"/>
              </a:buClr>
              <a:buSzPct val="85000"/>
              <a:buFont typeface="Wingdings 2" panose="05020102010507070707" pitchFamily="18" charset="2"/>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folHlink"/>
              </a:buClr>
              <a:buFont typeface="Wingdings 2" panose="05020102010507070707" pitchFamily="18" charset="2"/>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90000"/>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9pPr>
          </a:lstStyle>
          <a:p>
            <a:pPr algn="ctr" eaLnBrk="1" hangingPunct="1">
              <a:spcBef>
                <a:spcPct val="0"/>
              </a:spcBef>
              <a:buClrTx/>
              <a:buSzTx/>
              <a:buFontTx/>
              <a:buNone/>
            </a:pPr>
            <a:r>
              <a:rPr lang="en-US" altLang="zh-TW" sz="1800">
                <a:latin typeface="新細明體" panose="02020500000000000000" pitchFamily="18" charset="-120"/>
              </a:rPr>
              <a:t>c</a:t>
            </a:r>
          </a:p>
        </p:txBody>
      </p:sp>
      <p:sp>
        <p:nvSpPr>
          <p:cNvPr id="294917" name="Rectangle 5"/>
          <p:cNvSpPr>
            <a:spLocks noChangeArrowheads="1"/>
          </p:cNvSpPr>
          <p:nvPr/>
        </p:nvSpPr>
        <p:spPr bwMode="auto">
          <a:xfrm>
            <a:off x="5508625" y="4149725"/>
            <a:ext cx="1584325" cy="7921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85000"/>
              <a:buFont typeface="Wingdings 2" panose="05020102010507070707" pitchFamily="18" charset="2"/>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tx2"/>
              </a:buClr>
              <a:buSzPct val="85000"/>
              <a:buFont typeface="Wingdings 2" panose="05020102010507070707" pitchFamily="18" charset="2"/>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folHlink"/>
              </a:buClr>
              <a:buFont typeface="Wingdings 2" panose="05020102010507070707" pitchFamily="18" charset="2"/>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90000"/>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9pPr>
          </a:lstStyle>
          <a:p>
            <a:pPr algn="ctr" eaLnBrk="1" hangingPunct="1">
              <a:spcBef>
                <a:spcPct val="0"/>
              </a:spcBef>
              <a:buClrTx/>
              <a:buSzTx/>
              <a:buFontTx/>
              <a:buNone/>
            </a:pPr>
            <a:r>
              <a:rPr lang="en-US" altLang="zh-TW" sz="1800">
                <a:latin typeface="新細明體" panose="02020500000000000000" pitchFamily="18" charset="-120"/>
              </a:rPr>
              <a:t>super()</a:t>
            </a:r>
          </a:p>
          <a:p>
            <a:pPr algn="ctr" eaLnBrk="1" hangingPunct="1">
              <a:spcBef>
                <a:spcPct val="0"/>
              </a:spcBef>
              <a:buClrTx/>
              <a:buSzTx/>
              <a:buFontTx/>
              <a:buNone/>
            </a:pPr>
            <a:r>
              <a:rPr lang="en-US" altLang="zh-TW" sz="1800">
                <a:latin typeface="新細明體" panose="02020500000000000000" pitchFamily="18" charset="-120"/>
              </a:rPr>
              <a:t>Porsche()</a:t>
            </a:r>
          </a:p>
          <a:p>
            <a:pPr algn="ctr" eaLnBrk="1" hangingPunct="1">
              <a:spcBef>
                <a:spcPct val="0"/>
              </a:spcBef>
              <a:buClrTx/>
              <a:buSzTx/>
              <a:buFontTx/>
              <a:buNone/>
            </a:pPr>
            <a:r>
              <a:rPr lang="en-US" altLang="zh-TW" sz="1800">
                <a:latin typeface="新細明體" panose="02020500000000000000" pitchFamily="18" charset="-120"/>
              </a:rPr>
              <a:t>maxSpeed()</a:t>
            </a:r>
          </a:p>
        </p:txBody>
      </p:sp>
      <p:sp>
        <p:nvSpPr>
          <p:cNvPr id="294918" name="Rectangle 6"/>
          <p:cNvSpPr>
            <a:spLocks noChangeArrowheads="1"/>
          </p:cNvSpPr>
          <p:nvPr/>
        </p:nvSpPr>
        <p:spPr bwMode="auto">
          <a:xfrm>
            <a:off x="5508625" y="2924175"/>
            <a:ext cx="1584325" cy="7921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85000"/>
              <a:buFont typeface="Wingdings 2" panose="05020102010507070707" pitchFamily="18" charset="2"/>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tx2"/>
              </a:buClr>
              <a:buSzPct val="85000"/>
              <a:buFont typeface="Wingdings 2" panose="05020102010507070707" pitchFamily="18" charset="2"/>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folHlink"/>
              </a:buClr>
              <a:buFont typeface="Wingdings 2" panose="05020102010507070707" pitchFamily="18" charset="2"/>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90000"/>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9pPr>
          </a:lstStyle>
          <a:p>
            <a:pPr algn="ctr" eaLnBrk="1" hangingPunct="1">
              <a:spcBef>
                <a:spcPct val="0"/>
              </a:spcBef>
              <a:buClrTx/>
              <a:buSzTx/>
              <a:buFontTx/>
              <a:buNone/>
            </a:pPr>
            <a:r>
              <a:rPr lang="en-US" altLang="zh-TW" sz="1800">
                <a:latin typeface="新細明體" panose="02020500000000000000" pitchFamily="18" charset="-120"/>
              </a:rPr>
              <a:t>price</a:t>
            </a:r>
          </a:p>
          <a:p>
            <a:pPr algn="ctr" eaLnBrk="1" hangingPunct="1">
              <a:spcBef>
                <a:spcPct val="0"/>
              </a:spcBef>
              <a:buClrTx/>
              <a:buSzTx/>
              <a:buFontTx/>
              <a:buNone/>
            </a:pPr>
            <a:r>
              <a:rPr lang="en-US" altLang="zh-TW" sz="1800">
                <a:latin typeface="新細明體" panose="02020500000000000000" pitchFamily="18" charset="-120"/>
              </a:rPr>
              <a:t>Car()</a:t>
            </a:r>
          </a:p>
          <a:p>
            <a:pPr algn="ctr" eaLnBrk="1" hangingPunct="1">
              <a:spcBef>
                <a:spcPct val="0"/>
              </a:spcBef>
              <a:buClrTx/>
              <a:buSzTx/>
              <a:buFontTx/>
              <a:buNone/>
            </a:pPr>
            <a:r>
              <a:rPr lang="en-US" altLang="zh-TW" sz="1800">
                <a:latin typeface="新細明體" panose="02020500000000000000" pitchFamily="18" charset="-120"/>
              </a:rPr>
              <a:t>maxSpeed()</a:t>
            </a:r>
          </a:p>
        </p:txBody>
      </p:sp>
      <p:sp>
        <p:nvSpPr>
          <p:cNvPr id="294919" name="Line 7"/>
          <p:cNvSpPr>
            <a:spLocks noChangeShapeType="1"/>
          </p:cNvSpPr>
          <p:nvPr/>
        </p:nvSpPr>
        <p:spPr bwMode="auto">
          <a:xfrm>
            <a:off x="5003800" y="3070225"/>
            <a:ext cx="504825"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294920" name="Line 8"/>
          <p:cNvSpPr>
            <a:spLocks noChangeShapeType="1"/>
          </p:cNvSpPr>
          <p:nvPr/>
        </p:nvSpPr>
        <p:spPr bwMode="auto">
          <a:xfrm flipV="1">
            <a:off x="6300788" y="3717925"/>
            <a:ext cx="0" cy="431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294923" name="Line 11"/>
          <p:cNvSpPr>
            <a:spLocks noChangeShapeType="1"/>
          </p:cNvSpPr>
          <p:nvPr/>
        </p:nvSpPr>
        <p:spPr bwMode="auto">
          <a:xfrm>
            <a:off x="7092950" y="4799013"/>
            <a:ext cx="431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294924" name="Rectangle 12"/>
          <p:cNvSpPr>
            <a:spLocks noChangeArrowheads="1"/>
          </p:cNvSpPr>
          <p:nvPr/>
        </p:nvSpPr>
        <p:spPr bwMode="auto">
          <a:xfrm>
            <a:off x="7524750" y="4654550"/>
            <a:ext cx="503238" cy="2873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85000"/>
              <a:buFont typeface="Wingdings 2" panose="05020102010507070707" pitchFamily="18" charset="2"/>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tx2"/>
              </a:buClr>
              <a:buSzPct val="85000"/>
              <a:buFont typeface="Wingdings 2" panose="05020102010507070707" pitchFamily="18" charset="2"/>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folHlink"/>
              </a:buClr>
              <a:buFont typeface="Wingdings 2" panose="05020102010507070707" pitchFamily="18" charset="2"/>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90000"/>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9pPr>
          </a:lstStyle>
          <a:p>
            <a:pPr algn="ctr" eaLnBrk="1" hangingPunct="1">
              <a:spcBef>
                <a:spcPct val="0"/>
              </a:spcBef>
              <a:buClrTx/>
              <a:buSzTx/>
              <a:buFontTx/>
              <a:buNone/>
            </a:pPr>
            <a:r>
              <a:rPr lang="en-US" altLang="zh-TW" sz="1800">
                <a:latin typeface="新細明體" panose="02020500000000000000" pitchFamily="18" charset="-120"/>
              </a:rPr>
              <a:t>280</a:t>
            </a:r>
          </a:p>
        </p:txBody>
      </p:sp>
      <p:sp>
        <p:nvSpPr>
          <p:cNvPr id="294927" name="Rectangle 15"/>
          <p:cNvSpPr>
            <a:spLocks noChangeArrowheads="1"/>
          </p:cNvSpPr>
          <p:nvPr/>
        </p:nvSpPr>
        <p:spPr bwMode="auto">
          <a:xfrm>
            <a:off x="5508625" y="2925763"/>
            <a:ext cx="1584325" cy="2016125"/>
          </a:xfrm>
          <a:prstGeom prst="rect">
            <a:avLst/>
          </a:prstGeom>
          <a:noFill/>
          <a:ln w="9525">
            <a:solidFill>
              <a:srgbClr val="FF99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85000"/>
              <a:buFont typeface="Wingdings 2" panose="05020102010507070707" pitchFamily="18" charset="2"/>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tx2"/>
              </a:buClr>
              <a:buSzPct val="85000"/>
              <a:buFont typeface="Wingdings 2" panose="05020102010507070707" pitchFamily="18" charset="2"/>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folHlink"/>
              </a:buClr>
              <a:buFont typeface="Wingdings 2" panose="05020102010507070707" pitchFamily="18" charset="2"/>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90000"/>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spcBef>
                <a:spcPct val="0"/>
              </a:spcBef>
              <a:buClrTx/>
              <a:buSzTx/>
              <a:buFontTx/>
              <a:buNone/>
            </a:pPr>
            <a:endParaRPr lang="zh-TW" altLang="en-US" sz="1800"/>
          </a:p>
        </p:txBody>
      </p:sp>
      <p:sp>
        <p:nvSpPr>
          <p:cNvPr id="294928" name="Rectangle 16"/>
          <p:cNvSpPr>
            <a:spLocks noChangeArrowheads="1"/>
          </p:cNvSpPr>
          <p:nvPr/>
        </p:nvSpPr>
        <p:spPr bwMode="auto">
          <a:xfrm>
            <a:off x="5435600" y="2636838"/>
            <a:ext cx="1368425" cy="28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85000"/>
              <a:buFont typeface="Wingdings 2" panose="05020102010507070707" pitchFamily="18" charset="2"/>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tx2"/>
              </a:buClr>
              <a:buSzPct val="85000"/>
              <a:buFont typeface="Wingdings 2" panose="05020102010507070707" pitchFamily="18" charset="2"/>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folHlink"/>
              </a:buClr>
              <a:buFont typeface="Wingdings 2" panose="05020102010507070707" pitchFamily="18" charset="2"/>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90000"/>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9pPr>
          </a:lstStyle>
          <a:p>
            <a:pPr algn="ctr" eaLnBrk="1" hangingPunct="1">
              <a:spcBef>
                <a:spcPct val="0"/>
              </a:spcBef>
              <a:buClrTx/>
              <a:buSzTx/>
              <a:buFontTx/>
              <a:buNone/>
            </a:pPr>
            <a:r>
              <a:rPr lang="en-US" altLang="zh-TW" sz="1800">
                <a:latin typeface="新細明體" panose="02020500000000000000" pitchFamily="18" charset="-120"/>
              </a:rPr>
              <a:t>Porsche object</a:t>
            </a:r>
          </a:p>
        </p:txBody>
      </p:sp>
      <p:sp>
        <p:nvSpPr>
          <p:cNvPr id="294929" name="Rectangle 17"/>
          <p:cNvSpPr>
            <a:spLocks noChangeArrowheads="1"/>
          </p:cNvSpPr>
          <p:nvPr/>
        </p:nvSpPr>
        <p:spPr bwMode="auto">
          <a:xfrm>
            <a:off x="4427538" y="2638425"/>
            <a:ext cx="360362" cy="28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85000"/>
              <a:buFont typeface="Wingdings 2" panose="05020102010507070707" pitchFamily="18" charset="2"/>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tx2"/>
              </a:buClr>
              <a:buSzPct val="85000"/>
              <a:buFont typeface="Wingdings 2" panose="05020102010507070707" pitchFamily="18" charset="2"/>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folHlink"/>
              </a:buClr>
              <a:buFont typeface="Wingdings 2" panose="05020102010507070707" pitchFamily="18" charset="2"/>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90000"/>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9pPr>
          </a:lstStyle>
          <a:p>
            <a:pPr algn="ctr" eaLnBrk="1" hangingPunct="1">
              <a:spcBef>
                <a:spcPct val="0"/>
              </a:spcBef>
              <a:buClrTx/>
              <a:buSzTx/>
              <a:buFontTx/>
              <a:buNone/>
            </a:pPr>
            <a:r>
              <a:rPr lang="en-US" altLang="zh-TW" sz="1800">
                <a:latin typeface="新細明體" panose="02020500000000000000" pitchFamily="18" charset="-120"/>
              </a:rPr>
              <a:t>Car</a:t>
            </a:r>
          </a:p>
        </p:txBody>
      </p:sp>
      <p:sp>
        <p:nvSpPr>
          <p:cNvPr id="294930" name="Line 18"/>
          <p:cNvSpPr>
            <a:spLocks noChangeShapeType="1"/>
          </p:cNvSpPr>
          <p:nvPr/>
        </p:nvSpPr>
        <p:spPr bwMode="auto">
          <a:xfrm>
            <a:off x="7092950" y="3644900"/>
            <a:ext cx="431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294931" name="Line 19"/>
          <p:cNvSpPr>
            <a:spLocks noChangeShapeType="1"/>
          </p:cNvSpPr>
          <p:nvPr/>
        </p:nvSpPr>
        <p:spPr bwMode="auto">
          <a:xfrm>
            <a:off x="7524750" y="3500438"/>
            <a:ext cx="0" cy="2889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294932" name="Line 20"/>
          <p:cNvSpPr>
            <a:spLocks noChangeShapeType="1"/>
          </p:cNvSpPr>
          <p:nvPr/>
        </p:nvSpPr>
        <p:spPr bwMode="auto">
          <a:xfrm>
            <a:off x="7596188" y="3573463"/>
            <a:ext cx="0" cy="1428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294933" name="Rectangle 21"/>
          <p:cNvSpPr>
            <a:spLocks noChangeArrowheads="1"/>
          </p:cNvSpPr>
          <p:nvPr/>
        </p:nvSpPr>
        <p:spPr bwMode="auto">
          <a:xfrm>
            <a:off x="1258888" y="4652963"/>
            <a:ext cx="1873250" cy="288925"/>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85000"/>
              <a:buFont typeface="Wingdings 2" panose="05020102010507070707" pitchFamily="18" charset="2"/>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tx2"/>
              </a:buClr>
              <a:buSzPct val="85000"/>
              <a:buFont typeface="Wingdings 2" panose="05020102010507070707" pitchFamily="18" charset="2"/>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folHlink"/>
              </a:buClr>
              <a:buFont typeface="Wingdings 2" panose="05020102010507070707" pitchFamily="18" charset="2"/>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90000"/>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spcBef>
                <a:spcPct val="0"/>
              </a:spcBef>
              <a:buClrTx/>
              <a:buSzTx/>
              <a:buFontTx/>
              <a:buNone/>
            </a:pPr>
            <a:endParaRPr lang="zh-TW" altLang="en-US" sz="180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mph" presetSubtype="2" fill="hold" nodeType="clickEffect">
                                  <p:stCondLst>
                                    <p:cond delay="0"/>
                                  </p:stCondLst>
                                  <p:childTnLst>
                                    <p:animClr clrSpc="rgb" dir="cw">
                                      <p:cBhvr override="childStyle">
                                        <p:cTn id="6" dur="1000" fill="hold"/>
                                        <p:tgtEl>
                                          <p:spTgt spid="294915">
                                            <p:txEl>
                                              <p:pRg st="5" end="5"/>
                                            </p:txEl>
                                          </p:spTgt>
                                        </p:tgtEl>
                                        <p:attrNameLst>
                                          <p:attrName>style.color</p:attrName>
                                        </p:attrNameLst>
                                      </p:cBhvr>
                                      <p:to>
                                        <a:srgbClr val="FF0000"/>
                                      </p:to>
                                    </p:animClr>
                                  </p:childTnLst>
                                </p:cTn>
                              </p:par>
                            </p:childTnLst>
                          </p:cTn>
                        </p:par>
                      </p:childTnLst>
                    </p:cTn>
                  </p:par>
                  <p:par>
                    <p:cTn id="7" fill="hold" nodeType="clickPar">
                      <p:stCondLst>
                        <p:cond delay="indefinite"/>
                      </p:stCondLst>
                      <p:childTnLst>
                        <p:par>
                          <p:cTn id="8" fill="hold" nodeType="withGroup">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294933"/>
                                        </p:tgtEl>
                                        <p:attrNameLst>
                                          <p:attrName>style.visibility</p:attrName>
                                        </p:attrNameLst>
                                      </p:cBhvr>
                                      <p:to>
                                        <p:strVal val="visible"/>
                                      </p:to>
                                    </p:set>
                                    <p:anim calcmode="lin" valueType="num">
                                      <p:cBhvr additive="base">
                                        <p:cTn id="11" dur="1000" fill="hold"/>
                                        <p:tgtEl>
                                          <p:spTgt spid="294933"/>
                                        </p:tgtEl>
                                        <p:attrNameLst>
                                          <p:attrName>ppt_x</p:attrName>
                                        </p:attrNameLst>
                                      </p:cBhvr>
                                      <p:tavLst>
                                        <p:tav tm="0">
                                          <p:val>
                                            <p:strVal val="#ppt_x"/>
                                          </p:val>
                                        </p:tav>
                                        <p:tav tm="100000">
                                          <p:val>
                                            <p:strVal val="#ppt_x"/>
                                          </p:val>
                                        </p:tav>
                                      </p:tavLst>
                                    </p:anim>
                                    <p:anim calcmode="lin" valueType="num">
                                      <p:cBhvr additive="base">
                                        <p:cTn id="12" dur="1000" fill="hold"/>
                                        <p:tgtEl>
                                          <p:spTgt spid="294933"/>
                                        </p:tgtEl>
                                        <p:attrNameLst>
                                          <p:attrName>ppt_y</p:attrName>
                                        </p:attrNameLst>
                                      </p:cBhvr>
                                      <p:tavLst>
                                        <p:tav tm="0">
                                          <p:val>
                                            <p:strVal val="1+#ppt_h/2"/>
                                          </p:val>
                                        </p:tav>
                                        <p:tav tm="100000">
                                          <p:val>
                                            <p:strVal val="#ppt_y"/>
                                          </p:val>
                                        </p:tav>
                                      </p:tavLst>
                                    </p:anim>
                                  </p:childTnLst>
                                </p:cTn>
                              </p:par>
                            </p:childTnLst>
                          </p:cTn>
                        </p:par>
                        <p:par>
                          <p:cTn id="13" fill="hold" nodeType="afterGroup">
                            <p:stCondLst>
                              <p:cond delay="1000"/>
                            </p:stCondLst>
                            <p:childTnLst>
                              <p:par>
                                <p:cTn id="14" presetID="9" presetClass="entr" presetSubtype="0" fill="hold" grpId="0" nodeType="afterEffect">
                                  <p:stCondLst>
                                    <p:cond delay="0"/>
                                  </p:stCondLst>
                                  <p:childTnLst>
                                    <p:set>
                                      <p:cBhvr>
                                        <p:cTn id="15" dur="1" fill="hold">
                                          <p:stCondLst>
                                            <p:cond delay="0"/>
                                          </p:stCondLst>
                                        </p:cTn>
                                        <p:tgtEl>
                                          <p:spTgt spid="294918">
                                            <p:bg/>
                                          </p:spTgt>
                                        </p:tgtEl>
                                        <p:attrNameLst>
                                          <p:attrName>style.visibility</p:attrName>
                                        </p:attrNameLst>
                                      </p:cBhvr>
                                      <p:to>
                                        <p:strVal val="visible"/>
                                      </p:to>
                                    </p:set>
                                    <p:animEffect transition="in" filter="dissolve">
                                      <p:cBhvr>
                                        <p:cTn id="16" dur="1000"/>
                                        <p:tgtEl>
                                          <p:spTgt spid="294918">
                                            <p:bg/>
                                          </p:spTgt>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294918">
                                            <p:txEl>
                                              <p:pRg st="0" end="0"/>
                                            </p:txEl>
                                          </p:spTgt>
                                        </p:tgtEl>
                                        <p:attrNameLst>
                                          <p:attrName>style.visibility</p:attrName>
                                        </p:attrNameLst>
                                      </p:cBhvr>
                                      <p:to>
                                        <p:strVal val="visible"/>
                                      </p:to>
                                    </p:set>
                                    <p:animEffect transition="in" filter="dissolve">
                                      <p:cBhvr>
                                        <p:cTn id="19" dur="1000"/>
                                        <p:tgtEl>
                                          <p:spTgt spid="294918">
                                            <p:txEl>
                                              <p:pRg st="0" end="0"/>
                                            </p:txEl>
                                          </p:spTgt>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294918">
                                            <p:txEl>
                                              <p:pRg st="1" end="1"/>
                                            </p:txEl>
                                          </p:spTgt>
                                        </p:tgtEl>
                                        <p:attrNameLst>
                                          <p:attrName>style.visibility</p:attrName>
                                        </p:attrNameLst>
                                      </p:cBhvr>
                                      <p:to>
                                        <p:strVal val="visible"/>
                                      </p:to>
                                    </p:set>
                                    <p:animEffect transition="in" filter="dissolve">
                                      <p:cBhvr>
                                        <p:cTn id="22" dur="1000"/>
                                        <p:tgtEl>
                                          <p:spTgt spid="294918">
                                            <p:txEl>
                                              <p:pRg st="1" end="1"/>
                                            </p:txEl>
                                          </p:spTgt>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294918">
                                            <p:txEl>
                                              <p:pRg st="2" end="2"/>
                                            </p:txEl>
                                          </p:spTgt>
                                        </p:tgtEl>
                                        <p:attrNameLst>
                                          <p:attrName>style.visibility</p:attrName>
                                        </p:attrNameLst>
                                      </p:cBhvr>
                                      <p:to>
                                        <p:strVal val="visible"/>
                                      </p:to>
                                    </p:set>
                                    <p:animEffect transition="in" filter="dissolve">
                                      <p:cBhvr>
                                        <p:cTn id="25" dur="1000"/>
                                        <p:tgtEl>
                                          <p:spTgt spid="294918">
                                            <p:txEl>
                                              <p:pRg st="2" end="2"/>
                                            </p:txEl>
                                          </p:spTgt>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294917">
                                            <p:bg/>
                                          </p:spTgt>
                                        </p:tgtEl>
                                        <p:attrNameLst>
                                          <p:attrName>style.visibility</p:attrName>
                                        </p:attrNameLst>
                                      </p:cBhvr>
                                      <p:to>
                                        <p:strVal val="visible"/>
                                      </p:to>
                                    </p:set>
                                    <p:animEffect transition="in" filter="dissolve">
                                      <p:cBhvr>
                                        <p:cTn id="28" dur="1000"/>
                                        <p:tgtEl>
                                          <p:spTgt spid="294917">
                                            <p:bg/>
                                          </p:spTgt>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294917">
                                            <p:txEl>
                                              <p:pRg st="0" end="0"/>
                                            </p:txEl>
                                          </p:spTgt>
                                        </p:tgtEl>
                                        <p:attrNameLst>
                                          <p:attrName>style.visibility</p:attrName>
                                        </p:attrNameLst>
                                      </p:cBhvr>
                                      <p:to>
                                        <p:strVal val="visible"/>
                                      </p:to>
                                    </p:set>
                                    <p:animEffect transition="in" filter="dissolve">
                                      <p:cBhvr>
                                        <p:cTn id="31" dur="1000"/>
                                        <p:tgtEl>
                                          <p:spTgt spid="294917">
                                            <p:txEl>
                                              <p:pRg st="0" end="0"/>
                                            </p:txEl>
                                          </p:spTgt>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294917">
                                            <p:txEl>
                                              <p:pRg st="1" end="1"/>
                                            </p:txEl>
                                          </p:spTgt>
                                        </p:tgtEl>
                                        <p:attrNameLst>
                                          <p:attrName>style.visibility</p:attrName>
                                        </p:attrNameLst>
                                      </p:cBhvr>
                                      <p:to>
                                        <p:strVal val="visible"/>
                                      </p:to>
                                    </p:set>
                                    <p:animEffect transition="in" filter="dissolve">
                                      <p:cBhvr>
                                        <p:cTn id="34" dur="1000"/>
                                        <p:tgtEl>
                                          <p:spTgt spid="294917">
                                            <p:txEl>
                                              <p:pRg st="1" end="1"/>
                                            </p:txEl>
                                          </p:spTgt>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294917">
                                            <p:txEl>
                                              <p:pRg st="2" end="2"/>
                                            </p:txEl>
                                          </p:spTgt>
                                        </p:tgtEl>
                                        <p:attrNameLst>
                                          <p:attrName>style.visibility</p:attrName>
                                        </p:attrNameLst>
                                      </p:cBhvr>
                                      <p:to>
                                        <p:strVal val="visible"/>
                                      </p:to>
                                    </p:set>
                                    <p:animEffect transition="in" filter="dissolve">
                                      <p:cBhvr>
                                        <p:cTn id="37" dur="1000"/>
                                        <p:tgtEl>
                                          <p:spTgt spid="294917">
                                            <p:txEl>
                                              <p:pRg st="2" end="2"/>
                                            </p:txEl>
                                          </p:spTgt>
                                        </p:tgtEl>
                                      </p:cBhvr>
                                    </p:animEffect>
                                  </p:childTnLst>
                                </p:cTn>
                              </p:par>
                            </p:childTnLst>
                          </p:cTn>
                        </p:par>
                        <p:par>
                          <p:cTn id="38" fill="hold" nodeType="afterGroup">
                            <p:stCondLst>
                              <p:cond delay="2000"/>
                            </p:stCondLst>
                            <p:childTnLst>
                              <p:par>
                                <p:cTn id="39" presetID="18" presetClass="entr" presetSubtype="12" fill="hold" grpId="0" nodeType="afterEffect">
                                  <p:stCondLst>
                                    <p:cond delay="0"/>
                                  </p:stCondLst>
                                  <p:childTnLst>
                                    <p:set>
                                      <p:cBhvr>
                                        <p:cTn id="40" dur="1" fill="hold">
                                          <p:stCondLst>
                                            <p:cond delay="0"/>
                                          </p:stCondLst>
                                        </p:cTn>
                                        <p:tgtEl>
                                          <p:spTgt spid="294920"/>
                                        </p:tgtEl>
                                        <p:attrNameLst>
                                          <p:attrName>style.visibility</p:attrName>
                                        </p:attrNameLst>
                                      </p:cBhvr>
                                      <p:to>
                                        <p:strVal val="visible"/>
                                      </p:to>
                                    </p:set>
                                    <p:animEffect transition="in" filter="strips(downLeft)">
                                      <p:cBhvr>
                                        <p:cTn id="41" dur="500"/>
                                        <p:tgtEl>
                                          <p:spTgt spid="294920"/>
                                        </p:tgtEl>
                                      </p:cBhvr>
                                    </p:animEffect>
                                  </p:childTnLst>
                                </p:cTn>
                              </p:par>
                            </p:childTnLst>
                          </p:cTn>
                        </p:par>
                        <p:par>
                          <p:cTn id="42" fill="hold" nodeType="afterGroup">
                            <p:stCondLst>
                              <p:cond delay="2500"/>
                            </p:stCondLst>
                            <p:childTnLst>
                              <p:par>
                                <p:cTn id="43" presetID="9" presetClass="entr" presetSubtype="0" fill="hold" grpId="0" nodeType="afterEffect">
                                  <p:stCondLst>
                                    <p:cond delay="0"/>
                                  </p:stCondLst>
                                  <p:childTnLst>
                                    <p:set>
                                      <p:cBhvr>
                                        <p:cTn id="44" dur="1" fill="hold">
                                          <p:stCondLst>
                                            <p:cond delay="0"/>
                                          </p:stCondLst>
                                        </p:cTn>
                                        <p:tgtEl>
                                          <p:spTgt spid="294927"/>
                                        </p:tgtEl>
                                        <p:attrNameLst>
                                          <p:attrName>style.visibility</p:attrName>
                                        </p:attrNameLst>
                                      </p:cBhvr>
                                      <p:to>
                                        <p:strVal val="visible"/>
                                      </p:to>
                                    </p:set>
                                    <p:animEffect transition="in" filter="dissolve">
                                      <p:cBhvr>
                                        <p:cTn id="45" dur="1000"/>
                                        <p:tgtEl>
                                          <p:spTgt spid="294927"/>
                                        </p:tgtEl>
                                      </p:cBhvr>
                                    </p:animEffect>
                                  </p:childTnLst>
                                </p:cTn>
                              </p:par>
                              <p:par>
                                <p:cTn id="46" presetID="9" presetClass="entr" presetSubtype="0" fill="hold" grpId="0" nodeType="withEffect">
                                  <p:stCondLst>
                                    <p:cond delay="0"/>
                                  </p:stCondLst>
                                  <p:childTnLst>
                                    <p:set>
                                      <p:cBhvr>
                                        <p:cTn id="47" dur="1" fill="hold">
                                          <p:stCondLst>
                                            <p:cond delay="0"/>
                                          </p:stCondLst>
                                        </p:cTn>
                                        <p:tgtEl>
                                          <p:spTgt spid="294928"/>
                                        </p:tgtEl>
                                        <p:attrNameLst>
                                          <p:attrName>style.visibility</p:attrName>
                                        </p:attrNameLst>
                                      </p:cBhvr>
                                      <p:to>
                                        <p:strVal val="visible"/>
                                      </p:to>
                                    </p:set>
                                    <p:animEffect transition="in" filter="dissolve">
                                      <p:cBhvr>
                                        <p:cTn id="48" dur="1000"/>
                                        <p:tgtEl>
                                          <p:spTgt spid="294928"/>
                                        </p:tgtEl>
                                      </p:cBhvr>
                                    </p:animEffect>
                                  </p:childTnLst>
                                </p:cTn>
                              </p:par>
                            </p:childTnLst>
                          </p:cTn>
                        </p:par>
                        <p:par>
                          <p:cTn id="49" fill="hold" nodeType="afterGroup">
                            <p:stCondLst>
                              <p:cond delay="3500"/>
                            </p:stCondLst>
                            <p:childTnLst>
                              <p:par>
                                <p:cTn id="50" presetID="9" presetClass="entr" presetSubtype="0" fill="hold" grpId="0" nodeType="afterEffect">
                                  <p:stCondLst>
                                    <p:cond delay="0"/>
                                  </p:stCondLst>
                                  <p:childTnLst>
                                    <p:set>
                                      <p:cBhvr>
                                        <p:cTn id="51" dur="1" fill="hold">
                                          <p:stCondLst>
                                            <p:cond delay="0"/>
                                          </p:stCondLst>
                                        </p:cTn>
                                        <p:tgtEl>
                                          <p:spTgt spid="294916"/>
                                        </p:tgtEl>
                                        <p:attrNameLst>
                                          <p:attrName>style.visibility</p:attrName>
                                        </p:attrNameLst>
                                      </p:cBhvr>
                                      <p:to>
                                        <p:strVal val="visible"/>
                                      </p:to>
                                    </p:set>
                                    <p:animEffect transition="in" filter="dissolve">
                                      <p:cBhvr>
                                        <p:cTn id="52" dur="1000"/>
                                        <p:tgtEl>
                                          <p:spTgt spid="294916"/>
                                        </p:tgtEl>
                                      </p:cBhvr>
                                    </p:animEffect>
                                  </p:childTnLst>
                                </p:cTn>
                              </p:par>
                              <p:par>
                                <p:cTn id="53" presetID="9" presetClass="entr" presetSubtype="0" fill="hold" grpId="0" nodeType="withEffect">
                                  <p:stCondLst>
                                    <p:cond delay="0"/>
                                  </p:stCondLst>
                                  <p:childTnLst>
                                    <p:set>
                                      <p:cBhvr>
                                        <p:cTn id="54" dur="1" fill="hold">
                                          <p:stCondLst>
                                            <p:cond delay="0"/>
                                          </p:stCondLst>
                                        </p:cTn>
                                        <p:tgtEl>
                                          <p:spTgt spid="294929"/>
                                        </p:tgtEl>
                                        <p:attrNameLst>
                                          <p:attrName>style.visibility</p:attrName>
                                        </p:attrNameLst>
                                      </p:cBhvr>
                                      <p:to>
                                        <p:strVal val="visible"/>
                                      </p:to>
                                    </p:set>
                                    <p:animEffect transition="in" filter="dissolve">
                                      <p:cBhvr>
                                        <p:cTn id="55" dur="1000"/>
                                        <p:tgtEl>
                                          <p:spTgt spid="294929"/>
                                        </p:tgtEl>
                                      </p:cBhvr>
                                    </p:animEffect>
                                  </p:childTnLst>
                                </p:cTn>
                              </p:par>
                            </p:childTnLst>
                          </p:cTn>
                        </p:par>
                        <p:par>
                          <p:cTn id="56" fill="hold" nodeType="afterGroup">
                            <p:stCondLst>
                              <p:cond delay="4500"/>
                            </p:stCondLst>
                            <p:childTnLst>
                              <p:par>
                                <p:cTn id="57" presetID="18" presetClass="entr" presetSubtype="12" fill="hold" grpId="0" nodeType="afterEffect">
                                  <p:stCondLst>
                                    <p:cond delay="0"/>
                                  </p:stCondLst>
                                  <p:childTnLst>
                                    <p:set>
                                      <p:cBhvr>
                                        <p:cTn id="58" dur="1" fill="hold">
                                          <p:stCondLst>
                                            <p:cond delay="0"/>
                                          </p:stCondLst>
                                        </p:cTn>
                                        <p:tgtEl>
                                          <p:spTgt spid="294919"/>
                                        </p:tgtEl>
                                        <p:attrNameLst>
                                          <p:attrName>style.visibility</p:attrName>
                                        </p:attrNameLst>
                                      </p:cBhvr>
                                      <p:to>
                                        <p:strVal val="visible"/>
                                      </p:to>
                                    </p:set>
                                    <p:animEffect transition="in" filter="strips(downLeft)">
                                      <p:cBhvr>
                                        <p:cTn id="59" dur="1000"/>
                                        <p:tgtEl>
                                          <p:spTgt spid="294919"/>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0" presetClass="path" presetSubtype="0" accel="50000" decel="50000" fill="hold" grpId="1" nodeType="clickEffect">
                                  <p:stCondLst>
                                    <p:cond delay="0"/>
                                  </p:stCondLst>
                                  <p:childTnLst>
                                    <p:animMotion origin="layout" path="M 3.61111E-6 -4.81481E-6 L 3.61111E-6 0.0419 " pathEditMode="relative" ptsTypes="AA">
                                      <p:cBhvr>
                                        <p:cTn id="63" dur="1000" fill="hold"/>
                                        <p:tgtEl>
                                          <p:spTgt spid="294933"/>
                                        </p:tgtEl>
                                        <p:attrNameLst>
                                          <p:attrName>ppt_x</p:attrName>
                                          <p:attrName>ppt_y</p:attrName>
                                        </p:attrNameLst>
                                      </p:cBhvr>
                                    </p:animMotion>
                                  </p:childTnLst>
                                </p:cTn>
                              </p:par>
                            </p:childTnLst>
                          </p:cTn>
                        </p:par>
                        <p:par>
                          <p:cTn id="64" fill="hold" nodeType="afterGroup">
                            <p:stCondLst>
                              <p:cond delay="1000"/>
                            </p:stCondLst>
                            <p:childTnLst>
                              <p:par>
                                <p:cTn id="65" presetID="9" presetClass="entr" presetSubtype="0" fill="hold" grpId="0" nodeType="afterEffect">
                                  <p:stCondLst>
                                    <p:cond delay="0"/>
                                  </p:stCondLst>
                                  <p:childTnLst>
                                    <p:set>
                                      <p:cBhvr>
                                        <p:cTn id="66" dur="1" fill="hold">
                                          <p:stCondLst>
                                            <p:cond delay="0"/>
                                          </p:stCondLst>
                                        </p:cTn>
                                        <p:tgtEl>
                                          <p:spTgt spid="294924">
                                            <p:bg/>
                                          </p:spTgt>
                                        </p:tgtEl>
                                        <p:attrNameLst>
                                          <p:attrName>style.visibility</p:attrName>
                                        </p:attrNameLst>
                                      </p:cBhvr>
                                      <p:to>
                                        <p:strVal val="visible"/>
                                      </p:to>
                                    </p:set>
                                    <p:animEffect transition="in" filter="dissolve">
                                      <p:cBhvr>
                                        <p:cTn id="67" dur="500"/>
                                        <p:tgtEl>
                                          <p:spTgt spid="294924">
                                            <p:bg/>
                                          </p:spTgt>
                                        </p:tgtEl>
                                      </p:cBhvr>
                                    </p:animEffect>
                                  </p:childTnLst>
                                </p:cTn>
                              </p:par>
                              <p:par>
                                <p:cTn id="68" presetID="9" presetClass="entr" presetSubtype="0" fill="hold" grpId="0" nodeType="withEffect">
                                  <p:stCondLst>
                                    <p:cond delay="0"/>
                                  </p:stCondLst>
                                  <p:childTnLst>
                                    <p:set>
                                      <p:cBhvr>
                                        <p:cTn id="69" dur="1" fill="hold">
                                          <p:stCondLst>
                                            <p:cond delay="0"/>
                                          </p:stCondLst>
                                        </p:cTn>
                                        <p:tgtEl>
                                          <p:spTgt spid="294924">
                                            <p:txEl>
                                              <p:pRg st="0" end="0"/>
                                            </p:txEl>
                                          </p:spTgt>
                                        </p:tgtEl>
                                        <p:attrNameLst>
                                          <p:attrName>style.visibility</p:attrName>
                                        </p:attrNameLst>
                                      </p:cBhvr>
                                      <p:to>
                                        <p:strVal val="visible"/>
                                      </p:to>
                                    </p:set>
                                    <p:animEffect transition="in" filter="dissolve">
                                      <p:cBhvr>
                                        <p:cTn id="70" dur="500"/>
                                        <p:tgtEl>
                                          <p:spTgt spid="294924">
                                            <p:txEl>
                                              <p:pRg st="0" end="0"/>
                                            </p:txEl>
                                          </p:spTgt>
                                        </p:tgtEl>
                                      </p:cBhvr>
                                    </p:animEffect>
                                  </p:childTnLst>
                                </p:cTn>
                              </p:par>
                              <p:par>
                                <p:cTn id="71" presetID="9" presetClass="entr" presetSubtype="0" fill="hold" grpId="0" nodeType="withEffect">
                                  <p:stCondLst>
                                    <p:cond delay="0"/>
                                  </p:stCondLst>
                                  <p:childTnLst>
                                    <p:set>
                                      <p:cBhvr>
                                        <p:cTn id="72" dur="1" fill="hold">
                                          <p:stCondLst>
                                            <p:cond delay="0"/>
                                          </p:stCondLst>
                                        </p:cTn>
                                        <p:tgtEl>
                                          <p:spTgt spid="294931"/>
                                        </p:tgtEl>
                                        <p:attrNameLst>
                                          <p:attrName>style.visibility</p:attrName>
                                        </p:attrNameLst>
                                      </p:cBhvr>
                                      <p:to>
                                        <p:strVal val="visible"/>
                                      </p:to>
                                    </p:set>
                                    <p:animEffect transition="in" filter="dissolve">
                                      <p:cBhvr>
                                        <p:cTn id="73" dur="500"/>
                                        <p:tgtEl>
                                          <p:spTgt spid="294931"/>
                                        </p:tgtEl>
                                      </p:cBhvr>
                                    </p:animEffect>
                                  </p:childTnLst>
                                </p:cTn>
                              </p:par>
                              <p:par>
                                <p:cTn id="74" presetID="9" presetClass="entr" presetSubtype="0" fill="hold" grpId="0" nodeType="withEffect">
                                  <p:stCondLst>
                                    <p:cond delay="0"/>
                                  </p:stCondLst>
                                  <p:childTnLst>
                                    <p:set>
                                      <p:cBhvr>
                                        <p:cTn id="75" dur="1" fill="hold">
                                          <p:stCondLst>
                                            <p:cond delay="0"/>
                                          </p:stCondLst>
                                        </p:cTn>
                                        <p:tgtEl>
                                          <p:spTgt spid="294932"/>
                                        </p:tgtEl>
                                        <p:attrNameLst>
                                          <p:attrName>style.visibility</p:attrName>
                                        </p:attrNameLst>
                                      </p:cBhvr>
                                      <p:to>
                                        <p:strVal val="visible"/>
                                      </p:to>
                                    </p:set>
                                    <p:animEffect transition="in" filter="dissolve">
                                      <p:cBhvr>
                                        <p:cTn id="76" dur="500"/>
                                        <p:tgtEl>
                                          <p:spTgt spid="294932"/>
                                        </p:tgtEl>
                                      </p:cBhvr>
                                    </p:animEffect>
                                  </p:childTnLst>
                                </p:cTn>
                              </p:par>
                            </p:childTnLst>
                          </p:cTn>
                        </p:par>
                        <p:par>
                          <p:cTn id="77" fill="hold" nodeType="afterGroup">
                            <p:stCondLst>
                              <p:cond delay="1500"/>
                            </p:stCondLst>
                            <p:childTnLst>
                              <p:par>
                                <p:cTn id="78" presetID="9" presetClass="entr" presetSubtype="0" fill="hold" grpId="0" nodeType="afterEffect">
                                  <p:stCondLst>
                                    <p:cond delay="0"/>
                                  </p:stCondLst>
                                  <p:childTnLst>
                                    <p:set>
                                      <p:cBhvr>
                                        <p:cTn id="79" dur="1" fill="hold">
                                          <p:stCondLst>
                                            <p:cond delay="0"/>
                                          </p:stCondLst>
                                        </p:cTn>
                                        <p:tgtEl>
                                          <p:spTgt spid="294923"/>
                                        </p:tgtEl>
                                        <p:attrNameLst>
                                          <p:attrName>style.visibility</p:attrName>
                                        </p:attrNameLst>
                                      </p:cBhvr>
                                      <p:to>
                                        <p:strVal val="visible"/>
                                      </p:to>
                                    </p:set>
                                    <p:animEffect transition="in" filter="dissolve">
                                      <p:cBhvr>
                                        <p:cTn id="80" dur="500"/>
                                        <p:tgtEl>
                                          <p:spTgt spid="294923"/>
                                        </p:tgtEl>
                                      </p:cBhvr>
                                    </p:animEffect>
                                  </p:childTnLst>
                                </p:cTn>
                              </p:par>
                              <p:par>
                                <p:cTn id="81" presetID="9" presetClass="entr" presetSubtype="0" fill="hold" grpId="0" nodeType="withEffect">
                                  <p:stCondLst>
                                    <p:cond delay="0"/>
                                  </p:stCondLst>
                                  <p:childTnLst>
                                    <p:set>
                                      <p:cBhvr>
                                        <p:cTn id="82" dur="1" fill="hold">
                                          <p:stCondLst>
                                            <p:cond delay="0"/>
                                          </p:stCondLst>
                                        </p:cTn>
                                        <p:tgtEl>
                                          <p:spTgt spid="294930"/>
                                        </p:tgtEl>
                                        <p:attrNameLst>
                                          <p:attrName>style.visibility</p:attrName>
                                        </p:attrNameLst>
                                      </p:cBhvr>
                                      <p:to>
                                        <p:strVal val="visible"/>
                                      </p:to>
                                    </p:set>
                                    <p:animEffect transition="in" filter="dissolve">
                                      <p:cBhvr>
                                        <p:cTn id="83" dur="500"/>
                                        <p:tgtEl>
                                          <p:spTgt spid="294930"/>
                                        </p:tgtEl>
                                      </p:cBhvr>
                                    </p:animEffect>
                                  </p:childTnLst>
                                </p:cTn>
                              </p:par>
                            </p:childTnLst>
                          </p:cTn>
                        </p:par>
                      </p:childTnLst>
                    </p:cTn>
                  </p:par>
                  <p:par>
                    <p:cTn id="84" fill="hold" nodeType="clickPar">
                      <p:stCondLst>
                        <p:cond delay="indefinite"/>
                      </p:stCondLst>
                      <p:childTnLst>
                        <p:par>
                          <p:cTn id="85" fill="hold" nodeType="withGroup">
                            <p:stCondLst>
                              <p:cond delay="0"/>
                            </p:stCondLst>
                            <p:childTnLst>
                              <p:par>
                                <p:cTn id="86" presetID="7" presetClass="emph" presetSubtype="2" fill="hold" nodeType="clickEffect">
                                  <p:stCondLst>
                                    <p:cond delay="0"/>
                                  </p:stCondLst>
                                  <p:childTnLst>
                                    <p:animClr clrSpc="rgb" dir="cw">
                                      <p:cBhvr>
                                        <p:cTn id="87" dur="1000" fill="hold"/>
                                        <p:tgtEl>
                                          <p:spTgt spid="294916"/>
                                        </p:tgtEl>
                                        <p:attrNameLst>
                                          <p:attrName>stroke.color</p:attrName>
                                        </p:attrNameLst>
                                      </p:cBhvr>
                                      <p:to>
                                        <a:srgbClr val="FF0000"/>
                                      </p:to>
                                    </p:animClr>
                                    <p:set>
                                      <p:cBhvr>
                                        <p:cTn id="88" dur="1000" fill="hold"/>
                                        <p:tgtEl>
                                          <p:spTgt spid="294916"/>
                                        </p:tgtEl>
                                        <p:attrNameLst>
                                          <p:attrName>stroke.on</p:attrName>
                                        </p:attrNameLst>
                                      </p:cBhvr>
                                      <p:to>
                                        <p:strVal val="true"/>
                                      </p:to>
                                    </p:set>
                                  </p:childTnLst>
                                </p:cTn>
                              </p:par>
                            </p:childTnLst>
                          </p:cTn>
                        </p:par>
                        <p:par>
                          <p:cTn id="89" fill="hold" nodeType="afterGroup">
                            <p:stCondLst>
                              <p:cond delay="1000"/>
                            </p:stCondLst>
                            <p:childTnLst>
                              <p:par>
                                <p:cTn id="90" presetID="7" presetClass="emph" presetSubtype="2" fill="hold" nodeType="afterEffect">
                                  <p:stCondLst>
                                    <p:cond delay="0"/>
                                  </p:stCondLst>
                                  <p:childTnLst>
                                    <p:animClr clrSpc="rgb" dir="cw">
                                      <p:cBhvr>
                                        <p:cTn id="91" dur="1000" fill="hold"/>
                                        <p:tgtEl>
                                          <p:spTgt spid="294919"/>
                                        </p:tgtEl>
                                        <p:attrNameLst>
                                          <p:attrName>stroke.color</p:attrName>
                                        </p:attrNameLst>
                                      </p:cBhvr>
                                      <p:to>
                                        <a:srgbClr val="FF0000"/>
                                      </p:to>
                                    </p:animClr>
                                    <p:set>
                                      <p:cBhvr>
                                        <p:cTn id="92" dur="1000" fill="hold"/>
                                        <p:tgtEl>
                                          <p:spTgt spid="294919"/>
                                        </p:tgtEl>
                                        <p:attrNameLst>
                                          <p:attrName>stroke.on</p:attrName>
                                        </p:attrNameLst>
                                      </p:cBhvr>
                                      <p:to>
                                        <p:strVal val="true"/>
                                      </p:to>
                                    </p:set>
                                  </p:childTnLst>
                                </p:cTn>
                              </p:par>
                            </p:childTnLst>
                          </p:cTn>
                        </p:par>
                        <p:par>
                          <p:cTn id="93" fill="hold" nodeType="afterGroup">
                            <p:stCondLst>
                              <p:cond delay="2000"/>
                            </p:stCondLst>
                            <p:childTnLst>
                              <p:par>
                                <p:cTn id="94" presetID="3" presetClass="emph" presetSubtype="2" fill="hold" nodeType="afterEffect">
                                  <p:stCondLst>
                                    <p:cond delay="0"/>
                                  </p:stCondLst>
                                  <p:childTnLst>
                                    <p:animClr clrSpc="rgb" dir="cw">
                                      <p:cBhvr override="childStyle">
                                        <p:cTn id="95" dur="1000" fill="hold"/>
                                        <p:tgtEl>
                                          <p:spTgt spid="294918">
                                            <p:txEl>
                                              <p:pRg st="2" end="2"/>
                                            </p:txEl>
                                          </p:spTgt>
                                        </p:tgtEl>
                                        <p:attrNameLst>
                                          <p:attrName>style.color</p:attrName>
                                        </p:attrNameLst>
                                      </p:cBhvr>
                                      <p:to>
                                        <a:schemeClr val="accent2"/>
                                      </p:to>
                                    </p:animClr>
                                  </p:childTnLst>
                                </p:cTn>
                              </p:par>
                            </p:childTnLst>
                          </p:cTn>
                        </p:par>
                        <p:par>
                          <p:cTn id="96" fill="hold" nodeType="afterGroup">
                            <p:stCondLst>
                              <p:cond delay="3000"/>
                            </p:stCondLst>
                            <p:childTnLst>
                              <p:par>
                                <p:cTn id="97" presetID="7" presetClass="emph" presetSubtype="2" fill="hold" nodeType="afterEffect">
                                  <p:stCondLst>
                                    <p:cond delay="0"/>
                                  </p:stCondLst>
                                  <p:childTnLst>
                                    <p:animClr clrSpc="rgb" dir="cw">
                                      <p:cBhvr>
                                        <p:cTn id="98" dur="1000" fill="hold"/>
                                        <p:tgtEl>
                                          <p:spTgt spid="294930"/>
                                        </p:tgtEl>
                                        <p:attrNameLst>
                                          <p:attrName>stroke.color</p:attrName>
                                        </p:attrNameLst>
                                      </p:cBhvr>
                                      <p:to>
                                        <a:schemeClr val="accent2"/>
                                      </p:to>
                                    </p:animClr>
                                    <p:set>
                                      <p:cBhvr>
                                        <p:cTn id="99" dur="1000" fill="hold"/>
                                        <p:tgtEl>
                                          <p:spTgt spid="294930"/>
                                        </p:tgtEl>
                                        <p:attrNameLst>
                                          <p:attrName>stroke.on</p:attrName>
                                        </p:attrNameLst>
                                      </p:cBhvr>
                                      <p:to>
                                        <p:strVal val="true"/>
                                      </p:to>
                                    </p:set>
                                  </p:childTnLst>
                                </p:cTn>
                              </p:par>
                              <p:par>
                                <p:cTn id="100" presetID="7" presetClass="emph" presetSubtype="2" fill="hold" nodeType="withEffect">
                                  <p:stCondLst>
                                    <p:cond delay="0"/>
                                  </p:stCondLst>
                                  <p:childTnLst>
                                    <p:animClr clrSpc="rgb" dir="cw">
                                      <p:cBhvr>
                                        <p:cTn id="101" dur="1000" fill="hold"/>
                                        <p:tgtEl>
                                          <p:spTgt spid="294931"/>
                                        </p:tgtEl>
                                        <p:attrNameLst>
                                          <p:attrName>stroke.color</p:attrName>
                                        </p:attrNameLst>
                                      </p:cBhvr>
                                      <p:to>
                                        <a:schemeClr val="accent2"/>
                                      </p:to>
                                    </p:animClr>
                                    <p:set>
                                      <p:cBhvr>
                                        <p:cTn id="102" dur="1000" fill="hold"/>
                                        <p:tgtEl>
                                          <p:spTgt spid="294931"/>
                                        </p:tgtEl>
                                        <p:attrNameLst>
                                          <p:attrName>stroke.on</p:attrName>
                                        </p:attrNameLst>
                                      </p:cBhvr>
                                      <p:to>
                                        <p:strVal val="true"/>
                                      </p:to>
                                    </p:set>
                                  </p:childTnLst>
                                </p:cTn>
                              </p:par>
                              <p:par>
                                <p:cTn id="103" presetID="7" presetClass="emph" presetSubtype="2" fill="hold" nodeType="withEffect">
                                  <p:stCondLst>
                                    <p:cond delay="0"/>
                                  </p:stCondLst>
                                  <p:childTnLst>
                                    <p:animClr clrSpc="rgb" dir="cw">
                                      <p:cBhvr>
                                        <p:cTn id="104" dur="1000" fill="hold"/>
                                        <p:tgtEl>
                                          <p:spTgt spid="294932"/>
                                        </p:tgtEl>
                                        <p:attrNameLst>
                                          <p:attrName>stroke.color</p:attrName>
                                        </p:attrNameLst>
                                      </p:cBhvr>
                                      <p:to>
                                        <a:schemeClr val="accent2"/>
                                      </p:to>
                                    </p:animClr>
                                    <p:set>
                                      <p:cBhvr>
                                        <p:cTn id="105" dur="1000" fill="hold"/>
                                        <p:tgtEl>
                                          <p:spTgt spid="294932"/>
                                        </p:tgtEl>
                                        <p:attrNameLst>
                                          <p:attrName>stroke.on</p:attrName>
                                        </p:attrNameLst>
                                      </p:cBhvr>
                                      <p:to>
                                        <p:strVal val="true"/>
                                      </p:to>
                                    </p:set>
                                  </p:childTnLst>
                                </p:cTn>
                              </p:par>
                            </p:childTnLst>
                          </p:cTn>
                        </p:par>
                        <p:par>
                          <p:cTn id="106" fill="hold" nodeType="afterGroup">
                            <p:stCondLst>
                              <p:cond delay="4000"/>
                            </p:stCondLst>
                            <p:childTnLst>
                              <p:par>
                                <p:cTn id="107" presetID="3" presetClass="emph" presetSubtype="2" fill="hold" nodeType="afterEffect">
                                  <p:stCondLst>
                                    <p:cond delay="0"/>
                                  </p:stCondLst>
                                  <p:childTnLst>
                                    <p:animClr clrSpc="rgb" dir="cw">
                                      <p:cBhvr override="childStyle">
                                        <p:cTn id="108" dur="1000" fill="hold"/>
                                        <p:tgtEl>
                                          <p:spTgt spid="294917">
                                            <p:txEl>
                                              <p:pRg st="2" end="2"/>
                                            </p:txEl>
                                          </p:spTgt>
                                        </p:tgtEl>
                                        <p:attrNameLst>
                                          <p:attrName>style.color</p:attrName>
                                        </p:attrNameLst>
                                      </p:cBhvr>
                                      <p:to>
                                        <a:srgbClr val="FF0000"/>
                                      </p:to>
                                    </p:animClr>
                                  </p:childTnLst>
                                </p:cTn>
                              </p:par>
                            </p:childTnLst>
                          </p:cTn>
                        </p:par>
                        <p:par>
                          <p:cTn id="109" fill="hold" nodeType="afterGroup">
                            <p:stCondLst>
                              <p:cond delay="5000"/>
                            </p:stCondLst>
                            <p:childTnLst>
                              <p:par>
                                <p:cTn id="110" presetID="7" presetClass="emph" presetSubtype="2" fill="hold" nodeType="afterEffect">
                                  <p:stCondLst>
                                    <p:cond delay="0"/>
                                  </p:stCondLst>
                                  <p:childTnLst>
                                    <p:animClr clrSpc="rgb" dir="cw">
                                      <p:cBhvr>
                                        <p:cTn id="111" dur="1000" fill="hold"/>
                                        <p:tgtEl>
                                          <p:spTgt spid="294923"/>
                                        </p:tgtEl>
                                        <p:attrNameLst>
                                          <p:attrName>stroke.color</p:attrName>
                                        </p:attrNameLst>
                                      </p:cBhvr>
                                      <p:to>
                                        <a:srgbClr val="FF0000"/>
                                      </p:to>
                                    </p:animClr>
                                    <p:set>
                                      <p:cBhvr>
                                        <p:cTn id="112" dur="1000" fill="hold"/>
                                        <p:tgtEl>
                                          <p:spTgt spid="294923"/>
                                        </p:tgtEl>
                                        <p:attrNameLst>
                                          <p:attrName>stroke.on</p:attrName>
                                        </p:attrNameLst>
                                      </p:cBhvr>
                                      <p:to>
                                        <p:strVal val="true"/>
                                      </p:to>
                                    </p:set>
                                  </p:childTnLst>
                                </p:cTn>
                              </p:par>
                            </p:childTnLst>
                          </p:cTn>
                        </p:par>
                        <p:par>
                          <p:cTn id="113" fill="hold" nodeType="afterGroup">
                            <p:stCondLst>
                              <p:cond delay="6000"/>
                            </p:stCondLst>
                            <p:childTnLst>
                              <p:par>
                                <p:cTn id="114" presetID="7" presetClass="emph" presetSubtype="2" fill="hold" nodeType="afterEffect">
                                  <p:stCondLst>
                                    <p:cond delay="0"/>
                                  </p:stCondLst>
                                  <p:childTnLst>
                                    <p:animClr clrSpc="rgb" dir="cw">
                                      <p:cBhvr>
                                        <p:cTn id="115" dur="1000" fill="hold"/>
                                        <p:tgtEl>
                                          <p:spTgt spid="294924"/>
                                        </p:tgtEl>
                                        <p:attrNameLst>
                                          <p:attrName>stroke.color</p:attrName>
                                        </p:attrNameLst>
                                      </p:cBhvr>
                                      <p:to>
                                        <a:srgbClr val="FF0000"/>
                                      </p:to>
                                    </p:animClr>
                                    <p:set>
                                      <p:cBhvr>
                                        <p:cTn id="116" dur="1000" fill="hold"/>
                                        <p:tgtEl>
                                          <p:spTgt spid="294924"/>
                                        </p:tgtEl>
                                        <p:attrNameLst>
                                          <p:attrName>stroke.on</p:attrName>
                                        </p:attrNameLst>
                                      </p:cBhvr>
                                      <p:to>
                                        <p:strVal val="true"/>
                                      </p:to>
                                    </p:set>
                                  </p:childTnLst>
                                </p:cTn>
                              </p:par>
                              <p:par>
                                <p:cTn id="117" presetID="3" presetClass="emph" presetSubtype="2" fill="hold" nodeType="withEffect">
                                  <p:stCondLst>
                                    <p:cond delay="0"/>
                                  </p:stCondLst>
                                  <p:childTnLst>
                                    <p:animClr clrSpc="rgb" dir="cw">
                                      <p:cBhvr override="childStyle">
                                        <p:cTn id="118" dur="1000" fill="hold"/>
                                        <p:tgtEl>
                                          <p:spTgt spid="294924">
                                            <p:txEl>
                                              <p:pRg st="0" end="0"/>
                                            </p:txEl>
                                          </p:spTgt>
                                        </p:tgtEl>
                                        <p:attrNameLst>
                                          <p:attrName>style.color</p:attrName>
                                        </p:attrNameLst>
                                      </p:cBhvr>
                                      <p:to>
                                        <a:srgbClr val="FF00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4916" grpId="0" animBg="1"/>
      <p:bldP spid="294917" grpId="0" build="allAtOnce" animBg="1"/>
      <p:bldP spid="294918" grpId="0" build="allAtOnce" animBg="1"/>
      <p:bldP spid="294919" grpId="0" animBg="1"/>
      <p:bldP spid="294920" grpId="0" animBg="1"/>
      <p:bldP spid="294923" grpId="0" animBg="1"/>
      <p:bldP spid="294924" grpId="0" build="allAtOnce" animBg="1"/>
      <p:bldP spid="294927" grpId="0" animBg="1"/>
      <p:bldP spid="294928" grpId="0"/>
      <p:bldP spid="294929" grpId="0"/>
      <p:bldP spid="294930" grpId="0" animBg="1"/>
      <p:bldP spid="294931" grpId="0" animBg="1"/>
      <p:bldP spid="294932" grpId="0" animBg="1"/>
      <p:bldP spid="294933" grpId="0" animBg="1"/>
      <p:bldP spid="294933" grpId="1" animBg="1"/>
    </p:bldLst>
  </p:timing>
</p:sld>
</file>

<file path=ppt/theme/theme1.xml><?xml version="1.0" encoding="utf-8"?>
<a:theme xmlns:a="http://schemas.openxmlformats.org/drawingml/2006/main" name="tdesignb">
  <a:themeElements>
    <a:clrScheme name="tdesignb 1">
      <a:dk1>
        <a:srgbClr val="DDDDDD"/>
      </a:dk1>
      <a:lt1>
        <a:srgbClr val="FFFFFF"/>
      </a:lt1>
      <a:dk2>
        <a:srgbClr val="3366CC"/>
      </a:dk2>
      <a:lt2>
        <a:srgbClr val="FFFF66"/>
      </a:lt2>
      <a:accent1>
        <a:srgbClr val="879CC8"/>
      </a:accent1>
      <a:accent2>
        <a:srgbClr val="C0C0C0"/>
      </a:accent2>
      <a:accent3>
        <a:srgbClr val="ADB8E2"/>
      </a:accent3>
      <a:accent4>
        <a:srgbClr val="DADADA"/>
      </a:accent4>
      <a:accent5>
        <a:srgbClr val="C3CBE0"/>
      </a:accent5>
      <a:accent6>
        <a:srgbClr val="AEAEAE"/>
      </a:accent6>
      <a:hlink>
        <a:srgbClr val="66FFFF"/>
      </a:hlink>
      <a:folHlink>
        <a:srgbClr val="CCFFCC"/>
      </a:folHlink>
    </a:clrScheme>
    <a:fontScheme name="tdesignb">
      <a:majorFont>
        <a:latin typeface="Arial"/>
        <a:ea typeface="新細明體"/>
        <a:cs typeface=""/>
      </a:majorFont>
      <a:minorFont>
        <a:latin typeface="Arial"/>
        <a:ea typeface="新細明體"/>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tdesignb 1">
        <a:dk1>
          <a:srgbClr val="DDDDDD"/>
        </a:dk1>
        <a:lt1>
          <a:srgbClr val="FFFFFF"/>
        </a:lt1>
        <a:dk2>
          <a:srgbClr val="3366CC"/>
        </a:dk2>
        <a:lt2>
          <a:srgbClr val="FFFF66"/>
        </a:lt2>
        <a:accent1>
          <a:srgbClr val="879CC8"/>
        </a:accent1>
        <a:accent2>
          <a:srgbClr val="C0C0C0"/>
        </a:accent2>
        <a:accent3>
          <a:srgbClr val="ADB8E2"/>
        </a:accent3>
        <a:accent4>
          <a:srgbClr val="DADADA"/>
        </a:accent4>
        <a:accent5>
          <a:srgbClr val="C3CBE0"/>
        </a:accent5>
        <a:accent6>
          <a:srgbClr val="AEAEAE"/>
        </a:accent6>
        <a:hlink>
          <a:srgbClr val="66FFFF"/>
        </a:hlink>
        <a:folHlink>
          <a:srgbClr val="CCFFCC"/>
        </a:folHlink>
      </a:clrScheme>
      <a:clrMap bg1="dk2" tx1="lt1" bg2="dk1" tx2="lt2" accent1="accent1" accent2="accent2" accent3="accent3" accent4="accent4" accent5="accent5" accent6="accent6" hlink="hlink" folHlink="folHlink"/>
    </a:extraClrScheme>
    <a:extraClrScheme>
      <a:clrScheme name="tdesignb 2">
        <a:dk1>
          <a:srgbClr val="C0C0C0"/>
        </a:dk1>
        <a:lt1>
          <a:srgbClr val="FFFFFF"/>
        </a:lt1>
        <a:dk2>
          <a:srgbClr val="006699"/>
        </a:dk2>
        <a:lt2>
          <a:srgbClr val="FFFFFF"/>
        </a:lt2>
        <a:accent1>
          <a:srgbClr val="93B090"/>
        </a:accent1>
        <a:accent2>
          <a:srgbClr val="CCECFF"/>
        </a:accent2>
        <a:accent3>
          <a:srgbClr val="AAB8CA"/>
        </a:accent3>
        <a:accent4>
          <a:srgbClr val="DADADA"/>
        </a:accent4>
        <a:accent5>
          <a:srgbClr val="C8D4C6"/>
        </a:accent5>
        <a:accent6>
          <a:srgbClr val="B9D6E7"/>
        </a:accent6>
        <a:hlink>
          <a:srgbClr val="FFFF66"/>
        </a:hlink>
        <a:folHlink>
          <a:srgbClr val="66FFFF"/>
        </a:folHlink>
      </a:clrScheme>
      <a:clrMap bg1="dk2" tx1="lt1" bg2="dk1" tx2="lt2" accent1="accent1" accent2="accent2" accent3="accent3" accent4="accent4" accent5="accent5" accent6="accent6" hlink="hlink" folHlink="folHlink"/>
    </a:extraClrScheme>
    <a:extraClrScheme>
      <a:clrScheme name="tdesignb 3">
        <a:dk1>
          <a:srgbClr val="DDDDDD"/>
        </a:dk1>
        <a:lt1>
          <a:srgbClr val="FFFFFF"/>
        </a:lt1>
        <a:dk2>
          <a:srgbClr val="7B7BA7"/>
        </a:dk2>
        <a:lt2>
          <a:srgbClr val="FFFF66"/>
        </a:lt2>
        <a:accent1>
          <a:srgbClr val="78AE90"/>
        </a:accent1>
        <a:accent2>
          <a:srgbClr val="B8B8D0"/>
        </a:accent2>
        <a:accent3>
          <a:srgbClr val="BFBFD0"/>
        </a:accent3>
        <a:accent4>
          <a:srgbClr val="DADADA"/>
        </a:accent4>
        <a:accent5>
          <a:srgbClr val="BED3C6"/>
        </a:accent5>
        <a:accent6>
          <a:srgbClr val="A6A6BC"/>
        </a:accent6>
        <a:hlink>
          <a:srgbClr val="66FFCC"/>
        </a:hlink>
        <a:folHlink>
          <a:srgbClr val="CCFF99"/>
        </a:folHlink>
      </a:clrScheme>
      <a:clrMap bg1="dk2" tx1="lt1" bg2="dk1" tx2="lt2" accent1="accent1" accent2="accent2" accent3="accent3" accent4="accent4" accent5="accent5" accent6="accent6" hlink="hlink" folHlink="folHlink"/>
    </a:extraClrScheme>
    <a:extraClrScheme>
      <a:clrScheme name="tdesignb 4">
        <a:dk1>
          <a:srgbClr val="DDDDDD"/>
        </a:dk1>
        <a:lt1>
          <a:srgbClr val="FFFF00"/>
        </a:lt1>
        <a:dk2>
          <a:srgbClr val="6600CC"/>
        </a:dk2>
        <a:lt2>
          <a:srgbClr val="FFFFFF"/>
        </a:lt2>
        <a:accent1>
          <a:srgbClr val="7296B6"/>
        </a:accent1>
        <a:accent2>
          <a:srgbClr val="FF6600"/>
        </a:accent2>
        <a:accent3>
          <a:srgbClr val="B8AAE2"/>
        </a:accent3>
        <a:accent4>
          <a:srgbClr val="DADA00"/>
        </a:accent4>
        <a:accent5>
          <a:srgbClr val="BCC9D7"/>
        </a:accent5>
        <a:accent6>
          <a:srgbClr val="E75C00"/>
        </a:accent6>
        <a:hlink>
          <a:srgbClr val="99FFCC"/>
        </a:hlink>
        <a:folHlink>
          <a:srgbClr val="FFFFFF"/>
        </a:folHlink>
      </a:clrScheme>
      <a:clrMap bg1="dk2" tx1="lt1" bg2="dk1" tx2="lt2" accent1="accent1" accent2="accent2" accent3="accent3" accent4="accent4" accent5="accent5" accent6="accent6" hlink="hlink" folHlink="folHlink"/>
    </a:extraClrScheme>
    <a:extraClrScheme>
      <a:clrScheme name="tdesignb 5">
        <a:dk1>
          <a:srgbClr val="DDDDDD"/>
        </a:dk1>
        <a:lt1>
          <a:srgbClr val="FFFFFF"/>
        </a:lt1>
        <a:dk2>
          <a:srgbClr val="0099CC"/>
        </a:dk2>
        <a:lt2>
          <a:srgbClr val="CCECFF"/>
        </a:lt2>
        <a:accent1>
          <a:srgbClr val="DD8A79"/>
        </a:accent1>
        <a:accent2>
          <a:srgbClr val="339966"/>
        </a:accent2>
        <a:accent3>
          <a:srgbClr val="AACAE2"/>
        </a:accent3>
        <a:accent4>
          <a:srgbClr val="DADADA"/>
        </a:accent4>
        <a:accent5>
          <a:srgbClr val="EBC4BE"/>
        </a:accent5>
        <a:accent6>
          <a:srgbClr val="2D8A5C"/>
        </a:accent6>
        <a:hlink>
          <a:srgbClr val="FFFF66"/>
        </a:hlink>
        <a:folHlink>
          <a:srgbClr val="CCFF99"/>
        </a:folHlink>
      </a:clrScheme>
      <a:clrMap bg1="dk2" tx1="lt1" bg2="dk1" tx2="lt2" accent1="accent1" accent2="accent2" accent3="accent3" accent4="accent4" accent5="accent5" accent6="accent6" hlink="hlink" folHlink="folHlink"/>
    </a:extraClrScheme>
    <a:extraClrScheme>
      <a:clrScheme name="tdesignb 6">
        <a:dk1>
          <a:srgbClr val="C0C0C0"/>
        </a:dk1>
        <a:lt1>
          <a:srgbClr val="FFFFFF"/>
        </a:lt1>
        <a:dk2>
          <a:srgbClr val="536DAD"/>
        </a:dk2>
        <a:lt2>
          <a:srgbClr val="66FF66"/>
        </a:lt2>
        <a:accent1>
          <a:srgbClr val="C48AB6"/>
        </a:accent1>
        <a:accent2>
          <a:srgbClr val="FFCCFF"/>
        </a:accent2>
        <a:accent3>
          <a:srgbClr val="B3BAD3"/>
        </a:accent3>
        <a:accent4>
          <a:srgbClr val="DADADA"/>
        </a:accent4>
        <a:accent5>
          <a:srgbClr val="DEC4D7"/>
        </a:accent5>
        <a:accent6>
          <a:srgbClr val="E7B9E7"/>
        </a:accent6>
        <a:hlink>
          <a:srgbClr val="00FFFF"/>
        </a:hlink>
        <a:folHlink>
          <a:srgbClr val="FFFF66"/>
        </a:folHlink>
      </a:clrScheme>
      <a:clrMap bg1="dk2" tx1="lt1" bg2="dk1" tx2="lt2" accent1="accent1" accent2="accent2" accent3="accent3" accent4="accent4" accent5="accent5" accent6="accent6" hlink="hlink" folHlink="folHlink"/>
    </a:extraClrScheme>
    <a:extraClrScheme>
      <a:clrScheme name="tdesignb 7">
        <a:dk1>
          <a:srgbClr val="C0C0C0"/>
        </a:dk1>
        <a:lt1>
          <a:srgbClr val="FFFF00"/>
        </a:lt1>
        <a:dk2>
          <a:srgbClr val="996633"/>
        </a:dk2>
        <a:lt2>
          <a:srgbClr val="66FFFF"/>
        </a:lt2>
        <a:accent1>
          <a:srgbClr val="CD7C73"/>
        </a:accent1>
        <a:accent2>
          <a:srgbClr val="B6B6CE"/>
        </a:accent2>
        <a:accent3>
          <a:srgbClr val="CAB8AD"/>
        </a:accent3>
        <a:accent4>
          <a:srgbClr val="DADA00"/>
        </a:accent4>
        <a:accent5>
          <a:srgbClr val="E3BFBC"/>
        </a:accent5>
        <a:accent6>
          <a:srgbClr val="A5A5BA"/>
        </a:accent6>
        <a:hlink>
          <a:srgbClr val="000000"/>
        </a:hlink>
        <a:folHlink>
          <a:srgbClr val="CCECFF"/>
        </a:folHlink>
      </a:clrScheme>
      <a:clrMap bg1="dk2" tx1="lt1" bg2="dk1" tx2="lt2" accent1="accent1" accent2="accent2" accent3="accent3" accent4="accent4" accent5="accent5" accent6="accent6" hlink="hlink" folHlink="folHlink"/>
    </a:extraClrScheme>
    <a:extraClrScheme>
      <a:clrScheme name="tdesignb 8">
        <a:dk1>
          <a:srgbClr val="C0C0C0"/>
        </a:dk1>
        <a:lt1>
          <a:srgbClr val="FFFF66"/>
        </a:lt1>
        <a:dk2>
          <a:srgbClr val="008080"/>
        </a:dk2>
        <a:lt2>
          <a:srgbClr val="FFFF00"/>
        </a:lt2>
        <a:accent1>
          <a:srgbClr val="859CC9"/>
        </a:accent1>
        <a:accent2>
          <a:srgbClr val="FFCCFF"/>
        </a:accent2>
        <a:accent3>
          <a:srgbClr val="AAC0C0"/>
        </a:accent3>
        <a:accent4>
          <a:srgbClr val="DADA56"/>
        </a:accent4>
        <a:accent5>
          <a:srgbClr val="C2CBE1"/>
        </a:accent5>
        <a:accent6>
          <a:srgbClr val="E7B9E7"/>
        </a:accent6>
        <a:hlink>
          <a:srgbClr val="99FFCC"/>
        </a:hlink>
        <a:folHlink>
          <a:srgbClr val="CCECFF"/>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TDESIGNB</Template>
  <TotalTime>7672</TotalTime>
  <Words>2106</Words>
  <Application>Microsoft Office PowerPoint</Application>
  <PresentationFormat>如螢幕大小 (4:3)</PresentationFormat>
  <Paragraphs>963</Paragraphs>
  <Slides>60</Slides>
  <Notes>0</Notes>
  <HiddenSlides>0</HiddenSlides>
  <MMClips>0</MMClips>
  <ScaleCrop>false</ScaleCrop>
  <HeadingPairs>
    <vt:vector size="8" baseType="variant">
      <vt:variant>
        <vt:lpstr>使用字型</vt:lpstr>
      </vt:variant>
      <vt:variant>
        <vt:i4>5</vt:i4>
      </vt:variant>
      <vt:variant>
        <vt:lpstr>佈景主題</vt:lpstr>
      </vt:variant>
      <vt:variant>
        <vt:i4>1</vt:i4>
      </vt:variant>
      <vt:variant>
        <vt:lpstr>內嵌 OLE 伺服程式</vt:lpstr>
      </vt:variant>
      <vt:variant>
        <vt:i4>1</vt:i4>
      </vt:variant>
      <vt:variant>
        <vt:lpstr>投影片標題</vt:lpstr>
      </vt:variant>
      <vt:variant>
        <vt:i4>60</vt:i4>
      </vt:variant>
    </vt:vector>
  </HeadingPairs>
  <TitlesOfParts>
    <vt:vector size="67" baseType="lpstr">
      <vt:lpstr>Arial</vt:lpstr>
      <vt:lpstr>新細明體</vt:lpstr>
      <vt:lpstr>Wingdings 2</vt:lpstr>
      <vt:lpstr>標楷體</vt:lpstr>
      <vt:lpstr>Wingdings</vt:lpstr>
      <vt:lpstr>tdesignb</vt:lpstr>
      <vt:lpstr>點陣圖影像</vt:lpstr>
      <vt:lpstr>PowerPoint 簡報</vt:lpstr>
      <vt:lpstr>Java 的物件導向</vt:lpstr>
      <vt:lpstr>封裝</vt:lpstr>
      <vt:lpstr>繼承</vt:lpstr>
      <vt:lpstr>繼承</vt:lpstr>
      <vt:lpstr>繼承</vt:lpstr>
      <vt:lpstr>繼承</vt:lpstr>
      <vt:lpstr>轉型</vt:lpstr>
      <vt:lpstr>轉型</vt:lpstr>
      <vt:lpstr>多型</vt:lpstr>
      <vt:lpstr>多型</vt:lpstr>
      <vt:lpstr>介面</vt:lpstr>
      <vt:lpstr>介面</vt:lpstr>
      <vt:lpstr>介面</vt:lpstr>
      <vt:lpstr>介面</vt:lpstr>
      <vt:lpstr>介面</vt:lpstr>
      <vt:lpstr>介面</vt:lpstr>
      <vt:lpstr>實現</vt:lpstr>
      <vt:lpstr>實現</vt:lpstr>
      <vt:lpstr>實現</vt:lpstr>
      <vt:lpstr>實現</vt:lpstr>
      <vt:lpstr>封包</vt:lpstr>
      <vt:lpstr>封包</vt:lpstr>
      <vt:lpstr>封包</vt:lpstr>
      <vt:lpstr>設定Classpath</vt:lpstr>
      <vt:lpstr>封包</vt:lpstr>
      <vt:lpstr>封包</vt:lpstr>
      <vt:lpstr>封包</vt:lpstr>
      <vt:lpstr>封包</vt:lpstr>
      <vt:lpstr>實作物件導向程式</vt:lpstr>
      <vt:lpstr>物件結構分析</vt:lpstr>
      <vt:lpstr>模擬「圖形家族」的執行結果</vt:lpstr>
      <vt:lpstr>製作類別庫</vt:lpstr>
      <vt:lpstr>封裝Entity類別</vt:lpstr>
      <vt:lpstr>Entity類別設計</vt:lpstr>
      <vt:lpstr>介面程式設計</vt:lpstr>
      <vt:lpstr>介面程式設計</vt:lpstr>
      <vt:lpstr>目前的圖形家族</vt:lpstr>
      <vt:lpstr>繼承自Entity</vt:lpstr>
      <vt:lpstr>Java的繼承能力</vt:lpstr>
      <vt:lpstr>圓類 vs 角類</vt:lpstr>
      <vt:lpstr>圓類 vs 角類</vt:lpstr>
      <vt:lpstr>繼承程式設計</vt:lpstr>
      <vt:lpstr>Circle類別</vt:lpstr>
      <vt:lpstr>Circle類別設計</vt:lpstr>
      <vt:lpstr>Semicircle類別設計</vt:lpstr>
      <vt:lpstr>介面的設計繼承</vt:lpstr>
      <vt:lpstr>Ellipse類別</vt:lpstr>
      <vt:lpstr>Ellipse類別設計</vt:lpstr>
      <vt:lpstr>Rectangle類別</vt:lpstr>
      <vt:lpstr>Rectangle類別設計</vt:lpstr>
      <vt:lpstr>介面的設計繼承</vt:lpstr>
      <vt:lpstr>Triangle類別</vt:lpstr>
      <vt:lpstr>Triangle類別設計</vt:lpstr>
      <vt:lpstr>圖形家族</vt:lpstr>
      <vt:lpstr>列印Circle物件</vt:lpstr>
      <vt:lpstr>介面 vs 多型</vt:lpstr>
      <vt:lpstr>執行圖形家族的主程式</vt:lpstr>
      <vt:lpstr>物件技術總結</vt:lpstr>
      <vt:lpstr>物件技術總結</vt:lpstr>
    </vt:vector>
  </TitlesOfParts>
  <Company>CYCU</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HTML教學</dc:title>
  <dc:creator>magesword</dc:creator>
  <cp:lastModifiedBy>興夏 陳</cp:lastModifiedBy>
  <cp:revision>307</cp:revision>
  <dcterms:created xsi:type="dcterms:W3CDTF">2002-02-19T06:43:40Z</dcterms:created>
  <dcterms:modified xsi:type="dcterms:W3CDTF">2020-03-03T04:03:27Z</dcterms:modified>
</cp:coreProperties>
</file>