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9"/>
  </p:notesMasterIdLst>
  <p:handoutMasterIdLst>
    <p:handoutMasterId r:id="rId40"/>
  </p:handoutMasterIdLst>
  <p:sldIdLst>
    <p:sldId id="258" r:id="rId2"/>
    <p:sldId id="293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81" r:id="rId23"/>
    <p:sldId id="282" r:id="rId24"/>
    <p:sldId id="277" r:id="rId25"/>
    <p:sldId id="278" r:id="rId26"/>
    <p:sldId id="279" r:id="rId27"/>
    <p:sldId id="280" r:id="rId28"/>
    <p:sldId id="283" r:id="rId29"/>
    <p:sldId id="284" r:id="rId30"/>
    <p:sldId id="289" r:id="rId31"/>
    <p:sldId id="290" r:id="rId32"/>
    <p:sldId id="291" r:id="rId33"/>
    <p:sldId id="292" r:id="rId34"/>
    <p:sldId id="285" r:id="rId35"/>
    <p:sldId id="286" r:id="rId36"/>
    <p:sldId id="287" r:id="rId37"/>
    <p:sldId id="288" r:id="rId3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00FF99"/>
    <a:srgbClr val="FFFF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95"/>
    <p:restoredTop sz="94701"/>
  </p:normalViewPr>
  <p:slideViewPr>
    <p:cSldViewPr>
      <p:cViewPr varScale="1">
        <p:scale>
          <a:sx n="70" d="100"/>
          <a:sy n="70" d="100"/>
        </p:scale>
        <p:origin x="1416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18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fld id="{F407443B-6438-4930-A0A4-FDFE971850C4}" type="datetimeFigureOut">
              <a:rPr lang="zh-TW" altLang="en-US"/>
              <a:pPr>
                <a:defRPr/>
              </a:pPr>
              <a:t>2022/4/10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fld id="{B14D787C-EE83-4B52-A898-1CCDE0F7B085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79898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09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/>
          </a:extLst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 smtClean="0"/>
              <a:t>按一下以編輯母片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charset="0"/>
                <a:ea typeface="新細明體" charset="-120"/>
              </a:defRPr>
            </a:lvl1pPr>
          </a:lstStyle>
          <a:p>
            <a:pPr>
              <a:defRPr/>
            </a:pPr>
            <a:fld id="{7EB4B816-2B41-421C-9E83-E19091A0ACDE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616439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defRPr/>
            </a:pPr>
            <a:fld id="{110AC1B5-0DD6-4F33-9B2F-2B642D08CE85}" type="slidenum">
              <a:rPr lang="zh-TW" altLang="en-US" smtClean="0">
                <a:latin typeface="Times New Roman" charset="0"/>
              </a:rPr>
              <a:pPr eaLnBrk="1" hangingPunct="1">
                <a:defRPr/>
              </a:pPr>
              <a:t>1</a:t>
            </a:fld>
            <a:endParaRPr lang="en-US" altLang="zh-TW" smtClean="0">
              <a:latin typeface="Times New Roman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zh-TW" altLang="en-US">
              <a:latin typeface="Times New Roman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031724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3902075"/>
            <a:ext cx="3400425" cy="2949575"/>
            <a:chOff x="0" y="2458"/>
            <a:chExt cx="2142" cy="1858"/>
          </a:xfrm>
        </p:grpSpPr>
        <p:sp>
          <p:nvSpPr>
            <p:cNvPr id="5" name="Freeform 3"/>
            <p:cNvSpPr>
              <a:spLocks/>
            </p:cNvSpPr>
            <p:nvPr/>
          </p:nvSpPr>
          <p:spPr bwMode="ltGray">
            <a:xfrm>
              <a:off x="0" y="2508"/>
              <a:ext cx="2142" cy="1804"/>
            </a:xfrm>
            <a:custGeom>
              <a:avLst/>
              <a:gdLst>
                <a:gd name="T0" fmla="*/ 329 w 2135"/>
                <a:gd name="T1" fmla="*/ 66 h 1804"/>
                <a:gd name="T2" fmla="*/ 161 w 2135"/>
                <a:gd name="T3" fmla="*/ 30 h 1804"/>
                <a:gd name="T4" fmla="*/ 0 w 2135"/>
                <a:gd name="T5" fmla="*/ 0 h 1804"/>
                <a:gd name="T6" fmla="*/ 0 w 2135"/>
                <a:gd name="T7" fmla="*/ 12 h 1804"/>
                <a:gd name="T8" fmla="*/ 161 w 2135"/>
                <a:gd name="T9" fmla="*/ 42 h 1804"/>
                <a:gd name="T10" fmla="*/ 323 w 2135"/>
                <a:gd name="T11" fmla="*/ 78 h 1804"/>
                <a:gd name="T12" fmla="*/ 556 w 2135"/>
                <a:gd name="T13" fmla="*/ 150 h 1804"/>
                <a:gd name="T14" fmla="*/ 777 w 2135"/>
                <a:gd name="T15" fmla="*/ 245 h 1804"/>
                <a:gd name="T16" fmla="*/ 993 w 2135"/>
                <a:gd name="T17" fmla="*/ 365 h 1804"/>
                <a:gd name="T18" fmla="*/ 1196 w 2135"/>
                <a:gd name="T19" fmla="*/ 503 h 1804"/>
                <a:gd name="T20" fmla="*/ 1381 w 2135"/>
                <a:gd name="T21" fmla="*/ 653 h 1804"/>
                <a:gd name="T22" fmla="*/ 1555 w 2135"/>
                <a:gd name="T23" fmla="*/ 827 h 1804"/>
                <a:gd name="T24" fmla="*/ 1710 w 2135"/>
                <a:gd name="T25" fmla="*/ 1019 h 1804"/>
                <a:gd name="T26" fmla="*/ 1854 w 2135"/>
                <a:gd name="T27" fmla="*/ 1229 h 1804"/>
                <a:gd name="T28" fmla="*/ 1937 w 2135"/>
                <a:gd name="T29" fmla="*/ 1366 h 1804"/>
                <a:gd name="T30" fmla="*/ 2009 w 2135"/>
                <a:gd name="T31" fmla="*/ 1510 h 1804"/>
                <a:gd name="T32" fmla="*/ 2069 w 2135"/>
                <a:gd name="T33" fmla="*/ 1654 h 1804"/>
                <a:gd name="T34" fmla="*/ 2123 w 2135"/>
                <a:gd name="T35" fmla="*/ 1804 h 1804"/>
                <a:gd name="T36" fmla="*/ 2135 w 2135"/>
                <a:gd name="T37" fmla="*/ 1804 h 1804"/>
                <a:gd name="T38" fmla="*/ 2081 w 2135"/>
                <a:gd name="T39" fmla="*/ 1654 h 1804"/>
                <a:gd name="T40" fmla="*/ 2021 w 2135"/>
                <a:gd name="T41" fmla="*/ 1510 h 1804"/>
                <a:gd name="T42" fmla="*/ 1949 w 2135"/>
                <a:gd name="T43" fmla="*/ 1366 h 1804"/>
                <a:gd name="T44" fmla="*/ 1866 w 2135"/>
                <a:gd name="T45" fmla="*/ 1223 h 1804"/>
                <a:gd name="T46" fmla="*/ 1722 w 2135"/>
                <a:gd name="T47" fmla="*/ 1013 h 1804"/>
                <a:gd name="T48" fmla="*/ 1561 w 2135"/>
                <a:gd name="T49" fmla="*/ 821 h 1804"/>
                <a:gd name="T50" fmla="*/ 1387 w 2135"/>
                <a:gd name="T51" fmla="*/ 647 h 1804"/>
                <a:gd name="T52" fmla="*/ 1202 w 2135"/>
                <a:gd name="T53" fmla="*/ 491 h 1804"/>
                <a:gd name="T54" fmla="*/ 999 w 2135"/>
                <a:gd name="T55" fmla="*/ 353 h 1804"/>
                <a:gd name="T56" fmla="*/ 783 w 2135"/>
                <a:gd name="T57" fmla="*/ 239 h 1804"/>
                <a:gd name="T58" fmla="*/ 562 w 2135"/>
                <a:gd name="T59" fmla="*/ 138 h 1804"/>
                <a:gd name="T60" fmla="*/ 329 w 2135"/>
                <a:gd name="T61" fmla="*/ 66 h 1804"/>
                <a:gd name="T62" fmla="*/ 329 w 2135"/>
                <a:gd name="T63" fmla="*/ 66 h 18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135" h="1804">
                  <a:moveTo>
                    <a:pt x="329" y="66"/>
                  </a:moveTo>
                  <a:lnTo>
                    <a:pt x="161" y="3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161" y="42"/>
                  </a:lnTo>
                  <a:lnTo>
                    <a:pt x="323" y="78"/>
                  </a:lnTo>
                  <a:lnTo>
                    <a:pt x="556" y="150"/>
                  </a:lnTo>
                  <a:lnTo>
                    <a:pt x="777" y="245"/>
                  </a:lnTo>
                  <a:lnTo>
                    <a:pt x="993" y="365"/>
                  </a:lnTo>
                  <a:lnTo>
                    <a:pt x="1196" y="503"/>
                  </a:lnTo>
                  <a:lnTo>
                    <a:pt x="1381" y="653"/>
                  </a:lnTo>
                  <a:lnTo>
                    <a:pt x="1555" y="827"/>
                  </a:lnTo>
                  <a:lnTo>
                    <a:pt x="1710" y="1019"/>
                  </a:lnTo>
                  <a:lnTo>
                    <a:pt x="1854" y="1229"/>
                  </a:lnTo>
                  <a:lnTo>
                    <a:pt x="1937" y="1366"/>
                  </a:lnTo>
                  <a:lnTo>
                    <a:pt x="2009" y="1510"/>
                  </a:lnTo>
                  <a:lnTo>
                    <a:pt x="2069" y="1654"/>
                  </a:lnTo>
                  <a:lnTo>
                    <a:pt x="2123" y="1804"/>
                  </a:lnTo>
                  <a:lnTo>
                    <a:pt x="2135" y="1804"/>
                  </a:lnTo>
                  <a:lnTo>
                    <a:pt x="2081" y="1654"/>
                  </a:lnTo>
                  <a:lnTo>
                    <a:pt x="2021" y="1510"/>
                  </a:lnTo>
                  <a:lnTo>
                    <a:pt x="1949" y="1366"/>
                  </a:lnTo>
                  <a:lnTo>
                    <a:pt x="1866" y="1223"/>
                  </a:lnTo>
                  <a:lnTo>
                    <a:pt x="1722" y="1013"/>
                  </a:lnTo>
                  <a:lnTo>
                    <a:pt x="1561" y="821"/>
                  </a:lnTo>
                  <a:lnTo>
                    <a:pt x="1387" y="647"/>
                  </a:lnTo>
                  <a:lnTo>
                    <a:pt x="1202" y="491"/>
                  </a:lnTo>
                  <a:lnTo>
                    <a:pt x="999" y="353"/>
                  </a:lnTo>
                  <a:lnTo>
                    <a:pt x="783" y="239"/>
                  </a:lnTo>
                  <a:lnTo>
                    <a:pt x="562" y="138"/>
                  </a:lnTo>
                  <a:lnTo>
                    <a:pt x="329" y="66"/>
                  </a:lnTo>
                  <a:lnTo>
                    <a:pt x="329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TW" altLang="en-US">
                <a:latin typeface="Arial" charset="0"/>
              </a:endParaRPr>
            </a:p>
          </p:txBody>
        </p:sp>
        <p:sp>
          <p:nvSpPr>
            <p:cNvPr id="6" name="Freeform 4"/>
            <p:cNvSpPr>
              <a:spLocks/>
            </p:cNvSpPr>
            <p:nvPr/>
          </p:nvSpPr>
          <p:spPr bwMode="hidden">
            <a:xfrm>
              <a:off x="0" y="2458"/>
              <a:ext cx="1854" cy="1858"/>
            </a:xfrm>
            <a:custGeom>
              <a:avLst/>
              <a:gdLst>
                <a:gd name="T0" fmla="*/ 1854 w 1854"/>
                <a:gd name="T1" fmla="*/ 1858 h 1858"/>
                <a:gd name="T2" fmla="*/ 0 w 1854"/>
                <a:gd name="T3" fmla="*/ 1858 h 1858"/>
                <a:gd name="T4" fmla="*/ 0 w 1854"/>
                <a:gd name="T5" fmla="*/ 0 h 1858"/>
                <a:gd name="T6" fmla="*/ 1854 w 1854"/>
                <a:gd name="T7" fmla="*/ 1858 h 1858"/>
                <a:gd name="T8" fmla="*/ 1854 w 1854"/>
                <a:gd name="T9" fmla="*/ 1858 h 18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4" h="1858">
                  <a:moveTo>
                    <a:pt x="1854" y="1858"/>
                  </a:moveTo>
                  <a:lnTo>
                    <a:pt x="0" y="1858"/>
                  </a:lnTo>
                  <a:lnTo>
                    <a:pt x="0" y="0"/>
                  </a:lnTo>
                  <a:lnTo>
                    <a:pt x="1854" y="1858"/>
                  </a:lnTo>
                  <a:lnTo>
                    <a:pt x="1854" y="185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TW" altLang="en-US">
                <a:latin typeface="Arial" charset="0"/>
              </a:endParaRPr>
            </a:p>
          </p:txBody>
        </p:sp>
        <p:sp>
          <p:nvSpPr>
            <p:cNvPr id="7" name="Freeform 5"/>
            <p:cNvSpPr>
              <a:spLocks/>
            </p:cNvSpPr>
            <p:nvPr/>
          </p:nvSpPr>
          <p:spPr bwMode="ltGray">
            <a:xfrm>
              <a:off x="0" y="2735"/>
              <a:ext cx="1745" cy="1577"/>
            </a:xfrm>
            <a:custGeom>
              <a:avLst/>
              <a:gdLst>
                <a:gd name="T0" fmla="*/ 1640 w 1745"/>
                <a:gd name="T1" fmla="*/ 1377 h 1577"/>
                <a:gd name="T2" fmla="*/ 1692 w 1745"/>
                <a:gd name="T3" fmla="*/ 1479 h 1577"/>
                <a:gd name="T4" fmla="*/ 1732 w 1745"/>
                <a:gd name="T5" fmla="*/ 1577 h 1577"/>
                <a:gd name="T6" fmla="*/ 1745 w 1745"/>
                <a:gd name="T7" fmla="*/ 1577 h 1577"/>
                <a:gd name="T8" fmla="*/ 1703 w 1745"/>
                <a:gd name="T9" fmla="*/ 1469 h 1577"/>
                <a:gd name="T10" fmla="*/ 1649 w 1745"/>
                <a:gd name="T11" fmla="*/ 1367 h 1577"/>
                <a:gd name="T12" fmla="*/ 1535 w 1745"/>
                <a:gd name="T13" fmla="*/ 1157 h 1577"/>
                <a:gd name="T14" fmla="*/ 1395 w 1745"/>
                <a:gd name="T15" fmla="*/ 951 h 1577"/>
                <a:gd name="T16" fmla="*/ 1236 w 1745"/>
                <a:gd name="T17" fmla="*/ 756 h 1577"/>
                <a:gd name="T18" fmla="*/ 1061 w 1745"/>
                <a:gd name="T19" fmla="*/ 582 h 1577"/>
                <a:gd name="T20" fmla="*/ 876 w 1745"/>
                <a:gd name="T21" fmla="*/ 426 h 1577"/>
                <a:gd name="T22" fmla="*/ 672 w 1745"/>
                <a:gd name="T23" fmla="*/ 294 h 1577"/>
                <a:gd name="T24" fmla="*/ 455 w 1745"/>
                <a:gd name="T25" fmla="*/ 174 h 1577"/>
                <a:gd name="T26" fmla="*/ 234 w 1745"/>
                <a:gd name="T27" fmla="*/ 78 h 1577"/>
                <a:gd name="T28" fmla="*/ 0 w 1745"/>
                <a:gd name="T29" fmla="*/ 0 h 1577"/>
                <a:gd name="T30" fmla="*/ 0 w 1745"/>
                <a:gd name="T31" fmla="*/ 12 h 1577"/>
                <a:gd name="T32" fmla="*/ 222 w 1745"/>
                <a:gd name="T33" fmla="*/ 89 h 1577"/>
                <a:gd name="T34" fmla="*/ 446 w 1745"/>
                <a:gd name="T35" fmla="*/ 185 h 1577"/>
                <a:gd name="T36" fmla="*/ 662 w 1745"/>
                <a:gd name="T37" fmla="*/ 305 h 1577"/>
                <a:gd name="T38" fmla="*/ 866 w 1745"/>
                <a:gd name="T39" fmla="*/ 437 h 1577"/>
                <a:gd name="T40" fmla="*/ 1052 w 1745"/>
                <a:gd name="T41" fmla="*/ 593 h 1577"/>
                <a:gd name="T42" fmla="*/ 1226 w 1745"/>
                <a:gd name="T43" fmla="*/ 767 h 1577"/>
                <a:gd name="T44" fmla="*/ 1385 w 1745"/>
                <a:gd name="T45" fmla="*/ 960 h 1577"/>
                <a:gd name="T46" fmla="*/ 1526 w 1745"/>
                <a:gd name="T47" fmla="*/ 1167 h 1577"/>
                <a:gd name="T48" fmla="*/ 1640 w 1745"/>
                <a:gd name="T49" fmla="*/ 1377 h 15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745" h="1577">
                  <a:moveTo>
                    <a:pt x="1640" y="1377"/>
                  </a:moveTo>
                  <a:lnTo>
                    <a:pt x="1692" y="1479"/>
                  </a:lnTo>
                  <a:lnTo>
                    <a:pt x="1732" y="1577"/>
                  </a:lnTo>
                  <a:lnTo>
                    <a:pt x="1745" y="1577"/>
                  </a:lnTo>
                  <a:lnTo>
                    <a:pt x="1703" y="1469"/>
                  </a:lnTo>
                  <a:lnTo>
                    <a:pt x="1649" y="1367"/>
                  </a:lnTo>
                  <a:lnTo>
                    <a:pt x="1535" y="1157"/>
                  </a:lnTo>
                  <a:lnTo>
                    <a:pt x="1395" y="951"/>
                  </a:lnTo>
                  <a:lnTo>
                    <a:pt x="1236" y="756"/>
                  </a:lnTo>
                  <a:lnTo>
                    <a:pt x="1061" y="582"/>
                  </a:lnTo>
                  <a:lnTo>
                    <a:pt x="876" y="426"/>
                  </a:lnTo>
                  <a:lnTo>
                    <a:pt x="672" y="294"/>
                  </a:lnTo>
                  <a:lnTo>
                    <a:pt x="455" y="174"/>
                  </a:lnTo>
                  <a:lnTo>
                    <a:pt x="234" y="78"/>
                  </a:lnTo>
                  <a:lnTo>
                    <a:pt x="0" y="0"/>
                  </a:lnTo>
                  <a:lnTo>
                    <a:pt x="0" y="12"/>
                  </a:lnTo>
                  <a:lnTo>
                    <a:pt x="222" y="89"/>
                  </a:lnTo>
                  <a:lnTo>
                    <a:pt x="446" y="185"/>
                  </a:lnTo>
                  <a:lnTo>
                    <a:pt x="662" y="305"/>
                  </a:lnTo>
                  <a:lnTo>
                    <a:pt x="866" y="437"/>
                  </a:lnTo>
                  <a:lnTo>
                    <a:pt x="1052" y="593"/>
                  </a:lnTo>
                  <a:lnTo>
                    <a:pt x="1226" y="767"/>
                  </a:lnTo>
                  <a:lnTo>
                    <a:pt x="1385" y="960"/>
                  </a:lnTo>
                  <a:lnTo>
                    <a:pt x="1526" y="1167"/>
                  </a:lnTo>
                  <a:lnTo>
                    <a:pt x="1640" y="1377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TW" altLang="en-US">
                <a:latin typeface="Arial" charset="0"/>
              </a:endParaRPr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ltGray">
            <a:xfrm>
              <a:off x="0" y="2544"/>
              <a:ext cx="1745" cy="1768"/>
            </a:xfrm>
            <a:custGeom>
              <a:avLst/>
              <a:gdLst>
                <a:gd name="T0" fmla="*/ 0 w 1745"/>
                <a:gd name="T1" fmla="*/ 0 h 1768"/>
                <a:gd name="T2" fmla="*/ 0 w 1745"/>
                <a:gd name="T3" fmla="*/ 12 h 1768"/>
                <a:gd name="T4" fmla="*/ 210 w 1745"/>
                <a:gd name="T5" fmla="*/ 88 h 1768"/>
                <a:gd name="T6" fmla="*/ 426 w 1745"/>
                <a:gd name="T7" fmla="*/ 190 h 1768"/>
                <a:gd name="T8" fmla="*/ 630 w 1745"/>
                <a:gd name="T9" fmla="*/ 304 h 1768"/>
                <a:gd name="T10" fmla="*/ 818 w 1745"/>
                <a:gd name="T11" fmla="*/ 442 h 1768"/>
                <a:gd name="T12" fmla="*/ 998 w 1745"/>
                <a:gd name="T13" fmla="*/ 592 h 1768"/>
                <a:gd name="T14" fmla="*/ 1164 w 1745"/>
                <a:gd name="T15" fmla="*/ 766 h 1768"/>
                <a:gd name="T16" fmla="*/ 1310 w 1745"/>
                <a:gd name="T17" fmla="*/ 942 h 1768"/>
                <a:gd name="T18" fmla="*/ 1454 w 1745"/>
                <a:gd name="T19" fmla="*/ 1146 h 1768"/>
                <a:gd name="T20" fmla="*/ 1536 w 1745"/>
                <a:gd name="T21" fmla="*/ 1298 h 1768"/>
                <a:gd name="T22" fmla="*/ 1614 w 1745"/>
                <a:gd name="T23" fmla="*/ 1456 h 1768"/>
                <a:gd name="T24" fmla="*/ 1682 w 1745"/>
                <a:gd name="T25" fmla="*/ 1616 h 1768"/>
                <a:gd name="T26" fmla="*/ 1733 w 1745"/>
                <a:gd name="T27" fmla="*/ 1768 h 1768"/>
                <a:gd name="T28" fmla="*/ 1745 w 1745"/>
                <a:gd name="T29" fmla="*/ 1768 h 1768"/>
                <a:gd name="T30" fmla="*/ 1691 w 1745"/>
                <a:gd name="T31" fmla="*/ 1606 h 1768"/>
                <a:gd name="T32" fmla="*/ 1623 w 1745"/>
                <a:gd name="T33" fmla="*/ 1445 h 1768"/>
                <a:gd name="T34" fmla="*/ 1547 w 1745"/>
                <a:gd name="T35" fmla="*/ 1288 h 1768"/>
                <a:gd name="T36" fmla="*/ 1463 w 1745"/>
                <a:gd name="T37" fmla="*/ 1136 h 1768"/>
                <a:gd name="T38" fmla="*/ 1320 w 1745"/>
                <a:gd name="T39" fmla="*/ 932 h 1768"/>
                <a:gd name="T40" fmla="*/ 1173 w 1745"/>
                <a:gd name="T41" fmla="*/ 755 h 1768"/>
                <a:gd name="T42" fmla="*/ 1008 w 1745"/>
                <a:gd name="T43" fmla="*/ 581 h 1768"/>
                <a:gd name="T44" fmla="*/ 827 w 1745"/>
                <a:gd name="T45" fmla="*/ 431 h 1768"/>
                <a:gd name="T46" fmla="*/ 642 w 1745"/>
                <a:gd name="T47" fmla="*/ 293 h 1768"/>
                <a:gd name="T48" fmla="*/ 437 w 1745"/>
                <a:gd name="T49" fmla="*/ 179 h 1768"/>
                <a:gd name="T50" fmla="*/ 222 w 1745"/>
                <a:gd name="T51" fmla="*/ 78 h 1768"/>
                <a:gd name="T52" fmla="*/ 0 w 1745"/>
                <a:gd name="T53" fmla="*/ 0 h 1768"/>
                <a:gd name="T54" fmla="*/ 0 w 1745"/>
                <a:gd name="T55" fmla="*/ 0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745" h="1768">
                  <a:moveTo>
                    <a:pt x="0" y="0"/>
                  </a:moveTo>
                  <a:lnTo>
                    <a:pt x="0" y="12"/>
                  </a:lnTo>
                  <a:lnTo>
                    <a:pt x="210" y="88"/>
                  </a:lnTo>
                  <a:lnTo>
                    <a:pt x="426" y="190"/>
                  </a:lnTo>
                  <a:lnTo>
                    <a:pt x="630" y="304"/>
                  </a:lnTo>
                  <a:lnTo>
                    <a:pt x="818" y="442"/>
                  </a:lnTo>
                  <a:lnTo>
                    <a:pt x="998" y="592"/>
                  </a:lnTo>
                  <a:lnTo>
                    <a:pt x="1164" y="766"/>
                  </a:lnTo>
                  <a:lnTo>
                    <a:pt x="1310" y="942"/>
                  </a:lnTo>
                  <a:lnTo>
                    <a:pt x="1454" y="1146"/>
                  </a:lnTo>
                  <a:lnTo>
                    <a:pt x="1536" y="1298"/>
                  </a:lnTo>
                  <a:lnTo>
                    <a:pt x="1614" y="1456"/>
                  </a:lnTo>
                  <a:lnTo>
                    <a:pt x="1682" y="1616"/>
                  </a:lnTo>
                  <a:lnTo>
                    <a:pt x="1733" y="1768"/>
                  </a:lnTo>
                  <a:lnTo>
                    <a:pt x="1745" y="1768"/>
                  </a:lnTo>
                  <a:lnTo>
                    <a:pt x="1691" y="1606"/>
                  </a:lnTo>
                  <a:lnTo>
                    <a:pt x="1623" y="1445"/>
                  </a:lnTo>
                  <a:lnTo>
                    <a:pt x="1547" y="1288"/>
                  </a:lnTo>
                  <a:lnTo>
                    <a:pt x="1463" y="1136"/>
                  </a:lnTo>
                  <a:lnTo>
                    <a:pt x="1320" y="932"/>
                  </a:lnTo>
                  <a:lnTo>
                    <a:pt x="1173" y="755"/>
                  </a:lnTo>
                  <a:lnTo>
                    <a:pt x="1008" y="581"/>
                  </a:lnTo>
                  <a:lnTo>
                    <a:pt x="827" y="431"/>
                  </a:lnTo>
                  <a:lnTo>
                    <a:pt x="642" y="293"/>
                  </a:lnTo>
                  <a:lnTo>
                    <a:pt x="437" y="179"/>
                  </a:lnTo>
                  <a:lnTo>
                    <a:pt x="222" y="7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TW" altLang="en-US">
                <a:latin typeface="Arial" charset="0"/>
              </a:endParaRPr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ltGray">
            <a:xfrm>
              <a:off x="209" y="2784"/>
              <a:ext cx="86" cy="86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defRPr/>
              </a:pPr>
              <a:endParaRPr lang="zh-TW" altLang="en-US" smtClean="0"/>
            </a:p>
          </p:txBody>
        </p:sp>
        <p:sp>
          <p:nvSpPr>
            <p:cNvPr id="10" name="Oval 8"/>
            <p:cNvSpPr>
              <a:spLocks noChangeArrowheads="1"/>
            </p:cNvSpPr>
            <p:nvPr/>
          </p:nvSpPr>
          <p:spPr bwMode="ltGray">
            <a:xfrm>
              <a:off x="1536" y="3884"/>
              <a:ext cx="92" cy="9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defRPr/>
              </a:pPr>
              <a:endParaRPr lang="zh-TW" altLang="en-US" smtClean="0"/>
            </a:p>
          </p:txBody>
        </p:sp>
        <p:sp>
          <p:nvSpPr>
            <p:cNvPr id="11" name="Oval 9"/>
            <p:cNvSpPr>
              <a:spLocks noChangeArrowheads="1"/>
            </p:cNvSpPr>
            <p:nvPr/>
          </p:nvSpPr>
          <p:spPr bwMode="ltGray">
            <a:xfrm>
              <a:off x="791" y="2723"/>
              <a:ext cx="121" cy="12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defRPr/>
              </a:pPr>
              <a:endParaRPr lang="zh-TW" altLang="en-US" smtClean="0"/>
            </a:p>
          </p:txBody>
        </p:sp>
      </p:grpSp>
      <p:sp>
        <p:nvSpPr>
          <p:cNvPr id="7178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zh-TW" altLang="en-US" noProof="0" smtClean="0"/>
              <a:t>按一下以編輯母片標題樣式</a:t>
            </a:r>
          </a:p>
        </p:txBody>
      </p:sp>
      <p:sp>
        <p:nvSpPr>
          <p:cNvPr id="7179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TW" altLang="en-US" noProof="0" smtClean="0"/>
              <a:t>按一下以編輯母片副標題樣式</a:t>
            </a:r>
          </a:p>
        </p:txBody>
      </p:sp>
      <p:sp>
        <p:nvSpPr>
          <p:cNvPr id="12" name="Rectangle 12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9F4D5D-2412-40B5-8B99-409C346D2A4F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30602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ABE238-1562-4944-8456-FD910B26A98E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22823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9F5AC8-FFF8-4A30-9DA9-51B8EEF20288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13437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9E7D64-EA65-4FED-9699-CBC4CD67B50A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33473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C51C1B-C39C-4CDC-8E01-40D7F1B926EC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38544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721D2D-82F2-469C-B642-2A8E389869F7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05166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42C081-3127-4F4A-882A-2FE34C82A662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52450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43BB41-4A9A-4045-AD0D-893F7875AE73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00892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AAFDC8-4F9A-493A-AF68-A636843F1B9A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28439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AAE30A-2C40-4467-9BCB-2FC881E33419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63550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A742E2-C052-4E52-B494-600D68C0908A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24196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3902075"/>
            <a:ext cx="3400425" cy="2949575"/>
            <a:chOff x="0" y="2458"/>
            <a:chExt cx="2142" cy="1858"/>
          </a:xfrm>
        </p:grpSpPr>
        <p:sp>
          <p:nvSpPr>
            <p:cNvPr id="6147" name="Freeform 3"/>
            <p:cNvSpPr>
              <a:spLocks/>
            </p:cNvSpPr>
            <p:nvPr/>
          </p:nvSpPr>
          <p:spPr bwMode="ltGray">
            <a:xfrm>
              <a:off x="0" y="2508"/>
              <a:ext cx="2142" cy="1804"/>
            </a:xfrm>
            <a:custGeom>
              <a:avLst/>
              <a:gdLst>
                <a:gd name="T0" fmla="*/ 329 w 2135"/>
                <a:gd name="T1" fmla="*/ 66 h 1804"/>
                <a:gd name="T2" fmla="*/ 161 w 2135"/>
                <a:gd name="T3" fmla="*/ 30 h 1804"/>
                <a:gd name="T4" fmla="*/ 0 w 2135"/>
                <a:gd name="T5" fmla="*/ 0 h 1804"/>
                <a:gd name="T6" fmla="*/ 0 w 2135"/>
                <a:gd name="T7" fmla="*/ 12 h 1804"/>
                <a:gd name="T8" fmla="*/ 161 w 2135"/>
                <a:gd name="T9" fmla="*/ 42 h 1804"/>
                <a:gd name="T10" fmla="*/ 323 w 2135"/>
                <a:gd name="T11" fmla="*/ 78 h 1804"/>
                <a:gd name="T12" fmla="*/ 556 w 2135"/>
                <a:gd name="T13" fmla="*/ 150 h 1804"/>
                <a:gd name="T14" fmla="*/ 777 w 2135"/>
                <a:gd name="T15" fmla="*/ 245 h 1804"/>
                <a:gd name="T16" fmla="*/ 993 w 2135"/>
                <a:gd name="T17" fmla="*/ 365 h 1804"/>
                <a:gd name="T18" fmla="*/ 1196 w 2135"/>
                <a:gd name="T19" fmla="*/ 503 h 1804"/>
                <a:gd name="T20" fmla="*/ 1381 w 2135"/>
                <a:gd name="T21" fmla="*/ 653 h 1804"/>
                <a:gd name="T22" fmla="*/ 1555 w 2135"/>
                <a:gd name="T23" fmla="*/ 827 h 1804"/>
                <a:gd name="T24" fmla="*/ 1710 w 2135"/>
                <a:gd name="T25" fmla="*/ 1019 h 1804"/>
                <a:gd name="T26" fmla="*/ 1854 w 2135"/>
                <a:gd name="T27" fmla="*/ 1229 h 1804"/>
                <a:gd name="T28" fmla="*/ 1937 w 2135"/>
                <a:gd name="T29" fmla="*/ 1366 h 1804"/>
                <a:gd name="T30" fmla="*/ 2009 w 2135"/>
                <a:gd name="T31" fmla="*/ 1510 h 1804"/>
                <a:gd name="T32" fmla="*/ 2069 w 2135"/>
                <a:gd name="T33" fmla="*/ 1654 h 1804"/>
                <a:gd name="T34" fmla="*/ 2123 w 2135"/>
                <a:gd name="T35" fmla="*/ 1804 h 1804"/>
                <a:gd name="T36" fmla="*/ 2135 w 2135"/>
                <a:gd name="T37" fmla="*/ 1804 h 1804"/>
                <a:gd name="T38" fmla="*/ 2081 w 2135"/>
                <a:gd name="T39" fmla="*/ 1654 h 1804"/>
                <a:gd name="T40" fmla="*/ 2021 w 2135"/>
                <a:gd name="T41" fmla="*/ 1510 h 1804"/>
                <a:gd name="T42" fmla="*/ 1949 w 2135"/>
                <a:gd name="T43" fmla="*/ 1366 h 1804"/>
                <a:gd name="T44" fmla="*/ 1866 w 2135"/>
                <a:gd name="T45" fmla="*/ 1223 h 1804"/>
                <a:gd name="T46" fmla="*/ 1722 w 2135"/>
                <a:gd name="T47" fmla="*/ 1013 h 1804"/>
                <a:gd name="T48" fmla="*/ 1561 w 2135"/>
                <a:gd name="T49" fmla="*/ 821 h 1804"/>
                <a:gd name="T50" fmla="*/ 1387 w 2135"/>
                <a:gd name="T51" fmla="*/ 647 h 1804"/>
                <a:gd name="T52" fmla="*/ 1202 w 2135"/>
                <a:gd name="T53" fmla="*/ 491 h 1804"/>
                <a:gd name="T54" fmla="*/ 999 w 2135"/>
                <a:gd name="T55" fmla="*/ 353 h 1804"/>
                <a:gd name="T56" fmla="*/ 783 w 2135"/>
                <a:gd name="T57" fmla="*/ 239 h 1804"/>
                <a:gd name="T58" fmla="*/ 562 w 2135"/>
                <a:gd name="T59" fmla="*/ 138 h 1804"/>
                <a:gd name="T60" fmla="*/ 329 w 2135"/>
                <a:gd name="T61" fmla="*/ 66 h 1804"/>
                <a:gd name="T62" fmla="*/ 329 w 2135"/>
                <a:gd name="T63" fmla="*/ 66 h 18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135" h="1804">
                  <a:moveTo>
                    <a:pt x="329" y="66"/>
                  </a:moveTo>
                  <a:lnTo>
                    <a:pt x="161" y="3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161" y="42"/>
                  </a:lnTo>
                  <a:lnTo>
                    <a:pt x="323" y="78"/>
                  </a:lnTo>
                  <a:lnTo>
                    <a:pt x="556" y="150"/>
                  </a:lnTo>
                  <a:lnTo>
                    <a:pt x="777" y="245"/>
                  </a:lnTo>
                  <a:lnTo>
                    <a:pt x="993" y="365"/>
                  </a:lnTo>
                  <a:lnTo>
                    <a:pt x="1196" y="503"/>
                  </a:lnTo>
                  <a:lnTo>
                    <a:pt x="1381" y="653"/>
                  </a:lnTo>
                  <a:lnTo>
                    <a:pt x="1555" y="827"/>
                  </a:lnTo>
                  <a:lnTo>
                    <a:pt x="1710" y="1019"/>
                  </a:lnTo>
                  <a:lnTo>
                    <a:pt x="1854" y="1229"/>
                  </a:lnTo>
                  <a:lnTo>
                    <a:pt x="1937" y="1366"/>
                  </a:lnTo>
                  <a:lnTo>
                    <a:pt x="2009" y="1510"/>
                  </a:lnTo>
                  <a:lnTo>
                    <a:pt x="2069" y="1654"/>
                  </a:lnTo>
                  <a:lnTo>
                    <a:pt x="2123" y="1804"/>
                  </a:lnTo>
                  <a:lnTo>
                    <a:pt x="2135" y="1804"/>
                  </a:lnTo>
                  <a:lnTo>
                    <a:pt x="2081" y="1654"/>
                  </a:lnTo>
                  <a:lnTo>
                    <a:pt x="2021" y="1510"/>
                  </a:lnTo>
                  <a:lnTo>
                    <a:pt x="1949" y="1366"/>
                  </a:lnTo>
                  <a:lnTo>
                    <a:pt x="1866" y="1223"/>
                  </a:lnTo>
                  <a:lnTo>
                    <a:pt x="1722" y="1013"/>
                  </a:lnTo>
                  <a:lnTo>
                    <a:pt x="1561" y="821"/>
                  </a:lnTo>
                  <a:lnTo>
                    <a:pt x="1387" y="647"/>
                  </a:lnTo>
                  <a:lnTo>
                    <a:pt x="1202" y="491"/>
                  </a:lnTo>
                  <a:lnTo>
                    <a:pt x="999" y="353"/>
                  </a:lnTo>
                  <a:lnTo>
                    <a:pt x="783" y="239"/>
                  </a:lnTo>
                  <a:lnTo>
                    <a:pt x="562" y="138"/>
                  </a:lnTo>
                  <a:lnTo>
                    <a:pt x="329" y="66"/>
                  </a:lnTo>
                  <a:lnTo>
                    <a:pt x="329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TW" altLang="en-US">
                <a:latin typeface="Arial" charset="0"/>
              </a:endParaRPr>
            </a:p>
          </p:txBody>
        </p:sp>
        <p:sp>
          <p:nvSpPr>
            <p:cNvPr id="6148" name="Freeform 4"/>
            <p:cNvSpPr>
              <a:spLocks/>
            </p:cNvSpPr>
            <p:nvPr/>
          </p:nvSpPr>
          <p:spPr bwMode="hidden">
            <a:xfrm>
              <a:off x="0" y="2458"/>
              <a:ext cx="1854" cy="1858"/>
            </a:xfrm>
            <a:custGeom>
              <a:avLst/>
              <a:gdLst>
                <a:gd name="T0" fmla="*/ 1854 w 1854"/>
                <a:gd name="T1" fmla="*/ 1858 h 1858"/>
                <a:gd name="T2" fmla="*/ 0 w 1854"/>
                <a:gd name="T3" fmla="*/ 1858 h 1858"/>
                <a:gd name="T4" fmla="*/ 0 w 1854"/>
                <a:gd name="T5" fmla="*/ 0 h 1858"/>
                <a:gd name="T6" fmla="*/ 1854 w 1854"/>
                <a:gd name="T7" fmla="*/ 1858 h 1858"/>
                <a:gd name="T8" fmla="*/ 1854 w 1854"/>
                <a:gd name="T9" fmla="*/ 1858 h 18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4" h="1858">
                  <a:moveTo>
                    <a:pt x="1854" y="1858"/>
                  </a:moveTo>
                  <a:lnTo>
                    <a:pt x="0" y="1858"/>
                  </a:lnTo>
                  <a:lnTo>
                    <a:pt x="0" y="0"/>
                  </a:lnTo>
                  <a:lnTo>
                    <a:pt x="1854" y="1858"/>
                  </a:lnTo>
                  <a:lnTo>
                    <a:pt x="1854" y="185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TW" altLang="en-US">
                <a:latin typeface="Arial" charset="0"/>
              </a:endParaRPr>
            </a:p>
          </p:txBody>
        </p:sp>
        <p:sp>
          <p:nvSpPr>
            <p:cNvPr id="6149" name="Freeform 5"/>
            <p:cNvSpPr>
              <a:spLocks/>
            </p:cNvSpPr>
            <p:nvPr/>
          </p:nvSpPr>
          <p:spPr bwMode="ltGray">
            <a:xfrm>
              <a:off x="0" y="2735"/>
              <a:ext cx="1745" cy="1577"/>
            </a:xfrm>
            <a:custGeom>
              <a:avLst/>
              <a:gdLst>
                <a:gd name="T0" fmla="*/ 1640 w 1745"/>
                <a:gd name="T1" fmla="*/ 1377 h 1577"/>
                <a:gd name="T2" fmla="*/ 1692 w 1745"/>
                <a:gd name="T3" fmla="*/ 1479 h 1577"/>
                <a:gd name="T4" fmla="*/ 1732 w 1745"/>
                <a:gd name="T5" fmla="*/ 1577 h 1577"/>
                <a:gd name="T6" fmla="*/ 1745 w 1745"/>
                <a:gd name="T7" fmla="*/ 1577 h 1577"/>
                <a:gd name="T8" fmla="*/ 1703 w 1745"/>
                <a:gd name="T9" fmla="*/ 1469 h 1577"/>
                <a:gd name="T10" fmla="*/ 1649 w 1745"/>
                <a:gd name="T11" fmla="*/ 1367 h 1577"/>
                <a:gd name="T12" fmla="*/ 1535 w 1745"/>
                <a:gd name="T13" fmla="*/ 1157 h 1577"/>
                <a:gd name="T14" fmla="*/ 1395 w 1745"/>
                <a:gd name="T15" fmla="*/ 951 h 1577"/>
                <a:gd name="T16" fmla="*/ 1236 w 1745"/>
                <a:gd name="T17" fmla="*/ 756 h 1577"/>
                <a:gd name="T18" fmla="*/ 1061 w 1745"/>
                <a:gd name="T19" fmla="*/ 582 h 1577"/>
                <a:gd name="T20" fmla="*/ 876 w 1745"/>
                <a:gd name="T21" fmla="*/ 426 h 1577"/>
                <a:gd name="T22" fmla="*/ 672 w 1745"/>
                <a:gd name="T23" fmla="*/ 294 h 1577"/>
                <a:gd name="T24" fmla="*/ 455 w 1745"/>
                <a:gd name="T25" fmla="*/ 174 h 1577"/>
                <a:gd name="T26" fmla="*/ 234 w 1745"/>
                <a:gd name="T27" fmla="*/ 78 h 1577"/>
                <a:gd name="T28" fmla="*/ 0 w 1745"/>
                <a:gd name="T29" fmla="*/ 0 h 1577"/>
                <a:gd name="T30" fmla="*/ 0 w 1745"/>
                <a:gd name="T31" fmla="*/ 12 h 1577"/>
                <a:gd name="T32" fmla="*/ 222 w 1745"/>
                <a:gd name="T33" fmla="*/ 89 h 1577"/>
                <a:gd name="T34" fmla="*/ 446 w 1745"/>
                <a:gd name="T35" fmla="*/ 185 h 1577"/>
                <a:gd name="T36" fmla="*/ 662 w 1745"/>
                <a:gd name="T37" fmla="*/ 305 h 1577"/>
                <a:gd name="T38" fmla="*/ 866 w 1745"/>
                <a:gd name="T39" fmla="*/ 437 h 1577"/>
                <a:gd name="T40" fmla="*/ 1052 w 1745"/>
                <a:gd name="T41" fmla="*/ 593 h 1577"/>
                <a:gd name="T42" fmla="*/ 1226 w 1745"/>
                <a:gd name="T43" fmla="*/ 767 h 1577"/>
                <a:gd name="T44" fmla="*/ 1385 w 1745"/>
                <a:gd name="T45" fmla="*/ 960 h 1577"/>
                <a:gd name="T46" fmla="*/ 1526 w 1745"/>
                <a:gd name="T47" fmla="*/ 1167 h 1577"/>
                <a:gd name="T48" fmla="*/ 1640 w 1745"/>
                <a:gd name="T49" fmla="*/ 1377 h 15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745" h="1577">
                  <a:moveTo>
                    <a:pt x="1640" y="1377"/>
                  </a:moveTo>
                  <a:lnTo>
                    <a:pt x="1692" y="1479"/>
                  </a:lnTo>
                  <a:lnTo>
                    <a:pt x="1732" y="1577"/>
                  </a:lnTo>
                  <a:lnTo>
                    <a:pt x="1745" y="1577"/>
                  </a:lnTo>
                  <a:lnTo>
                    <a:pt x="1703" y="1469"/>
                  </a:lnTo>
                  <a:lnTo>
                    <a:pt x="1649" y="1367"/>
                  </a:lnTo>
                  <a:lnTo>
                    <a:pt x="1535" y="1157"/>
                  </a:lnTo>
                  <a:lnTo>
                    <a:pt x="1395" y="951"/>
                  </a:lnTo>
                  <a:lnTo>
                    <a:pt x="1236" y="756"/>
                  </a:lnTo>
                  <a:lnTo>
                    <a:pt x="1061" y="582"/>
                  </a:lnTo>
                  <a:lnTo>
                    <a:pt x="876" y="426"/>
                  </a:lnTo>
                  <a:lnTo>
                    <a:pt x="672" y="294"/>
                  </a:lnTo>
                  <a:lnTo>
                    <a:pt x="455" y="174"/>
                  </a:lnTo>
                  <a:lnTo>
                    <a:pt x="234" y="78"/>
                  </a:lnTo>
                  <a:lnTo>
                    <a:pt x="0" y="0"/>
                  </a:lnTo>
                  <a:lnTo>
                    <a:pt x="0" y="12"/>
                  </a:lnTo>
                  <a:lnTo>
                    <a:pt x="222" y="89"/>
                  </a:lnTo>
                  <a:lnTo>
                    <a:pt x="446" y="185"/>
                  </a:lnTo>
                  <a:lnTo>
                    <a:pt x="662" y="305"/>
                  </a:lnTo>
                  <a:lnTo>
                    <a:pt x="866" y="437"/>
                  </a:lnTo>
                  <a:lnTo>
                    <a:pt x="1052" y="593"/>
                  </a:lnTo>
                  <a:lnTo>
                    <a:pt x="1226" y="767"/>
                  </a:lnTo>
                  <a:lnTo>
                    <a:pt x="1385" y="960"/>
                  </a:lnTo>
                  <a:lnTo>
                    <a:pt x="1526" y="1167"/>
                  </a:lnTo>
                  <a:lnTo>
                    <a:pt x="1640" y="1377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TW" altLang="en-US">
                <a:latin typeface="Arial" charset="0"/>
              </a:endParaRPr>
            </a:p>
          </p:txBody>
        </p:sp>
        <p:sp>
          <p:nvSpPr>
            <p:cNvPr id="6150" name="Freeform 6"/>
            <p:cNvSpPr>
              <a:spLocks/>
            </p:cNvSpPr>
            <p:nvPr/>
          </p:nvSpPr>
          <p:spPr bwMode="ltGray">
            <a:xfrm>
              <a:off x="0" y="2544"/>
              <a:ext cx="1745" cy="1768"/>
            </a:xfrm>
            <a:custGeom>
              <a:avLst/>
              <a:gdLst>
                <a:gd name="T0" fmla="*/ 0 w 1745"/>
                <a:gd name="T1" fmla="*/ 0 h 1768"/>
                <a:gd name="T2" fmla="*/ 0 w 1745"/>
                <a:gd name="T3" fmla="*/ 12 h 1768"/>
                <a:gd name="T4" fmla="*/ 210 w 1745"/>
                <a:gd name="T5" fmla="*/ 88 h 1768"/>
                <a:gd name="T6" fmla="*/ 426 w 1745"/>
                <a:gd name="T7" fmla="*/ 190 h 1768"/>
                <a:gd name="T8" fmla="*/ 630 w 1745"/>
                <a:gd name="T9" fmla="*/ 304 h 1768"/>
                <a:gd name="T10" fmla="*/ 818 w 1745"/>
                <a:gd name="T11" fmla="*/ 442 h 1768"/>
                <a:gd name="T12" fmla="*/ 998 w 1745"/>
                <a:gd name="T13" fmla="*/ 592 h 1768"/>
                <a:gd name="T14" fmla="*/ 1164 w 1745"/>
                <a:gd name="T15" fmla="*/ 766 h 1768"/>
                <a:gd name="T16" fmla="*/ 1310 w 1745"/>
                <a:gd name="T17" fmla="*/ 942 h 1768"/>
                <a:gd name="T18" fmla="*/ 1454 w 1745"/>
                <a:gd name="T19" fmla="*/ 1146 h 1768"/>
                <a:gd name="T20" fmla="*/ 1536 w 1745"/>
                <a:gd name="T21" fmla="*/ 1298 h 1768"/>
                <a:gd name="T22" fmla="*/ 1614 w 1745"/>
                <a:gd name="T23" fmla="*/ 1456 h 1768"/>
                <a:gd name="T24" fmla="*/ 1682 w 1745"/>
                <a:gd name="T25" fmla="*/ 1616 h 1768"/>
                <a:gd name="T26" fmla="*/ 1733 w 1745"/>
                <a:gd name="T27" fmla="*/ 1768 h 1768"/>
                <a:gd name="T28" fmla="*/ 1745 w 1745"/>
                <a:gd name="T29" fmla="*/ 1768 h 1768"/>
                <a:gd name="T30" fmla="*/ 1691 w 1745"/>
                <a:gd name="T31" fmla="*/ 1606 h 1768"/>
                <a:gd name="T32" fmla="*/ 1623 w 1745"/>
                <a:gd name="T33" fmla="*/ 1445 h 1768"/>
                <a:gd name="T34" fmla="*/ 1547 w 1745"/>
                <a:gd name="T35" fmla="*/ 1288 h 1768"/>
                <a:gd name="T36" fmla="*/ 1463 w 1745"/>
                <a:gd name="T37" fmla="*/ 1136 h 1768"/>
                <a:gd name="T38" fmla="*/ 1320 w 1745"/>
                <a:gd name="T39" fmla="*/ 932 h 1768"/>
                <a:gd name="T40" fmla="*/ 1173 w 1745"/>
                <a:gd name="T41" fmla="*/ 755 h 1768"/>
                <a:gd name="T42" fmla="*/ 1008 w 1745"/>
                <a:gd name="T43" fmla="*/ 581 h 1768"/>
                <a:gd name="T44" fmla="*/ 827 w 1745"/>
                <a:gd name="T45" fmla="*/ 431 h 1768"/>
                <a:gd name="T46" fmla="*/ 642 w 1745"/>
                <a:gd name="T47" fmla="*/ 293 h 1768"/>
                <a:gd name="T48" fmla="*/ 437 w 1745"/>
                <a:gd name="T49" fmla="*/ 179 h 1768"/>
                <a:gd name="T50" fmla="*/ 222 w 1745"/>
                <a:gd name="T51" fmla="*/ 78 h 1768"/>
                <a:gd name="T52" fmla="*/ 0 w 1745"/>
                <a:gd name="T53" fmla="*/ 0 h 1768"/>
                <a:gd name="T54" fmla="*/ 0 w 1745"/>
                <a:gd name="T55" fmla="*/ 0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745" h="1768">
                  <a:moveTo>
                    <a:pt x="0" y="0"/>
                  </a:moveTo>
                  <a:lnTo>
                    <a:pt x="0" y="12"/>
                  </a:lnTo>
                  <a:lnTo>
                    <a:pt x="210" y="88"/>
                  </a:lnTo>
                  <a:lnTo>
                    <a:pt x="426" y="190"/>
                  </a:lnTo>
                  <a:lnTo>
                    <a:pt x="630" y="304"/>
                  </a:lnTo>
                  <a:lnTo>
                    <a:pt x="818" y="442"/>
                  </a:lnTo>
                  <a:lnTo>
                    <a:pt x="998" y="592"/>
                  </a:lnTo>
                  <a:lnTo>
                    <a:pt x="1164" y="766"/>
                  </a:lnTo>
                  <a:lnTo>
                    <a:pt x="1310" y="942"/>
                  </a:lnTo>
                  <a:lnTo>
                    <a:pt x="1454" y="1146"/>
                  </a:lnTo>
                  <a:lnTo>
                    <a:pt x="1536" y="1298"/>
                  </a:lnTo>
                  <a:lnTo>
                    <a:pt x="1614" y="1456"/>
                  </a:lnTo>
                  <a:lnTo>
                    <a:pt x="1682" y="1616"/>
                  </a:lnTo>
                  <a:lnTo>
                    <a:pt x="1733" y="1768"/>
                  </a:lnTo>
                  <a:lnTo>
                    <a:pt x="1745" y="1768"/>
                  </a:lnTo>
                  <a:lnTo>
                    <a:pt x="1691" y="1606"/>
                  </a:lnTo>
                  <a:lnTo>
                    <a:pt x="1623" y="1445"/>
                  </a:lnTo>
                  <a:lnTo>
                    <a:pt x="1547" y="1288"/>
                  </a:lnTo>
                  <a:lnTo>
                    <a:pt x="1463" y="1136"/>
                  </a:lnTo>
                  <a:lnTo>
                    <a:pt x="1320" y="932"/>
                  </a:lnTo>
                  <a:lnTo>
                    <a:pt x="1173" y="755"/>
                  </a:lnTo>
                  <a:lnTo>
                    <a:pt x="1008" y="581"/>
                  </a:lnTo>
                  <a:lnTo>
                    <a:pt x="827" y="431"/>
                  </a:lnTo>
                  <a:lnTo>
                    <a:pt x="642" y="293"/>
                  </a:lnTo>
                  <a:lnTo>
                    <a:pt x="437" y="179"/>
                  </a:lnTo>
                  <a:lnTo>
                    <a:pt x="222" y="7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TW" altLang="en-US">
                <a:latin typeface="Arial" charset="0"/>
              </a:endParaRPr>
            </a:p>
          </p:txBody>
        </p:sp>
        <p:sp>
          <p:nvSpPr>
            <p:cNvPr id="1036" name="Oval 7"/>
            <p:cNvSpPr>
              <a:spLocks noChangeArrowheads="1"/>
            </p:cNvSpPr>
            <p:nvPr/>
          </p:nvSpPr>
          <p:spPr bwMode="ltGray">
            <a:xfrm>
              <a:off x="209" y="2784"/>
              <a:ext cx="86" cy="86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defRPr/>
              </a:pPr>
              <a:endParaRPr lang="zh-TW" altLang="en-US" smtClean="0"/>
            </a:p>
          </p:txBody>
        </p:sp>
        <p:sp>
          <p:nvSpPr>
            <p:cNvPr id="1037" name="Oval 8"/>
            <p:cNvSpPr>
              <a:spLocks noChangeArrowheads="1"/>
            </p:cNvSpPr>
            <p:nvPr/>
          </p:nvSpPr>
          <p:spPr bwMode="ltGray">
            <a:xfrm>
              <a:off x="1536" y="3884"/>
              <a:ext cx="92" cy="9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defRPr/>
              </a:pPr>
              <a:endParaRPr lang="zh-TW" altLang="en-US" smtClean="0"/>
            </a:p>
          </p:txBody>
        </p:sp>
        <p:sp>
          <p:nvSpPr>
            <p:cNvPr id="1038" name="Oval 9"/>
            <p:cNvSpPr>
              <a:spLocks noChangeArrowheads="1"/>
            </p:cNvSpPr>
            <p:nvPr/>
          </p:nvSpPr>
          <p:spPr bwMode="ltGray">
            <a:xfrm>
              <a:off x="791" y="2723"/>
              <a:ext cx="121" cy="12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defRPr/>
              </a:pPr>
              <a:endParaRPr lang="zh-TW" altLang="en-US" smtClean="0"/>
            </a:p>
          </p:txBody>
        </p:sp>
      </p:grpSp>
      <p:sp>
        <p:nvSpPr>
          <p:cNvPr id="6154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6155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6156" name="Rectangle 1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 sz="1000"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157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000"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158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000"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fld id="{5377713B-DA50-419B-B093-6489B08AE909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92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buChar char="l"/>
        <a:defRPr kumimoji="1" sz="32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l"/>
        <a:defRPr kumimoji="1" sz="28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l"/>
        <a:defRPr kumimoji="1" sz="24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buChar char="l"/>
        <a:defRPr kumimoji="1" sz="20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buChar char="l"/>
        <a:defRPr kumimoji="1" sz="20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kumimoji="1" sz="20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kumimoji="1" sz="20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kumimoji="1" sz="20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kumimoji="1" sz="20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defRPr/>
            </a:pPr>
            <a:fld id="{3127570F-8442-4B79-8B74-5E24FFD703BA}" type="slidenum">
              <a:rPr kumimoji="0" lang="zh-TW" altLang="en-US" smtClean="0"/>
              <a:pPr eaLnBrk="1" hangingPunct="1">
                <a:defRPr/>
              </a:pPr>
              <a:t>1</a:t>
            </a:fld>
            <a:endParaRPr kumimoji="0" lang="en-US" altLang="zh-TW" smtClean="0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31913" y="2636838"/>
            <a:ext cx="6192837" cy="893762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sz="6100" smtClean="0"/>
              <a:t>資 料 結 構	</a:t>
            </a:r>
            <a:r>
              <a:rPr lang="zh-TW" altLang="en-US" sz="2800" smtClean="0"/>
              <a:t>第四章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924300" y="3933825"/>
            <a:ext cx="4600575" cy="733425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smtClean="0"/>
              <a:t>陳興夏 編輯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2" name="Group 14"/>
          <p:cNvGrpSpPr>
            <a:grpSpLocks/>
          </p:cNvGrpSpPr>
          <p:nvPr/>
        </p:nvGrpSpPr>
        <p:grpSpPr bwMode="auto">
          <a:xfrm>
            <a:off x="2049463" y="117475"/>
            <a:ext cx="1081087" cy="792163"/>
            <a:chOff x="748" y="663"/>
            <a:chExt cx="681" cy="499"/>
          </a:xfrm>
        </p:grpSpPr>
        <p:sp>
          <p:nvSpPr>
            <p:cNvPr id="12311" name="Rectangle 9"/>
            <p:cNvSpPr>
              <a:spLocks noChangeArrowheads="1"/>
            </p:cNvSpPr>
            <p:nvPr/>
          </p:nvSpPr>
          <p:spPr bwMode="auto">
            <a:xfrm>
              <a:off x="748" y="663"/>
              <a:ext cx="681" cy="49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 eaLnBrk="1" hangingPunct="1">
                <a:defRPr/>
              </a:pPr>
              <a:endParaRPr lang="zh-TW" altLang="en-US" smtClean="0">
                <a:solidFill>
                  <a:srgbClr val="FF3300"/>
                </a:solidFill>
              </a:endParaRPr>
            </a:p>
          </p:txBody>
        </p:sp>
        <p:sp>
          <p:nvSpPr>
            <p:cNvPr id="12312" name="Line 10"/>
            <p:cNvSpPr>
              <a:spLocks noChangeShapeType="1"/>
            </p:cNvSpPr>
            <p:nvPr/>
          </p:nvSpPr>
          <p:spPr bwMode="auto">
            <a:xfrm>
              <a:off x="1292" y="663"/>
              <a:ext cx="0" cy="499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</p:grpSp>
      <p:grpSp>
        <p:nvGrpSpPr>
          <p:cNvPr id="15363" name="Group 13"/>
          <p:cNvGrpSpPr>
            <a:grpSpLocks/>
          </p:cNvGrpSpPr>
          <p:nvPr/>
        </p:nvGrpSpPr>
        <p:grpSpPr bwMode="auto">
          <a:xfrm>
            <a:off x="3776663" y="117475"/>
            <a:ext cx="1081087" cy="792163"/>
            <a:chOff x="2064" y="663"/>
            <a:chExt cx="681" cy="499"/>
          </a:xfrm>
        </p:grpSpPr>
        <p:sp>
          <p:nvSpPr>
            <p:cNvPr id="12309" name="Rectangle 11"/>
            <p:cNvSpPr>
              <a:spLocks noChangeArrowheads="1"/>
            </p:cNvSpPr>
            <p:nvPr/>
          </p:nvSpPr>
          <p:spPr bwMode="auto">
            <a:xfrm>
              <a:off x="2064" y="663"/>
              <a:ext cx="681" cy="49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 eaLnBrk="1" hangingPunct="1">
                <a:defRPr/>
              </a:pPr>
              <a:endParaRPr lang="zh-TW" altLang="en-US" smtClean="0">
                <a:solidFill>
                  <a:srgbClr val="FF3300"/>
                </a:solidFill>
              </a:endParaRPr>
            </a:p>
          </p:txBody>
        </p:sp>
        <p:sp>
          <p:nvSpPr>
            <p:cNvPr id="12310" name="Line 12"/>
            <p:cNvSpPr>
              <a:spLocks noChangeShapeType="1"/>
            </p:cNvSpPr>
            <p:nvPr/>
          </p:nvSpPr>
          <p:spPr bwMode="auto">
            <a:xfrm>
              <a:off x="2608" y="663"/>
              <a:ext cx="0" cy="499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</p:grpSp>
      <p:grpSp>
        <p:nvGrpSpPr>
          <p:cNvPr id="15364" name="Group 15"/>
          <p:cNvGrpSpPr>
            <a:grpSpLocks/>
          </p:cNvGrpSpPr>
          <p:nvPr/>
        </p:nvGrpSpPr>
        <p:grpSpPr bwMode="auto">
          <a:xfrm>
            <a:off x="6729413" y="117475"/>
            <a:ext cx="1081087" cy="792163"/>
            <a:chOff x="748" y="663"/>
            <a:chExt cx="681" cy="499"/>
          </a:xfrm>
        </p:grpSpPr>
        <p:sp>
          <p:nvSpPr>
            <p:cNvPr id="12307" name="Rectangle 16"/>
            <p:cNvSpPr>
              <a:spLocks noChangeArrowheads="1"/>
            </p:cNvSpPr>
            <p:nvPr/>
          </p:nvSpPr>
          <p:spPr bwMode="auto">
            <a:xfrm>
              <a:off x="748" y="663"/>
              <a:ext cx="681" cy="49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 eaLnBrk="1" hangingPunct="1">
                <a:defRPr/>
              </a:pPr>
              <a:endParaRPr lang="zh-TW" altLang="en-US" smtClean="0">
                <a:solidFill>
                  <a:srgbClr val="FF3300"/>
                </a:solidFill>
              </a:endParaRPr>
            </a:p>
          </p:txBody>
        </p:sp>
        <p:sp>
          <p:nvSpPr>
            <p:cNvPr id="12308" name="Line 17"/>
            <p:cNvSpPr>
              <a:spLocks noChangeShapeType="1"/>
            </p:cNvSpPr>
            <p:nvPr/>
          </p:nvSpPr>
          <p:spPr bwMode="auto">
            <a:xfrm>
              <a:off x="1292" y="663"/>
              <a:ext cx="0" cy="499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</p:grpSp>
      <p:grpSp>
        <p:nvGrpSpPr>
          <p:cNvPr id="15365" name="Group 18"/>
          <p:cNvGrpSpPr>
            <a:grpSpLocks/>
          </p:cNvGrpSpPr>
          <p:nvPr/>
        </p:nvGrpSpPr>
        <p:grpSpPr bwMode="auto">
          <a:xfrm>
            <a:off x="7594600" y="1773238"/>
            <a:ext cx="1081088" cy="792162"/>
            <a:chOff x="748" y="663"/>
            <a:chExt cx="681" cy="499"/>
          </a:xfrm>
        </p:grpSpPr>
        <p:sp>
          <p:nvSpPr>
            <p:cNvPr id="12305" name="Rectangle 19"/>
            <p:cNvSpPr>
              <a:spLocks noChangeArrowheads="1"/>
            </p:cNvSpPr>
            <p:nvPr/>
          </p:nvSpPr>
          <p:spPr bwMode="auto">
            <a:xfrm>
              <a:off x="748" y="663"/>
              <a:ext cx="681" cy="49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 eaLnBrk="1" hangingPunct="1">
                <a:defRPr/>
              </a:pPr>
              <a:endParaRPr lang="zh-TW" altLang="en-US" smtClean="0">
                <a:solidFill>
                  <a:srgbClr val="FF3300"/>
                </a:solidFill>
              </a:endParaRPr>
            </a:p>
          </p:txBody>
        </p:sp>
        <p:sp>
          <p:nvSpPr>
            <p:cNvPr id="12306" name="Line 20"/>
            <p:cNvSpPr>
              <a:spLocks noChangeShapeType="1"/>
            </p:cNvSpPr>
            <p:nvPr/>
          </p:nvSpPr>
          <p:spPr bwMode="auto">
            <a:xfrm>
              <a:off x="1292" y="663"/>
              <a:ext cx="0" cy="499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</p:grpSp>
      <p:sp>
        <p:nvSpPr>
          <p:cNvPr id="12294" name="Rectangle 21"/>
          <p:cNvSpPr>
            <a:spLocks noChangeArrowheads="1"/>
          </p:cNvSpPr>
          <p:nvPr/>
        </p:nvSpPr>
        <p:spPr bwMode="auto">
          <a:xfrm>
            <a:off x="971550" y="115888"/>
            <a:ext cx="495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defRPr/>
            </a:pPr>
            <a:r>
              <a:rPr lang="en-US" altLang="zh-TW" sz="2000" b="1" smtClean="0"/>
              <a:t>Ex</a:t>
            </a:r>
            <a:endParaRPr lang="en-US" altLang="zh-TW" smtClean="0"/>
          </a:p>
        </p:txBody>
      </p:sp>
      <p:sp>
        <p:nvSpPr>
          <p:cNvPr id="12295" name="Text Box 22"/>
          <p:cNvSpPr txBox="1">
            <a:spLocks noChangeArrowheads="1"/>
          </p:cNvSpPr>
          <p:nvPr/>
        </p:nvSpPr>
        <p:spPr bwMode="auto">
          <a:xfrm>
            <a:off x="968375" y="111125"/>
            <a:ext cx="579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TW" sz="2000" b="1" smtClean="0"/>
              <a:t>Ex:</a:t>
            </a:r>
          </a:p>
        </p:txBody>
      </p:sp>
      <p:sp>
        <p:nvSpPr>
          <p:cNvPr id="12296" name="Line 23"/>
          <p:cNvSpPr>
            <a:spLocks noChangeShapeType="1"/>
          </p:cNvSpPr>
          <p:nvPr/>
        </p:nvSpPr>
        <p:spPr bwMode="auto">
          <a:xfrm>
            <a:off x="3130550" y="693738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12297" name="Line 24"/>
          <p:cNvSpPr>
            <a:spLocks noChangeShapeType="1"/>
          </p:cNvSpPr>
          <p:nvPr/>
        </p:nvSpPr>
        <p:spPr bwMode="auto">
          <a:xfrm>
            <a:off x="4857750" y="693738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12298" name="Line 25"/>
          <p:cNvSpPr>
            <a:spLocks noChangeShapeType="1"/>
          </p:cNvSpPr>
          <p:nvPr/>
        </p:nvSpPr>
        <p:spPr bwMode="auto">
          <a:xfrm>
            <a:off x="6226175" y="693738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12299" name="Line 26"/>
          <p:cNvSpPr>
            <a:spLocks noChangeShapeType="1"/>
          </p:cNvSpPr>
          <p:nvPr/>
        </p:nvSpPr>
        <p:spPr bwMode="auto">
          <a:xfrm>
            <a:off x="7954963" y="693738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12300" name="Line 27"/>
          <p:cNvSpPr>
            <a:spLocks noChangeShapeType="1"/>
          </p:cNvSpPr>
          <p:nvPr/>
        </p:nvSpPr>
        <p:spPr bwMode="auto">
          <a:xfrm flipH="1" flipV="1">
            <a:off x="7666038" y="1198563"/>
            <a:ext cx="360362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12301" name="Text Box 28"/>
          <p:cNvSpPr txBox="1">
            <a:spLocks noChangeArrowheads="1"/>
          </p:cNvSpPr>
          <p:nvPr/>
        </p:nvSpPr>
        <p:spPr bwMode="auto">
          <a:xfrm>
            <a:off x="6630988" y="1054100"/>
            <a:ext cx="10985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defRPr/>
            </a:pPr>
            <a:r>
              <a:rPr kumimoji="0" lang="en-US" altLang="zh-TW" smtClean="0"/>
              <a:t>node</a:t>
            </a:r>
          </a:p>
          <a:p>
            <a:pPr algn="ctr" eaLnBrk="1" hangingPunct="1">
              <a:defRPr/>
            </a:pPr>
            <a:r>
              <a:rPr lang="zh-TW" altLang="en-US" b="1" smtClean="0">
                <a:solidFill>
                  <a:srgbClr val="FF3300"/>
                </a:solidFill>
              </a:rPr>
              <a:t>之後插入</a:t>
            </a:r>
          </a:p>
        </p:txBody>
      </p:sp>
      <p:sp>
        <p:nvSpPr>
          <p:cNvPr id="12302" name="Text Box 29"/>
          <p:cNvSpPr txBox="1">
            <a:spLocks noChangeArrowheads="1"/>
          </p:cNvSpPr>
          <p:nvPr/>
        </p:nvSpPr>
        <p:spPr bwMode="auto">
          <a:xfrm>
            <a:off x="7810500" y="1989138"/>
            <a:ext cx="488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TW" b="1" smtClean="0">
                <a:solidFill>
                  <a:srgbClr val="FF3300"/>
                </a:solidFill>
              </a:rPr>
              <a:t>50</a:t>
            </a:r>
          </a:p>
        </p:txBody>
      </p:sp>
      <p:sp>
        <p:nvSpPr>
          <p:cNvPr id="12303" name="Rectangle 30"/>
          <p:cNvSpPr>
            <a:spLocks noChangeArrowheads="1"/>
          </p:cNvSpPr>
          <p:nvPr/>
        </p:nvSpPr>
        <p:spPr bwMode="auto">
          <a:xfrm>
            <a:off x="1978025" y="1125538"/>
            <a:ext cx="488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defRPr/>
            </a:pPr>
            <a:r>
              <a:rPr lang="en-US" altLang="zh-TW" b="1" smtClean="0"/>
              <a:t>ptr</a:t>
            </a:r>
            <a:endParaRPr lang="en-US" altLang="zh-TW" smtClean="0"/>
          </a:p>
        </p:txBody>
      </p:sp>
      <p:sp>
        <p:nvSpPr>
          <p:cNvPr id="12304" name="Rectangle 31"/>
          <p:cNvSpPr>
            <a:spLocks noChangeArrowheads="1"/>
          </p:cNvSpPr>
          <p:nvPr/>
        </p:nvSpPr>
        <p:spPr bwMode="auto">
          <a:xfrm>
            <a:off x="179388" y="1546225"/>
            <a:ext cx="7345362" cy="532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defRPr/>
            </a:pPr>
            <a:r>
              <a:rPr lang="en-US" altLang="zh-TW" sz="1700" b="1" dirty="0" smtClean="0">
                <a:latin typeface="Consolas" charset="0"/>
              </a:rPr>
              <a:t>/* insert a new node with data = 50 into the list </a:t>
            </a:r>
            <a:r>
              <a:rPr lang="en-US" altLang="zh-TW" sz="1700" b="1" dirty="0" err="1" smtClean="0">
                <a:latin typeface="Consolas" charset="0"/>
              </a:rPr>
              <a:t>ptr</a:t>
            </a:r>
            <a:r>
              <a:rPr lang="en-US" altLang="zh-TW" sz="1700" b="1" dirty="0" smtClean="0">
                <a:latin typeface="Consolas" charset="0"/>
              </a:rPr>
              <a:t> after node */</a:t>
            </a:r>
          </a:p>
          <a:p>
            <a:pPr eaLnBrk="1" hangingPunct="1">
              <a:defRPr/>
            </a:pPr>
            <a:r>
              <a:rPr lang="en-US" altLang="zh-TW" sz="1700" b="1" dirty="0" smtClean="0">
                <a:latin typeface="Consolas" charset="0"/>
              </a:rPr>
              <a:t>void insert(</a:t>
            </a:r>
            <a:r>
              <a:rPr lang="en-US" altLang="zh-TW" sz="1700" b="1" dirty="0" err="1" smtClean="0">
                <a:latin typeface="Consolas" charset="0"/>
              </a:rPr>
              <a:t>list_pointer</a:t>
            </a:r>
            <a:r>
              <a:rPr lang="en-US" altLang="zh-TW" sz="1700" b="1" dirty="0" smtClean="0">
                <a:latin typeface="Consolas" charset="0"/>
              </a:rPr>
              <a:t> </a:t>
            </a:r>
            <a:r>
              <a:rPr lang="en-US" altLang="zh-TW" sz="1700" b="1" dirty="0" smtClean="0">
                <a:solidFill>
                  <a:srgbClr val="FF0000"/>
                </a:solidFill>
                <a:latin typeface="Consolas" charset="0"/>
              </a:rPr>
              <a:t>*</a:t>
            </a:r>
            <a:r>
              <a:rPr lang="en-US" altLang="zh-TW" sz="1700" b="1" dirty="0" err="1" smtClean="0">
                <a:latin typeface="Consolas" charset="0"/>
              </a:rPr>
              <a:t>ptr</a:t>
            </a:r>
            <a:r>
              <a:rPr lang="en-US" altLang="zh-TW" sz="1700" b="1" dirty="0" smtClean="0">
                <a:latin typeface="Consolas" charset="0"/>
              </a:rPr>
              <a:t>, </a:t>
            </a:r>
            <a:r>
              <a:rPr lang="en-US" altLang="zh-TW" sz="1700" b="1" dirty="0" err="1" smtClean="0">
                <a:latin typeface="Consolas" charset="0"/>
              </a:rPr>
              <a:t>list_pointer</a:t>
            </a:r>
            <a:r>
              <a:rPr lang="en-US" altLang="zh-TW" sz="1700" b="1" dirty="0" smtClean="0">
                <a:latin typeface="Consolas" charset="0"/>
              </a:rPr>
              <a:t> node) {</a:t>
            </a:r>
          </a:p>
          <a:p>
            <a:pPr eaLnBrk="1" hangingPunct="1">
              <a:defRPr/>
            </a:pPr>
            <a:r>
              <a:rPr lang="en-US" altLang="zh-TW" sz="1700" b="1" dirty="0" smtClean="0">
                <a:latin typeface="Consolas" charset="0"/>
              </a:rPr>
              <a:t>    </a:t>
            </a:r>
            <a:r>
              <a:rPr lang="en-US" altLang="zh-TW" sz="1700" b="1" dirty="0" err="1" smtClean="0">
                <a:latin typeface="Consolas" charset="0"/>
              </a:rPr>
              <a:t>list_pointer</a:t>
            </a:r>
            <a:r>
              <a:rPr lang="en-US" altLang="zh-TW" sz="1700" b="1" dirty="0" smtClean="0">
                <a:latin typeface="Consolas" charset="0"/>
              </a:rPr>
              <a:t> temp;</a:t>
            </a:r>
          </a:p>
          <a:p>
            <a:pPr eaLnBrk="1" hangingPunct="1">
              <a:defRPr/>
            </a:pPr>
            <a:r>
              <a:rPr lang="en-US" altLang="zh-TW" sz="1700" b="1" dirty="0" smtClean="0">
                <a:latin typeface="Consolas" charset="0"/>
              </a:rPr>
              <a:t>    temp = (</a:t>
            </a:r>
            <a:r>
              <a:rPr lang="en-US" altLang="zh-TW" sz="1700" b="1" dirty="0" err="1" smtClean="0">
                <a:latin typeface="Consolas" charset="0"/>
              </a:rPr>
              <a:t>list_pointer</a:t>
            </a:r>
            <a:r>
              <a:rPr lang="en-US" altLang="zh-TW" sz="1700" b="1" dirty="0" smtClean="0">
                <a:latin typeface="Consolas" charset="0"/>
              </a:rPr>
              <a:t>)</a:t>
            </a:r>
            <a:r>
              <a:rPr lang="en-US" altLang="zh-TW" sz="1700" b="1" dirty="0" err="1" smtClean="0">
                <a:latin typeface="Consolas" charset="0"/>
              </a:rPr>
              <a:t>malloc</a:t>
            </a:r>
            <a:r>
              <a:rPr lang="en-US" altLang="zh-TW" sz="1700" b="1" dirty="0" smtClean="0">
                <a:latin typeface="Consolas" charset="0"/>
              </a:rPr>
              <a:t>(</a:t>
            </a:r>
            <a:r>
              <a:rPr lang="en-US" altLang="zh-TW" sz="1700" b="1" dirty="0" err="1" smtClean="0">
                <a:latin typeface="Consolas" charset="0"/>
              </a:rPr>
              <a:t>sizeof</a:t>
            </a:r>
            <a:r>
              <a:rPr lang="en-US" altLang="zh-TW" sz="1700" b="1" dirty="0" smtClean="0">
                <a:latin typeface="Consolas" charset="0"/>
              </a:rPr>
              <a:t>(</a:t>
            </a:r>
            <a:r>
              <a:rPr lang="en-US" altLang="zh-TW" sz="1700" b="1" dirty="0" err="1" smtClean="0">
                <a:latin typeface="Consolas" charset="0"/>
              </a:rPr>
              <a:t>list_node</a:t>
            </a:r>
            <a:r>
              <a:rPr lang="en-US" altLang="zh-TW" sz="1700" b="1" dirty="0" smtClean="0">
                <a:latin typeface="Consolas" charset="0"/>
              </a:rPr>
              <a:t>));</a:t>
            </a:r>
          </a:p>
          <a:p>
            <a:pPr eaLnBrk="1" hangingPunct="1">
              <a:defRPr/>
            </a:pPr>
            <a:r>
              <a:rPr lang="en-US" altLang="zh-TW" sz="1700" b="1" dirty="0" smtClean="0">
                <a:latin typeface="Consolas" charset="0"/>
              </a:rPr>
              <a:t>    if (IS_FULL(temp)) {</a:t>
            </a:r>
          </a:p>
          <a:p>
            <a:pPr eaLnBrk="1" hangingPunct="1">
              <a:defRPr/>
            </a:pPr>
            <a:r>
              <a:rPr lang="en-US" altLang="zh-TW" sz="1700" b="1" dirty="0" smtClean="0">
                <a:latin typeface="Consolas" charset="0"/>
              </a:rPr>
              <a:t>        </a:t>
            </a:r>
            <a:r>
              <a:rPr lang="en-US" altLang="zh-TW" sz="1700" b="1" dirty="0" err="1" smtClean="0">
                <a:latin typeface="Consolas" charset="0"/>
              </a:rPr>
              <a:t>fprintf</a:t>
            </a:r>
            <a:r>
              <a:rPr lang="en-US" altLang="zh-TW" sz="1700" b="1" dirty="0" smtClean="0">
                <a:latin typeface="Consolas" charset="0"/>
              </a:rPr>
              <a:t>(</a:t>
            </a:r>
            <a:r>
              <a:rPr lang="en-US" altLang="zh-TW" sz="1700" b="1" dirty="0" err="1" smtClean="0">
                <a:latin typeface="Consolas" charset="0"/>
              </a:rPr>
              <a:t>stderr</a:t>
            </a:r>
            <a:r>
              <a:rPr lang="en-US" altLang="zh-TW" sz="1700" b="1" dirty="0" smtClean="0">
                <a:latin typeface="Consolas" charset="0"/>
              </a:rPr>
              <a:t>, "The memory is full\n");</a:t>
            </a:r>
          </a:p>
          <a:p>
            <a:pPr eaLnBrk="1" hangingPunct="1">
              <a:defRPr/>
            </a:pPr>
            <a:r>
              <a:rPr lang="en-US" altLang="zh-TW" sz="1700" b="1" dirty="0" smtClean="0">
                <a:latin typeface="Consolas" charset="0"/>
              </a:rPr>
              <a:t>        exit(1);</a:t>
            </a:r>
          </a:p>
          <a:p>
            <a:pPr eaLnBrk="1" hangingPunct="1">
              <a:defRPr/>
            </a:pPr>
            <a:r>
              <a:rPr lang="en-US" altLang="zh-TW" sz="1700" b="1" dirty="0" smtClean="0">
                <a:latin typeface="Consolas" charset="0"/>
              </a:rPr>
              <a:t>    }</a:t>
            </a:r>
          </a:p>
          <a:p>
            <a:pPr eaLnBrk="1" hangingPunct="1">
              <a:defRPr/>
            </a:pPr>
            <a:r>
              <a:rPr lang="en-US" altLang="zh-TW" sz="1700" b="1" dirty="0" smtClean="0">
                <a:latin typeface="Consolas" charset="0"/>
              </a:rPr>
              <a:t>    temp</a:t>
            </a:r>
            <a:r>
              <a:rPr lang="en-US" altLang="zh-TW" sz="1700" b="1" dirty="0" smtClean="0">
                <a:solidFill>
                  <a:srgbClr val="FF0000"/>
                </a:solidFill>
                <a:latin typeface="Consolas" charset="0"/>
              </a:rPr>
              <a:t>-&gt;</a:t>
            </a:r>
            <a:r>
              <a:rPr lang="en-US" altLang="zh-TW" sz="1700" b="1" dirty="0" smtClean="0">
                <a:latin typeface="Consolas" charset="0"/>
              </a:rPr>
              <a:t>data = 50;</a:t>
            </a:r>
          </a:p>
          <a:p>
            <a:pPr eaLnBrk="1" hangingPunct="1">
              <a:defRPr/>
            </a:pPr>
            <a:r>
              <a:rPr lang="en-US" altLang="zh-TW" sz="1700" b="1" dirty="0" smtClean="0">
                <a:latin typeface="Consolas" charset="0"/>
              </a:rPr>
              <a:t>    if (*</a:t>
            </a:r>
            <a:r>
              <a:rPr lang="en-US" altLang="zh-TW" sz="1700" b="1" dirty="0" err="1" smtClean="0">
                <a:latin typeface="Consolas" charset="0"/>
              </a:rPr>
              <a:t>ptr</a:t>
            </a:r>
            <a:r>
              <a:rPr lang="en-US" altLang="zh-TW" sz="1700" b="1" dirty="0" smtClean="0">
                <a:latin typeface="Consolas" charset="0"/>
              </a:rPr>
              <a:t>) {</a:t>
            </a:r>
          </a:p>
          <a:p>
            <a:pPr eaLnBrk="1" hangingPunct="1">
              <a:defRPr/>
            </a:pPr>
            <a:r>
              <a:rPr lang="en-US" altLang="zh-TW" sz="1700" b="1" dirty="0" smtClean="0">
                <a:latin typeface="Consolas" charset="0"/>
              </a:rPr>
              <a:t>        temp</a:t>
            </a:r>
            <a:r>
              <a:rPr lang="en-US" altLang="zh-TW" sz="1700" b="1" dirty="0" smtClean="0">
                <a:solidFill>
                  <a:srgbClr val="FF0000"/>
                </a:solidFill>
                <a:latin typeface="Consolas" charset="0"/>
              </a:rPr>
              <a:t>-&gt;</a:t>
            </a:r>
            <a:r>
              <a:rPr lang="en-US" altLang="zh-TW" sz="1700" b="1" dirty="0" smtClean="0">
                <a:latin typeface="Consolas" charset="0"/>
              </a:rPr>
              <a:t>link = node</a:t>
            </a:r>
            <a:r>
              <a:rPr lang="en-US" altLang="zh-TW" sz="1700" b="1" dirty="0" smtClean="0">
                <a:solidFill>
                  <a:srgbClr val="FF0000"/>
                </a:solidFill>
                <a:latin typeface="Consolas" charset="0"/>
              </a:rPr>
              <a:t>-&gt;</a:t>
            </a:r>
            <a:r>
              <a:rPr lang="en-US" altLang="zh-TW" sz="1700" b="1" dirty="0" smtClean="0">
                <a:latin typeface="Consolas" charset="0"/>
              </a:rPr>
              <a:t>link;</a:t>
            </a:r>
          </a:p>
          <a:p>
            <a:pPr eaLnBrk="1" hangingPunct="1">
              <a:defRPr/>
            </a:pPr>
            <a:r>
              <a:rPr lang="en-US" altLang="zh-TW" sz="1700" b="1" dirty="0" smtClean="0">
                <a:latin typeface="Consolas" charset="0"/>
              </a:rPr>
              <a:t>        node</a:t>
            </a:r>
            <a:r>
              <a:rPr lang="en-US" altLang="zh-TW" sz="1700" b="1" dirty="0" smtClean="0">
                <a:solidFill>
                  <a:srgbClr val="FF0000"/>
                </a:solidFill>
                <a:latin typeface="Consolas" charset="0"/>
              </a:rPr>
              <a:t>-&gt;</a:t>
            </a:r>
            <a:r>
              <a:rPr lang="en-US" altLang="zh-TW" sz="1700" b="1" dirty="0" smtClean="0">
                <a:latin typeface="Consolas" charset="0"/>
              </a:rPr>
              <a:t>link = temp;</a:t>
            </a:r>
          </a:p>
          <a:p>
            <a:pPr eaLnBrk="1" hangingPunct="1">
              <a:defRPr/>
            </a:pPr>
            <a:r>
              <a:rPr lang="en-US" altLang="zh-TW" sz="1700" b="1" dirty="0" smtClean="0">
                <a:latin typeface="Consolas" charset="0"/>
              </a:rPr>
              <a:t>    }</a:t>
            </a:r>
          </a:p>
          <a:p>
            <a:pPr eaLnBrk="1" hangingPunct="1">
              <a:defRPr/>
            </a:pPr>
            <a:r>
              <a:rPr lang="en-US" altLang="zh-TW" sz="1700" b="1" dirty="0" smtClean="0">
                <a:latin typeface="Consolas" charset="0"/>
              </a:rPr>
              <a:t>    else {</a:t>
            </a:r>
          </a:p>
          <a:p>
            <a:pPr eaLnBrk="1" hangingPunct="1">
              <a:defRPr/>
            </a:pPr>
            <a:r>
              <a:rPr lang="en-US" altLang="zh-TW" sz="1700" b="1" dirty="0" smtClean="0">
                <a:latin typeface="Consolas" charset="0"/>
              </a:rPr>
              <a:t>        temp</a:t>
            </a:r>
            <a:r>
              <a:rPr lang="en-US" altLang="zh-TW" sz="1700" b="1" dirty="0" smtClean="0">
                <a:solidFill>
                  <a:srgbClr val="FF0000"/>
                </a:solidFill>
                <a:latin typeface="Consolas" charset="0"/>
              </a:rPr>
              <a:t>-&gt;</a:t>
            </a:r>
            <a:r>
              <a:rPr lang="en-US" altLang="zh-TW" sz="1700" b="1" dirty="0" smtClean="0">
                <a:latin typeface="Consolas" charset="0"/>
              </a:rPr>
              <a:t>link = NULL;</a:t>
            </a:r>
          </a:p>
          <a:p>
            <a:pPr eaLnBrk="1" hangingPunct="1">
              <a:defRPr/>
            </a:pPr>
            <a:r>
              <a:rPr lang="en-US" altLang="zh-TW" sz="1700" b="1" dirty="0" smtClean="0">
                <a:latin typeface="Consolas" charset="0"/>
              </a:rPr>
              <a:t>        </a:t>
            </a:r>
            <a:r>
              <a:rPr lang="en-US" altLang="zh-TW" sz="1700" b="1" dirty="0" smtClean="0">
                <a:solidFill>
                  <a:srgbClr val="FF0000"/>
                </a:solidFill>
                <a:latin typeface="Consolas" charset="0"/>
              </a:rPr>
              <a:t>*</a:t>
            </a:r>
            <a:r>
              <a:rPr lang="en-US" altLang="zh-TW" sz="1700" b="1" dirty="0" err="1" smtClean="0">
                <a:latin typeface="Consolas" charset="0"/>
              </a:rPr>
              <a:t>ptr</a:t>
            </a:r>
            <a:r>
              <a:rPr lang="en-US" altLang="zh-TW" sz="1700" b="1" dirty="0" smtClean="0">
                <a:latin typeface="Consolas" charset="0"/>
              </a:rPr>
              <a:t> = temp;</a:t>
            </a:r>
          </a:p>
          <a:p>
            <a:pPr eaLnBrk="1" hangingPunct="1">
              <a:defRPr/>
            </a:pPr>
            <a:r>
              <a:rPr lang="en-US" altLang="zh-TW" sz="1700" b="1" dirty="0" smtClean="0">
                <a:latin typeface="Consolas" charset="0"/>
              </a:rPr>
              <a:t>    }</a:t>
            </a:r>
          </a:p>
          <a:p>
            <a:pPr eaLnBrk="1" hangingPunct="1">
              <a:defRPr/>
            </a:pPr>
            <a:r>
              <a:rPr lang="en-US" altLang="zh-TW" sz="1700" b="1" dirty="0" smtClean="0">
                <a:latin typeface="Consolas" charset="0"/>
              </a:rPr>
              <a:t>}</a:t>
            </a:r>
          </a:p>
          <a:p>
            <a:pPr eaLnBrk="1" hangingPunct="1">
              <a:defRPr/>
            </a:pPr>
            <a:r>
              <a:rPr lang="zh-TW" altLang="en-US" sz="1700" b="1" dirty="0" smtClean="0">
                <a:solidFill>
                  <a:srgbClr val="FF3300"/>
                </a:solidFill>
              </a:rPr>
              <a:t>主程式　：　</a:t>
            </a:r>
            <a:r>
              <a:rPr lang="en-US" altLang="zh-TW" sz="1700" b="1" dirty="0" smtClean="0">
                <a:solidFill>
                  <a:srgbClr val="FF3300"/>
                </a:solidFill>
              </a:rPr>
              <a:t>insert (&amp; </a:t>
            </a:r>
            <a:r>
              <a:rPr lang="en-US" altLang="zh-TW" sz="1700" b="1" dirty="0" err="1" smtClean="0">
                <a:solidFill>
                  <a:srgbClr val="FF3300"/>
                </a:solidFill>
              </a:rPr>
              <a:t>ptr</a:t>
            </a:r>
            <a:r>
              <a:rPr lang="en-US" altLang="zh-TW" sz="1700" b="1" dirty="0" smtClean="0">
                <a:solidFill>
                  <a:srgbClr val="FF3300"/>
                </a:solidFill>
              </a:rPr>
              <a:t> , node) :</a:t>
            </a:r>
          </a:p>
        </p:txBody>
      </p:sp>
      <p:sp>
        <p:nvSpPr>
          <p:cNvPr id="15377" name="文字方塊 24"/>
          <p:cNvSpPr txBox="1">
            <a:spLocks noChangeArrowheads="1"/>
          </p:cNvSpPr>
          <p:nvPr/>
        </p:nvSpPr>
        <p:spPr bwMode="auto">
          <a:xfrm>
            <a:off x="8007350" y="6237288"/>
            <a:ext cx="7096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="1">
                <a:solidFill>
                  <a:srgbClr val="FF0000"/>
                </a:solidFill>
              </a:rPr>
              <a:t>list.c</a:t>
            </a:r>
            <a:endParaRPr lang="zh-TW" altLang="en-US" sz="1800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5"/>
          <p:cNvSpPr txBox="1">
            <a:spLocks noChangeArrowheads="1"/>
          </p:cNvSpPr>
          <p:nvPr/>
        </p:nvSpPr>
        <p:spPr bwMode="auto">
          <a:xfrm>
            <a:off x="984250" y="111125"/>
            <a:ext cx="19319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TW" sz="2000" b="1" smtClean="0"/>
              <a:t>Ex: </a:t>
            </a:r>
            <a:r>
              <a:rPr lang="en-US" altLang="zh-TW" sz="1800" b="1" smtClean="0"/>
              <a:t>(</a:t>
            </a:r>
            <a:r>
              <a:rPr lang="zh-TW" altLang="en-US" sz="1800" b="1" smtClean="0"/>
              <a:t>刪除</a:t>
            </a:r>
            <a:r>
              <a:rPr lang="en-US" altLang="zh-TW" sz="1800" b="1" smtClean="0"/>
              <a:t>--</a:t>
            </a:r>
            <a:r>
              <a:rPr lang="zh-TW" altLang="en-US" sz="1800" b="1" smtClean="0"/>
              <a:t>節點</a:t>
            </a:r>
            <a:r>
              <a:rPr lang="en-US" altLang="zh-TW" sz="1800" b="1" smtClean="0"/>
              <a:t>)</a:t>
            </a:r>
            <a:r>
              <a:rPr lang="en-US" altLang="zh-TW" sz="1800" smtClean="0"/>
              <a:t> </a:t>
            </a:r>
          </a:p>
        </p:txBody>
      </p:sp>
      <p:sp>
        <p:nvSpPr>
          <p:cNvPr id="13315" name="Rectangle 6"/>
          <p:cNvSpPr>
            <a:spLocks noChangeArrowheads="1"/>
          </p:cNvSpPr>
          <p:nvPr/>
        </p:nvSpPr>
        <p:spPr bwMode="auto">
          <a:xfrm>
            <a:off x="468312" y="546784"/>
            <a:ext cx="215947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defRPr/>
            </a:pPr>
            <a:r>
              <a:rPr lang="zh-TW" altLang="en-US" dirty="0" smtClean="0">
                <a:solidFill>
                  <a:srgbClr val="FF0000"/>
                </a:solidFill>
              </a:rPr>
              <a:t>刪除</a:t>
            </a:r>
            <a:r>
              <a:rPr lang="en-US" altLang="zh-TW" dirty="0" smtClean="0">
                <a:solidFill>
                  <a:srgbClr val="FF0000"/>
                </a:solidFill>
              </a:rPr>
              <a:t>node</a:t>
            </a:r>
          </a:p>
          <a:p>
            <a:pPr eaLnBrk="1" hangingPunct="1">
              <a:defRPr/>
            </a:pPr>
            <a:r>
              <a:rPr lang="zh-TW" altLang="en-US" dirty="0" smtClean="0">
                <a:solidFill>
                  <a:srgbClr val="FF0000"/>
                </a:solidFill>
              </a:rPr>
              <a:t>刪除起始節點</a:t>
            </a:r>
            <a:endParaRPr lang="en-US" altLang="zh-TW" dirty="0" smtClean="0">
              <a:solidFill>
                <a:srgbClr val="FF0000"/>
              </a:solidFill>
            </a:endParaRPr>
          </a:p>
        </p:txBody>
      </p:sp>
      <p:grpSp>
        <p:nvGrpSpPr>
          <p:cNvPr id="16388" name="Group 7"/>
          <p:cNvGrpSpPr>
            <a:grpSpLocks/>
          </p:cNvGrpSpPr>
          <p:nvPr/>
        </p:nvGrpSpPr>
        <p:grpSpPr bwMode="auto">
          <a:xfrm>
            <a:off x="1116013" y="1628775"/>
            <a:ext cx="1081087" cy="431800"/>
            <a:chOff x="748" y="663"/>
            <a:chExt cx="681" cy="499"/>
          </a:xfrm>
        </p:grpSpPr>
        <p:sp>
          <p:nvSpPr>
            <p:cNvPr id="13410" name="Rectangle 8"/>
            <p:cNvSpPr>
              <a:spLocks noChangeArrowheads="1"/>
            </p:cNvSpPr>
            <p:nvPr/>
          </p:nvSpPr>
          <p:spPr bwMode="auto">
            <a:xfrm>
              <a:off x="748" y="663"/>
              <a:ext cx="681" cy="49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 eaLnBrk="1" hangingPunct="1">
                <a:defRPr/>
              </a:pPr>
              <a:endParaRPr lang="zh-TW" altLang="en-US" smtClean="0">
                <a:solidFill>
                  <a:srgbClr val="FF3300"/>
                </a:solidFill>
              </a:endParaRPr>
            </a:p>
          </p:txBody>
        </p:sp>
        <p:sp>
          <p:nvSpPr>
            <p:cNvPr id="13411" name="Line 9"/>
            <p:cNvSpPr>
              <a:spLocks noChangeShapeType="1"/>
            </p:cNvSpPr>
            <p:nvPr/>
          </p:nvSpPr>
          <p:spPr bwMode="auto">
            <a:xfrm>
              <a:off x="1292" y="663"/>
              <a:ext cx="0" cy="499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</p:grpSp>
      <p:grpSp>
        <p:nvGrpSpPr>
          <p:cNvPr id="16389" name="Group 10"/>
          <p:cNvGrpSpPr>
            <a:grpSpLocks/>
          </p:cNvGrpSpPr>
          <p:nvPr/>
        </p:nvGrpSpPr>
        <p:grpSpPr bwMode="auto">
          <a:xfrm>
            <a:off x="3059113" y="1628775"/>
            <a:ext cx="1081087" cy="431800"/>
            <a:chOff x="748" y="663"/>
            <a:chExt cx="681" cy="499"/>
          </a:xfrm>
        </p:grpSpPr>
        <p:sp>
          <p:nvSpPr>
            <p:cNvPr id="13408" name="Rectangle 11"/>
            <p:cNvSpPr>
              <a:spLocks noChangeArrowheads="1"/>
            </p:cNvSpPr>
            <p:nvPr/>
          </p:nvSpPr>
          <p:spPr bwMode="auto">
            <a:xfrm>
              <a:off x="748" y="663"/>
              <a:ext cx="681" cy="49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 eaLnBrk="1" hangingPunct="1">
                <a:defRPr/>
              </a:pPr>
              <a:endParaRPr lang="zh-TW" altLang="en-US" smtClean="0">
                <a:solidFill>
                  <a:srgbClr val="FF3300"/>
                </a:solidFill>
              </a:endParaRPr>
            </a:p>
          </p:txBody>
        </p:sp>
        <p:sp>
          <p:nvSpPr>
            <p:cNvPr id="13409" name="Line 12"/>
            <p:cNvSpPr>
              <a:spLocks noChangeShapeType="1"/>
            </p:cNvSpPr>
            <p:nvPr/>
          </p:nvSpPr>
          <p:spPr bwMode="auto">
            <a:xfrm>
              <a:off x="1292" y="663"/>
              <a:ext cx="0" cy="499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</p:grpSp>
      <p:grpSp>
        <p:nvGrpSpPr>
          <p:cNvPr id="16390" name="Group 13"/>
          <p:cNvGrpSpPr>
            <a:grpSpLocks/>
          </p:cNvGrpSpPr>
          <p:nvPr/>
        </p:nvGrpSpPr>
        <p:grpSpPr bwMode="auto">
          <a:xfrm>
            <a:off x="5003800" y="1628775"/>
            <a:ext cx="1081088" cy="431800"/>
            <a:chOff x="748" y="663"/>
            <a:chExt cx="681" cy="499"/>
          </a:xfrm>
        </p:grpSpPr>
        <p:sp>
          <p:nvSpPr>
            <p:cNvPr id="13406" name="Rectangle 14"/>
            <p:cNvSpPr>
              <a:spLocks noChangeArrowheads="1"/>
            </p:cNvSpPr>
            <p:nvPr/>
          </p:nvSpPr>
          <p:spPr bwMode="auto">
            <a:xfrm>
              <a:off x="748" y="663"/>
              <a:ext cx="681" cy="49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 eaLnBrk="1" hangingPunct="1">
                <a:defRPr/>
              </a:pPr>
              <a:endParaRPr lang="zh-TW" altLang="en-US" smtClean="0">
                <a:solidFill>
                  <a:srgbClr val="FF3300"/>
                </a:solidFill>
              </a:endParaRPr>
            </a:p>
          </p:txBody>
        </p:sp>
        <p:sp>
          <p:nvSpPr>
            <p:cNvPr id="13407" name="Line 15"/>
            <p:cNvSpPr>
              <a:spLocks noChangeShapeType="1"/>
            </p:cNvSpPr>
            <p:nvPr/>
          </p:nvSpPr>
          <p:spPr bwMode="auto">
            <a:xfrm>
              <a:off x="1292" y="663"/>
              <a:ext cx="0" cy="499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</p:grpSp>
      <p:grpSp>
        <p:nvGrpSpPr>
          <p:cNvPr id="16391" name="Group 16"/>
          <p:cNvGrpSpPr>
            <a:grpSpLocks/>
          </p:cNvGrpSpPr>
          <p:nvPr/>
        </p:nvGrpSpPr>
        <p:grpSpPr bwMode="auto">
          <a:xfrm>
            <a:off x="3059113" y="2997200"/>
            <a:ext cx="1081087" cy="431800"/>
            <a:chOff x="748" y="663"/>
            <a:chExt cx="681" cy="499"/>
          </a:xfrm>
        </p:grpSpPr>
        <p:sp>
          <p:nvSpPr>
            <p:cNvPr id="13404" name="Rectangle 17"/>
            <p:cNvSpPr>
              <a:spLocks noChangeArrowheads="1"/>
            </p:cNvSpPr>
            <p:nvPr/>
          </p:nvSpPr>
          <p:spPr bwMode="auto">
            <a:xfrm>
              <a:off x="748" y="663"/>
              <a:ext cx="681" cy="49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 eaLnBrk="1" hangingPunct="1">
                <a:defRPr/>
              </a:pPr>
              <a:endParaRPr lang="zh-TW" altLang="en-US" smtClean="0">
                <a:solidFill>
                  <a:srgbClr val="FF3300"/>
                </a:solidFill>
              </a:endParaRPr>
            </a:p>
          </p:txBody>
        </p:sp>
        <p:sp>
          <p:nvSpPr>
            <p:cNvPr id="13405" name="Line 18"/>
            <p:cNvSpPr>
              <a:spLocks noChangeShapeType="1"/>
            </p:cNvSpPr>
            <p:nvPr/>
          </p:nvSpPr>
          <p:spPr bwMode="auto">
            <a:xfrm>
              <a:off x="1292" y="663"/>
              <a:ext cx="0" cy="499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</p:grpSp>
      <p:grpSp>
        <p:nvGrpSpPr>
          <p:cNvPr id="16392" name="Group 19"/>
          <p:cNvGrpSpPr>
            <a:grpSpLocks/>
          </p:cNvGrpSpPr>
          <p:nvPr/>
        </p:nvGrpSpPr>
        <p:grpSpPr bwMode="auto">
          <a:xfrm>
            <a:off x="1116013" y="2997200"/>
            <a:ext cx="1081087" cy="431800"/>
            <a:chOff x="748" y="663"/>
            <a:chExt cx="681" cy="499"/>
          </a:xfrm>
        </p:grpSpPr>
        <p:sp>
          <p:nvSpPr>
            <p:cNvPr id="13402" name="Rectangle 20"/>
            <p:cNvSpPr>
              <a:spLocks noChangeArrowheads="1"/>
            </p:cNvSpPr>
            <p:nvPr/>
          </p:nvSpPr>
          <p:spPr bwMode="auto">
            <a:xfrm>
              <a:off x="748" y="663"/>
              <a:ext cx="681" cy="49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 eaLnBrk="1" hangingPunct="1">
                <a:defRPr/>
              </a:pPr>
              <a:endParaRPr lang="zh-TW" altLang="en-US" smtClean="0">
                <a:solidFill>
                  <a:srgbClr val="FF3300"/>
                </a:solidFill>
              </a:endParaRPr>
            </a:p>
          </p:txBody>
        </p:sp>
        <p:sp>
          <p:nvSpPr>
            <p:cNvPr id="13403" name="Line 21"/>
            <p:cNvSpPr>
              <a:spLocks noChangeShapeType="1"/>
            </p:cNvSpPr>
            <p:nvPr/>
          </p:nvSpPr>
          <p:spPr bwMode="auto">
            <a:xfrm>
              <a:off x="1292" y="663"/>
              <a:ext cx="0" cy="499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</p:grpSp>
      <p:grpSp>
        <p:nvGrpSpPr>
          <p:cNvPr id="16393" name="Group 22"/>
          <p:cNvGrpSpPr>
            <a:grpSpLocks/>
          </p:cNvGrpSpPr>
          <p:nvPr/>
        </p:nvGrpSpPr>
        <p:grpSpPr bwMode="auto">
          <a:xfrm>
            <a:off x="1116013" y="4510088"/>
            <a:ext cx="1081087" cy="431800"/>
            <a:chOff x="748" y="663"/>
            <a:chExt cx="681" cy="499"/>
          </a:xfrm>
        </p:grpSpPr>
        <p:sp>
          <p:nvSpPr>
            <p:cNvPr id="13400" name="Rectangle 23"/>
            <p:cNvSpPr>
              <a:spLocks noChangeArrowheads="1"/>
            </p:cNvSpPr>
            <p:nvPr/>
          </p:nvSpPr>
          <p:spPr bwMode="auto">
            <a:xfrm>
              <a:off x="748" y="663"/>
              <a:ext cx="681" cy="49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 eaLnBrk="1" hangingPunct="1">
                <a:defRPr/>
              </a:pPr>
              <a:endParaRPr lang="zh-TW" altLang="en-US" smtClean="0">
                <a:solidFill>
                  <a:srgbClr val="FF3300"/>
                </a:solidFill>
              </a:endParaRPr>
            </a:p>
          </p:txBody>
        </p:sp>
        <p:sp>
          <p:nvSpPr>
            <p:cNvPr id="13401" name="Line 24"/>
            <p:cNvSpPr>
              <a:spLocks noChangeShapeType="1"/>
            </p:cNvSpPr>
            <p:nvPr/>
          </p:nvSpPr>
          <p:spPr bwMode="auto">
            <a:xfrm>
              <a:off x="1292" y="663"/>
              <a:ext cx="0" cy="499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</p:grpSp>
      <p:grpSp>
        <p:nvGrpSpPr>
          <p:cNvPr id="16394" name="Group 25"/>
          <p:cNvGrpSpPr>
            <a:grpSpLocks/>
          </p:cNvGrpSpPr>
          <p:nvPr/>
        </p:nvGrpSpPr>
        <p:grpSpPr bwMode="auto">
          <a:xfrm>
            <a:off x="5003800" y="4510088"/>
            <a:ext cx="1081088" cy="431800"/>
            <a:chOff x="748" y="663"/>
            <a:chExt cx="681" cy="499"/>
          </a:xfrm>
        </p:grpSpPr>
        <p:sp>
          <p:nvSpPr>
            <p:cNvPr id="13398" name="Rectangle 26"/>
            <p:cNvSpPr>
              <a:spLocks noChangeArrowheads="1"/>
            </p:cNvSpPr>
            <p:nvPr/>
          </p:nvSpPr>
          <p:spPr bwMode="auto">
            <a:xfrm>
              <a:off x="748" y="663"/>
              <a:ext cx="681" cy="49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 eaLnBrk="1" hangingPunct="1">
                <a:defRPr/>
              </a:pPr>
              <a:endParaRPr lang="zh-TW" altLang="en-US" smtClean="0">
                <a:solidFill>
                  <a:srgbClr val="FF3300"/>
                </a:solidFill>
              </a:endParaRPr>
            </a:p>
          </p:txBody>
        </p:sp>
        <p:sp>
          <p:nvSpPr>
            <p:cNvPr id="13399" name="Line 27"/>
            <p:cNvSpPr>
              <a:spLocks noChangeShapeType="1"/>
            </p:cNvSpPr>
            <p:nvPr/>
          </p:nvSpPr>
          <p:spPr bwMode="auto">
            <a:xfrm>
              <a:off x="1292" y="663"/>
              <a:ext cx="0" cy="499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</p:grpSp>
      <p:grpSp>
        <p:nvGrpSpPr>
          <p:cNvPr id="16395" name="Group 28"/>
          <p:cNvGrpSpPr>
            <a:grpSpLocks/>
          </p:cNvGrpSpPr>
          <p:nvPr/>
        </p:nvGrpSpPr>
        <p:grpSpPr bwMode="auto">
          <a:xfrm>
            <a:off x="3059113" y="4510088"/>
            <a:ext cx="1081087" cy="431800"/>
            <a:chOff x="748" y="663"/>
            <a:chExt cx="681" cy="499"/>
          </a:xfrm>
        </p:grpSpPr>
        <p:sp>
          <p:nvSpPr>
            <p:cNvPr id="13396" name="Rectangle 29"/>
            <p:cNvSpPr>
              <a:spLocks noChangeArrowheads="1"/>
            </p:cNvSpPr>
            <p:nvPr/>
          </p:nvSpPr>
          <p:spPr bwMode="auto">
            <a:xfrm>
              <a:off x="748" y="663"/>
              <a:ext cx="681" cy="49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 eaLnBrk="1" hangingPunct="1">
                <a:defRPr/>
              </a:pPr>
              <a:endParaRPr lang="zh-TW" altLang="en-US" smtClean="0">
                <a:solidFill>
                  <a:srgbClr val="FF3300"/>
                </a:solidFill>
              </a:endParaRPr>
            </a:p>
          </p:txBody>
        </p:sp>
        <p:sp>
          <p:nvSpPr>
            <p:cNvPr id="13397" name="Line 30"/>
            <p:cNvSpPr>
              <a:spLocks noChangeShapeType="1"/>
            </p:cNvSpPr>
            <p:nvPr/>
          </p:nvSpPr>
          <p:spPr bwMode="auto">
            <a:xfrm>
              <a:off x="1292" y="663"/>
              <a:ext cx="0" cy="499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</p:grpSp>
      <p:grpSp>
        <p:nvGrpSpPr>
          <p:cNvPr id="16396" name="Group 31"/>
          <p:cNvGrpSpPr>
            <a:grpSpLocks/>
          </p:cNvGrpSpPr>
          <p:nvPr/>
        </p:nvGrpSpPr>
        <p:grpSpPr bwMode="auto">
          <a:xfrm>
            <a:off x="3059113" y="5949950"/>
            <a:ext cx="1081087" cy="431800"/>
            <a:chOff x="748" y="663"/>
            <a:chExt cx="681" cy="499"/>
          </a:xfrm>
        </p:grpSpPr>
        <p:sp>
          <p:nvSpPr>
            <p:cNvPr id="13394" name="Rectangle 32"/>
            <p:cNvSpPr>
              <a:spLocks noChangeArrowheads="1"/>
            </p:cNvSpPr>
            <p:nvPr/>
          </p:nvSpPr>
          <p:spPr bwMode="auto">
            <a:xfrm>
              <a:off x="748" y="663"/>
              <a:ext cx="681" cy="49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 eaLnBrk="1" hangingPunct="1">
                <a:defRPr/>
              </a:pPr>
              <a:endParaRPr lang="zh-TW" altLang="en-US" smtClean="0">
                <a:solidFill>
                  <a:srgbClr val="FF3300"/>
                </a:solidFill>
              </a:endParaRPr>
            </a:p>
          </p:txBody>
        </p:sp>
        <p:sp>
          <p:nvSpPr>
            <p:cNvPr id="13395" name="Line 33"/>
            <p:cNvSpPr>
              <a:spLocks noChangeShapeType="1"/>
            </p:cNvSpPr>
            <p:nvPr/>
          </p:nvSpPr>
          <p:spPr bwMode="auto">
            <a:xfrm>
              <a:off x="1292" y="663"/>
              <a:ext cx="0" cy="499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</p:grpSp>
      <p:grpSp>
        <p:nvGrpSpPr>
          <p:cNvPr id="16397" name="Group 34"/>
          <p:cNvGrpSpPr>
            <a:grpSpLocks/>
          </p:cNvGrpSpPr>
          <p:nvPr/>
        </p:nvGrpSpPr>
        <p:grpSpPr bwMode="auto">
          <a:xfrm>
            <a:off x="1116013" y="5949950"/>
            <a:ext cx="1081087" cy="431800"/>
            <a:chOff x="748" y="663"/>
            <a:chExt cx="681" cy="499"/>
          </a:xfrm>
        </p:grpSpPr>
        <p:sp>
          <p:nvSpPr>
            <p:cNvPr id="13392" name="Rectangle 35"/>
            <p:cNvSpPr>
              <a:spLocks noChangeArrowheads="1"/>
            </p:cNvSpPr>
            <p:nvPr/>
          </p:nvSpPr>
          <p:spPr bwMode="auto">
            <a:xfrm>
              <a:off x="748" y="663"/>
              <a:ext cx="681" cy="49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 eaLnBrk="1" hangingPunct="1">
                <a:defRPr/>
              </a:pPr>
              <a:endParaRPr lang="zh-TW" altLang="en-US" smtClean="0">
                <a:solidFill>
                  <a:srgbClr val="FF3300"/>
                </a:solidFill>
              </a:endParaRPr>
            </a:p>
          </p:txBody>
        </p:sp>
        <p:sp>
          <p:nvSpPr>
            <p:cNvPr id="13393" name="Line 36"/>
            <p:cNvSpPr>
              <a:spLocks noChangeShapeType="1"/>
            </p:cNvSpPr>
            <p:nvPr/>
          </p:nvSpPr>
          <p:spPr bwMode="auto">
            <a:xfrm>
              <a:off x="1292" y="663"/>
              <a:ext cx="0" cy="499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</p:grpSp>
      <p:sp>
        <p:nvSpPr>
          <p:cNvPr id="16398" name="Line 38"/>
          <p:cNvSpPr>
            <a:spLocks noChangeShapeType="1"/>
          </p:cNvSpPr>
          <p:nvPr/>
        </p:nvSpPr>
        <p:spPr bwMode="auto">
          <a:xfrm>
            <a:off x="3759200" y="3898900"/>
            <a:ext cx="6254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grpSp>
        <p:nvGrpSpPr>
          <p:cNvPr id="16399" name="Group 39"/>
          <p:cNvGrpSpPr>
            <a:grpSpLocks/>
          </p:cNvGrpSpPr>
          <p:nvPr/>
        </p:nvGrpSpPr>
        <p:grpSpPr bwMode="auto">
          <a:xfrm>
            <a:off x="5622925" y="3941763"/>
            <a:ext cx="625475" cy="444500"/>
            <a:chOff x="9920" y="4641"/>
            <a:chExt cx="984" cy="699"/>
          </a:xfrm>
        </p:grpSpPr>
        <p:sp>
          <p:nvSpPr>
            <p:cNvPr id="16466" name="Line 43"/>
            <p:cNvSpPr>
              <a:spLocks noChangeShapeType="1"/>
            </p:cNvSpPr>
            <p:nvPr/>
          </p:nvSpPr>
          <p:spPr bwMode="auto">
            <a:xfrm>
              <a:off x="9920" y="4641"/>
              <a:ext cx="65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467" name="Line 42"/>
            <p:cNvSpPr>
              <a:spLocks noChangeShapeType="1"/>
            </p:cNvSpPr>
            <p:nvPr/>
          </p:nvSpPr>
          <p:spPr bwMode="auto">
            <a:xfrm>
              <a:off x="10576" y="4641"/>
              <a:ext cx="0" cy="49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468" name="Line 41"/>
            <p:cNvSpPr>
              <a:spLocks noChangeShapeType="1"/>
            </p:cNvSpPr>
            <p:nvPr/>
          </p:nvSpPr>
          <p:spPr bwMode="auto">
            <a:xfrm>
              <a:off x="10412" y="5131"/>
              <a:ext cx="49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469" name="Line 40"/>
            <p:cNvSpPr>
              <a:spLocks noChangeShapeType="1"/>
            </p:cNvSpPr>
            <p:nvPr/>
          </p:nvSpPr>
          <p:spPr bwMode="auto">
            <a:xfrm flipV="1">
              <a:off x="10410" y="5340"/>
              <a:ext cx="49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13328" name="Rectangle 44"/>
          <p:cNvSpPr>
            <a:spLocks noChangeArrowheads="1"/>
          </p:cNvSpPr>
          <p:nvPr/>
        </p:nvSpPr>
        <p:spPr bwMode="auto">
          <a:xfrm>
            <a:off x="0" y="2833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defRPr/>
            </a:pPr>
            <a:endParaRPr lang="zh-TW" altLang="en-US" smtClean="0"/>
          </a:p>
        </p:txBody>
      </p:sp>
      <p:sp>
        <p:nvSpPr>
          <p:cNvPr id="13329" name="Rectangle 45"/>
          <p:cNvSpPr>
            <a:spLocks noChangeArrowheads="1"/>
          </p:cNvSpPr>
          <p:nvPr/>
        </p:nvSpPr>
        <p:spPr bwMode="auto">
          <a:xfrm>
            <a:off x="4292600" y="3194050"/>
            <a:ext cx="4508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defRPr/>
            </a:pPr>
            <a:r>
              <a:rPr lang="zh-TW" altLang="en-US" smtClean="0">
                <a:solidFill>
                  <a:srgbClr val="000000"/>
                </a:solidFill>
                <a:latin typeface="Times New Roman" charset="0"/>
                <a:ea typeface="標楷體" charset="-120"/>
                <a:cs typeface="Times New Roman" charset="0"/>
              </a:rPr>
              <a:t>刪</a:t>
            </a:r>
            <a:endParaRPr lang="zh-TW" altLang="en-US" smtClean="0">
              <a:solidFill>
                <a:srgbClr val="000000"/>
              </a:solidFill>
              <a:latin typeface="標楷體" charset="-120"/>
              <a:ea typeface="標楷體" charset="-120"/>
              <a:cs typeface="Times New Roman" charset="0"/>
            </a:endParaRPr>
          </a:p>
          <a:p>
            <a:pPr>
              <a:defRPr/>
            </a:pPr>
            <a:r>
              <a:rPr lang="zh-TW" altLang="en-US" smtClean="0">
                <a:solidFill>
                  <a:srgbClr val="000000"/>
                </a:solidFill>
                <a:latin typeface="標楷體" charset="-120"/>
                <a:ea typeface="標楷體" charset="-120"/>
                <a:cs typeface="Times New Roman" charset="0"/>
              </a:rPr>
              <a:t>前</a:t>
            </a:r>
            <a:r>
              <a:rPr lang="zh-TW" altLang="en-US" sz="1100" smtClean="0">
                <a:ea typeface="標楷體" charset="-120"/>
                <a:cs typeface="Times New Roman" charset="0"/>
              </a:rPr>
              <a:t> </a:t>
            </a:r>
            <a:endParaRPr lang="zh-TW" altLang="en-US" sz="2400" smtClean="0">
              <a:latin typeface="Times New Roman" charset="0"/>
              <a:ea typeface="標楷體" charset="-120"/>
              <a:cs typeface="Times New Roman" charset="0"/>
            </a:endParaRPr>
          </a:p>
        </p:txBody>
      </p:sp>
      <p:sp>
        <p:nvSpPr>
          <p:cNvPr id="16402" name="Line 47"/>
          <p:cNvSpPr>
            <a:spLocks noChangeShapeType="1"/>
          </p:cNvSpPr>
          <p:nvPr/>
        </p:nvSpPr>
        <p:spPr bwMode="auto">
          <a:xfrm>
            <a:off x="3759200" y="3898900"/>
            <a:ext cx="6254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grpSp>
        <p:nvGrpSpPr>
          <p:cNvPr id="16403" name="Group 48"/>
          <p:cNvGrpSpPr>
            <a:grpSpLocks/>
          </p:cNvGrpSpPr>
          <p:nvPr/>
        </p:nvGrpSpPr>
        <p:grpSpPr bwMode="auto">
          <a:xfrm>
            <a:off x="5622925" y="3941763"/>
            <a:ext cx="625475" cy="444500"/>
            <a:chOff x="9920" y="4641"/>
            <a:chExt cx="984" cy="699"/>
          </a:xfrm>
        </p:grpSpPr>
        <p:sp>
          <p:nvSpPr>
            <p:cNvPr id="16462" name="Line 52"/>
            <p:cNvSpPr>
              <a:spLocks noChangeShapeType="1"/>
            </p:cNvSpPr>
            <p:nvPr/>
          </p:nvSpPr>
          <p:spPr bwMode="auto">
            <a:xfrm>
              <a:off x="9920" y="4641"/>
              <a:ext cx="65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463" name="Line 51"/>
            <p:cNvSpPr>
              <a:spLocks noChangeShapeType="1"/>
            </p:cNvSpPr>
            <p:nvPr/>
          </p:nvSpPr>
          <p:spPr bwMode="auto">
            <a:xfrm>
              <a:off x="10576" y="4641"/>
              <a:ext cx="0" cy="49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464" name="Line 50"/>
            <p:cNvSpPr>
              <a:spLocks noChangeShapeType="1"/>
            </p:cNvSpPr>
            <p:nvPr/>
          </p:nvSpPr>
          <p:spPr bwMode="auto">
            <a:xfrm>
              <a:off x="10412" y="5131"/>
              <a:ext cx="49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465" name="Line 49"/>
            <p:cNvSpPr>
              <a:spLocks noChangeShapeType="1"/>
            </p:cNvSpPr>
            <p:nvPr/>
          </p:nvSpPr>
          <p:spPr bwMode="auto">
            <a:xfrm flipV="1">
              <a:off x="10410" y="5340"/>
              <a:ext cx="49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13332" name="Rectangle 53"/>
          <p:cNvSpPr>
            <a:spLocks noChangeArrowheads="1"/>
          </p:cNvSpPr>
          <p:nvPr/>
        </p:nvSpPr>
        <p:spPr bwMode="auto">
          <a:xfrm>
            <a:off x="0" y="2833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defRPr/>
            </a:pPr>
            <a:endParaRPr lang="zh-TW" altLang="en-US" smtClean="0"/>
          </a:p>
        </p:txBody>
      </p:sp>
      <p:sp>
        <p:nvSpPr>
          <p:cNvPr id="13333" name="Rectangle 54"/>
          <p:cNvSpPr>
            <a:spLocks noChangeArrowheads="1"/>
          </p:cNvSpPr>
          <p:nvPr/>
        </p:nvSpPr>
        <p:spPr bwMode="auto">
          <a:xfrm>
            <a:off x="4311650" y="3194050"/>
            <a:ext cx="41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defRPr/>
            </a:pPr>
            <a:r>
              <a:rPr lang="zh-TW" altLang="en-US" smtClean="0">
                <a:solidFill>
                  <a:srgbClr val="000000"/>
                </a:solidFill>
                <a:latin typeface="Times New Roman" charset="0"/>
                <a:ea typeface="標楷體" charset="-120"/>
                <a:cs typeface="Times New Roman" charset="0"/>
              </a:rPr>
              <a:t>刪</a:t>
            </a:r>
            <a:endParaRPr lang="zh-TW" altLang="en-US" sz="2400" smtClean="0">
              <a:latin typeface="Times New Roman" charset="0"/>
              <a:ea typeface="標楷體" charset="-120"/>
              <a:cs typeface="Times New Roman" charset="0"/>
            </a:endParaRPr>
          </a:p>
        </p:txBody>
      </p:sp>
      <p:sp>
        <p:nvSpPr>
          <p:cNvPr id="13334" name="Rectangle 55"/>
          <p:cNvSpPr>
            <a:spLocks noChangeArrowheads="1"/>
          </p:cNvSpPr>
          <p:nvPr/>
        </p:nvSpPr>
        <p:spPr bwMode="auto">
          <a:xfrm>
            <a:off x="354013" y="1628775"/>
            <a:ext cx="641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defRPr/>
            </a:pPr>
            <a:r>
              <a:rPr lang="zh-TW" altLang="en-US" smtClean="0"/>
              <a:t>刪前</a:t>
            </a:r>
            <a:endParaRPr lang="en-US" altLang="zh-TW" smtClean="0"/>
          </a:p>
        </p:txBody>
      </p:sp>
      <p:sp>
        <p:nvSpPr>
          <p:cNvPr id="13335" name="Rectangle 56"/>
          <p:cNvSpPr>
            <a:spLocks noChangeArrowheads="1"/>
          </p:cNvSpPr>
          <p:nvPr/>
        </p:nvSpPr>
        <p:spPr bwMode="auto">
          <a:xfrm>
            <a:off x="330200" y="4502150"/>
            <a:ext cx="641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defRPr/>
            </a:pPr>
            <a:r>
              <a:rPr lang="zh-TW" altLang="en-US" smtClean="0"/>
              <a:t>刪前</a:t>
            </a:r>
            <a:endParaRPr lang="en-US" altLang="zh-TW" smtClean="0"/>
          </a:p>
        </p:txBody>
      </p:sp>
      <p:sp>
        <p:nvSpPr>
          <p:cNvPr id="13336" name="Rectangle 57"/>
          <p:cNvSpPr>
            <a:spLocks noChangeArrowheads="1"/>
          </p:cNvSpPr>
          <p:nvPr/>
        </p:nvSpPr>
        <p:spPr bwMode="auto">
          <a:xfrm>
            <a:off x="323850" y="2997200"/>
            <a:ext cx="641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defRPr/>
            </a:pPr>
            <a:r>
              <a:rPr lang="zh-TW" altLang="en-US" smtClean="0"/>
              <a:t>刪後</a:t>
            </a:r>
            <a:endParaRPr lang="en-US" altLang="zh-TW" smtClean="0"/>
          </a:p>
        </p:txBody>
      </p:sp>
      <p:sp>
        <p:nvSpPr>
          <p:cNvPr id="13337" name="Rectangle 58"/>
          <p:cNvSpPr>
            <a:spLocks noChangeArrowheads="1"/>
          </p:cNvSpPr>
          <p:nvPr/>
        </p:nvSpPr>
        <p:spPr bwMode="auto">
          <a:xfrm>
            <a:off x="323850" y="5943600"/>
            <a:ext cx="641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defRPr/>
            </a:pPr>
            <a:r>
              <a:rPr lang="zh-TW" altLang="en-US" smtClean="0"/>
              <a:t>刪後</a:t>
            </a:r>
            <a:endParaRPr lang="en-US" altLang="zh-TW" smtClean="0"/>
          </a:p>
        </p:txBody>
      </p:sp>
      <p:grpSp>
        <p:nvGrpSpPr>
          <p:cNvPr id="16410" name="Group 71"/>
          <p:cNvGrpSpPr>
            <a:grpSpLocks/>
          </p:cNvGrpSpPr>
          <p:nvPr/>
        </p:nvGrpSpPr>
        <p:grpSpPr bwMode="auto">
          <a:xfrm>
            <a:off x="4140200" y="6096000"/>
            <a:ext cx="576263" cy="719138"/>
            <a:chOff x="5057" y="1480"/>
            <a:chExt cx="408" cy="816"/>
          </a:xfrm>
        </p:grpSpPr>
        <p:sp>
          <p:nvSpPr>
            <p:cNvPr id="13379" name="Line 72"/>
            <p:cNvSpPr>
              <a:spLocks noChangeShapeType="1"/>
            </p:cNvSpPr>
            <p:nvPr/>
          </p:nvSpPr>
          <p:spPr bwMode="auto">
            <a:xfrm>
              <a:off x="5057" y="1480"/>
              <a:ext cx="31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grpSp>
          <p:nvGrpSpPr>
            <p:cNvPr id="16458" name="Group 73"/>
            <p:cNvGrpSpPr>
              <a:grpSpLocks/>
            </p:cNvGrpSpPr>
            <p:nvPr/>
          </p:nvGrpSpPr>
          <p:grpSpPr bwMode="auto">
            <a:xfrm>
              <a:off x="5284" y="1480"/>
              <a:ext cx="181" cy="816"/>
              <a:chOff x="5284" y="1480"/>
              <a:chExt cx="181" cy="816"/>
            </a:xfrm>
          </p:grpSpPr>
          <p:sp>
            <p:nvSpPr>
              <p:cNvPr id="13381" name="Line 74"/>
              <p:cNvSpPr>
                <a:spLocks noChangeShapeType="1"/>
              </p:cNvSpPr>
              <p:nvPr/>
            </p:nvSpPr>
            <p:spPr bwMode="auto">
              <a:xfrm>
                <a:off x="5375" y="1480"/>
                <a:ext cx="0" cy="77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TW" altLang="en-US">
                  <a:latin typeface="Arial" charset="0"/>
                  <a:ea typeface="新細明體" charset="-120"/>
                </a:endParaRPr>
              </a:p>
            </p:txBody>
          </p:sp>
          <p:sp>
            <p:nvSpPr>
              <p:cNvPr id="13382" name="Line 75"/>
              <p:cNvSpPr>
                <a:spLocks noChangeShapeType="1"/>
              </p:cNvSpPr>
              <p:nvPr/>
            </p:nvSpPr>
            <p:spPr bwMode="auto">
              <a:xfrm>
                <a:off x="5284" y="2251"/>
                <a:ext cx="18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TW" altLang="en-US">
                  <a:latin typeface="Arial" charset="0"/>
                  <a:ea typeface="新細明體" charset="-120"/>
                </a:endParaRPr>
              </a:p>
            </p:txBody>
          </p:sp>
          <p:sp>
            <p:nvSpPr>
              <p:cNvPr id="13383" name="Line 76"/>
              <p:cNvSpPr>
                <a:spLocks noChangeShapeType="1"/>
              </p:cNvSpPr>
              <p:nvPr/>
            </p:nvSpPr>
            <p:spPr bwMode="auto">
              <a:xfrm>
                <a:off x="5284" y="2296"/>
                <a:ext cx="18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TW" altLang="en-US">
                  <a:latin typeface="Arial" charset="0"/>
                  <a:ea typeface="新細明體" charset="-120"/>
                </a:endParaRPr>
              </a:p>
            </p:txBody>
          </p:sp>
        </p:grpSp>
      </p:grpSp>
      <p:grpSp>
        <p:nvGrpSpPr>
          <p:cNvPr id="16411" name="Group 77"/>
          <p:cNvGrpSpPr>
            <a:grpSpLocks/>
          </p:cNvGrpSpPr>
          <p:nvPr/>
        </p:nvGrpSpPr>
        <p:grpSpPr bwMode="auto">
          <a:xfrm>
            <a:off x="4140200" y="3213100"/>
            <a:ext cx="576263" cy="719138"/>
            <a:chOff x="5057" y="1480"/>
            <a:chExt cx="408" cy="816"/>
          </a:xfrm>
        </p:grpSpPr>
        <p:sp>
          <p:nvSpPr>
            <p:cNvPr id="13374" name="Line 78"/>
            <p:cNvSpPr>
              <a:spLocks noChangeShapeType="1"/>
            </p:cNvSpPr>
            <p:nvPr/>
          </p:nvSpPr>
          <p:spPr bwMode="auto">
            <a:xfrm>
              <a:off x="5057" y="1480"/>
              <a:ext cx="31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grpSp>
          <p:nvGrpSpPr>
            <p:cNvPr id="16453" name="Group 79"/>
            <p:cNvGrpSpPr>
              <a:grpSpLocks/>
            </p:cNvGrpSpPr>
            <p:nvPr/>
          </p:nvGrpSpPr>
          <p:grpSpPr bwMode="auto">
            <a:xfrm>
              <a:off x="5284" y="1480"/>
              <a:ext cx="181" cy="816"/>
              <a:chOff x="5284" y="1480"/>
              <a:chExt cx="181" cy="816"/>
            </a:xfrm>
          </p:grpSpPr>
          <p:sp>
            <p:nvSpPr>
              <p:cNvPr id="13376" name="Line 80"/>
              <p:cNvSpPr>
                <a:spLocks noChangeShapeType="1"/>
              </p:cNvSpPr>
              <p:nvPr/>
            </p:nvSpPr>
            <p:spPr bwMode="auto">
              <a:xfrm>
                <a:off x="5375" y="1480"/>
                <a:ext cx="0" cy="77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TW" altLang="en-US">
                  <a:latin typeface="Arial" charset="0"/>
                  <a:ea typeface="新細明體" charset="-120"/>
                </a:endParaRPr>
              </a:p>
            </p:txBody>
          </p:sp>
          <p:sp>
            <p:nvSpPr>
              <p:cNvPr id="13377" name="Line 81"/>
              <p:cNvSpPr>
                <a:spLocks noChangeShapeType="1"/>
              </p:cNvSpPr>
              <p:nvPr/>
            </p:nvSpPr>
            <p:spPr bwMode="auto">
              <a:xfrm>
                <a:off x="5284" y="2251"/>
                <a:ext cx="18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TW" altLang="en-US">
                  <a:latin typeface="Arial" charset="0"/>
                  <a:ea typeface="新細明體" charset="-120"/>
                </a:endParaRPr>
              </a:p>
            </p:txBody>
          </p:sp>
          <p:sp>
            <p:nvSpPr>
              <p:cNvPr id="13378" name="Line 82"/>
              <p:cNvSpPr>
                <a:spLocks noChangeShapeType="1"/>
              </p:cNvSpPr>
              <p:nvPr/>
            </p:nvSpPr>
            <p:spPr bwMode="auto">
              <a:xfrm>
                <a:off x="5284" y="2296"/>
                <a:ext cx="18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TW" altLang="en-US">
                  <a:latin typeface="Arial" charset="0"/>
                  <a:ea typeface="新細明體" charset="-120"/>
                </a:endParaRPr>
              </a:p>
            </p:txBody>
          </p:sp>
        </p:grpSp>
      </p:grpSp>
      <p:grpSp>
        <p:nvGrpSpPr>
          <p:cNvPr id="16412" name="Group 83"/>
          <p:cNvGrpSpPr>
            <a:grpSpLocks/>
          </p:cNvGrpSpPr>
          <p:nvPr/>
        </p:nvGrpSpPr>
        <p:grpSpPr bwMode="auto">
          <a:xfrm>
            <a:off x="6084888" y="1846263"/>
            <a:ext cx="576262" cy="719137"/>
            <a:chOff x="5057" y="1480"/>
            <a:chExt cx="408" cy="816"/>
          </a:xfrm>
        </p:grpSpPr>
        <p:sp>
          <p:nvSpPr>
            <p:cNvPr id="13369" name="Line 84"/>
            <p:cNvSpPr>
              <a:spLocks noChangeShapeType="1"/>
            </p:cNvSpPr>
            <p:nvPr/>
          </p:nvSpPr>
          <p:spPr bwMode="auto">
            <a:xfrm>
              <a:off x="5057" y="1480"/>
              <a:ext cx="31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grpSp>
          <p:nvGrpSpPr>
            <p:cNvPr id="16448" name="Group 85"/>
            <p:cNvGrpSpPr>
              <a:grpSpLocks/>
            </p:cNvGrpSpPr>
            <p:nvPr/>
          </p:nvGrpSpPr>
          <p:grpSpPr bwMode="auto">
            <a:xfrm>
              <a:off x="5284" y="1480"/>
              <a:ext cx="181" cy="816"/>
              <a:chOff x="5284" y="1480"/>
              <a:chExt cx="181" cy="816"/>
            </a:xfrm>
          </p:grpSpPr>
          <p:sp>
            <p:nvSpPr>
              <p:cNvPr id="13371" name="Line 86"/>
              <p:cNvSpPr>
                <a:spLocks noChangeShapeType="1"/>
              </p:cNvSpPr>
              <p:nvPr/>
            </p:nvSpPr>
            <p:spPr bwMode="auto">
              <a:xfrm>
                <a:off x="5375" y="1480"/>
                <a:ext cx="0" cy="77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TW" altLang="en-US">
                  <a:latin typeface="Arial" charset="0"/>
                  <a:ea typeface="新細明體" charset="-120"/>
                </a:endParaRPr>
              </a:p>
            </p:txBody>
          </p:sp>
          <p:sp>
            <p:nvSpPr>
              <p:cNvPr id="13372" name="Line 87"/>
              <p:cNvSpPr>
                <a:spLocks noChangeShapeType="1"/>
              </p:cNvSpPr>
              <p:nvPr/>
            </p:nvSpPr>
            <p:spPr bwMode="auto">
              <a:xfrm>
                <a:off x="5284" y="2251"/>
                <a:ext cx="18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TW" altLang="en-US">
                  <a:latin typeface="Arial" charset="0"/>
                  <a:ea typeface="新細明體" charset="-120"/>
                </a:endParaRPr>
              </a:p>
            </p:txBody>
          </p:sp>
          <p:sp>
            <p:nvSpPr>
              <p:cNvPr id="13373" name="Line 88"/>
              <p:cNvSpPr>
                <a:spLocks noChangeShapeType="1"/>
              </p:cNvSpPr>
              <p:nvPr/>
            </p:nvSpPr>
            <p:spPr bwMode="auto">
              <a:xfrm>
                <a:off x="5284" y="2296"/>
                <a:ext cx="18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TW" altLang="en-US">
                  <a:latin typeface="Arial" charset="0"/>
                  <a:ea typeface="新細明體" charset="-120"/>
                </a:endParaRPr>
              </a:p>
            </p:txBody>
          </p:sp>
        </p:grpSp>
      </p:grpSp>
      <p:sp>
        <p:nvSpPr>
          <p:cNvPr id="13341" name="Text Box 89"/>
          <p:cNvSpPr txBox="1">
            <a:spLocks noChangeArrowheads="1"/>
          </p:cNvSpPr>
          <p:nvPr/>
        </p:nvSpPr>
        <p:spPr bwMode="auto">
          <a:xfrm>
            <a:off x="1258888" y="6015038"/>
            <a:ext cx="5603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TW" smtClean="0">
                <a:solidFill>
                  <a:srgbClr val="FF3300"/>
                </a:solidFill>
              </a:rPr>
              <a:t>10</a:t>
            </a:r>
          </a:p>
        </p:txBody>
      </p:sp>
      <p:sp>
        <p:nvSpPr>
          <p:cNvPr id="13342" name="Text Box 90"/>
          <p:cNvSpPr txBox="1">
            <a:spLocks noChangeArrowheads="1"/>
          </p:cNvSpPr>
          <p:nvPr/>
        </p:nvSpPr>
        <p:spPr bwMode="auto">
          <a:xfrm>
            <a:off x="3219450" y="6021388"/>
            <a:ext cx="5603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TW" smtClean="0">
                <a:solidFill>
                  <a:srgbClr val="FF3300"/>
                </a:solidFill>
              </a:rPr>
              <a:t>20</a:t>
            </a:r>
          </a:p>
        </p:txBody>
      </p:sp>
      <p:sp>
        <p:nvSpPr>
          <p:cNvPr id="13343" name="Text Box 91"/>
          <p:cNvSpPr txBox="1">
            <a:spLocks noChangeArrowheads="1"/>
          </p:cNvSpPr>
          <p:nvPr/>
        </p:nvSpPr>
        <p:spPr bwMode="auto">
          <a:xfrm>
            <a:off x="1258888" y="4575175"/>
            <a:ext cx="5603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TW" smtClean="0">
                <a:solidFill>
                  <a:srgbClr val="FF3300"/>
                </a:solidFill>
              </a:rPr>
              <a:t>10</a:t>
            </a:r>
          </a:p>
        </p:txBody>
      </p:sp>
      <p:sp>
        <p:nvSpPr>
          <p:cNvPr id="13344" name="Text Box 92"/>
          <p:cNvSpPr txBox="1">
            <a:spLocks noChangeArrowheads="1"/>
          </p:cNvSpPr>
          <p:nvPr/>
        </p:nvSpPr>
        <p:spPr bwMode="auto">
          <a:xfrm>
            <a:off x="3203575" y="4581525"/>
            <a:ext cx="5603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TW" smtClean="0">
                <a:solidFill>
                  <a:srgbClr val="FF3300"/>
                </a:solidFill>
              </a:rPr>
              <a:t>50</a:t>
            </a:r>
          </a:p>
        </p:txBody>
      </p:sp>
      <p:sp>
        <p:nvSpPr>
          <p:cNvPr id="13345" name="Text Box 93"/>
          <p:cNvSpPr txBox="1">
            <a:spLocks noChangeArrowheads="1"/>
          </p:cNvSpPr>
          <p:nvPr/>
        </p:nvSpPr>
        <p:spPr bwMode="auto">
          <a:xfrm>
            <a:off x="5148263" y="4575175"/>
            <a:ext cx="5603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TW" smtClean="0">
                <a:solidFill>
                  <a:srgbClr val="FF3300"/>
                </a:solidFill>
              </a:rPr>
              <a:t>20</a:t>
            </a:r>
          </a:p>
        </p:txBody>
      </p:sp>
      <p:sp>
        <p:nvSpPr>
          <p:cNvPr id="13346" name="Text Box 94"/>
          <p:cNvSpPr txBox="1">
            <a:spLocks noChangeArrowheads="1"/>
          </p:cNvSpPr>
          <p:nvPr/>
        </p:nvSpPr>
        <p:spPr bwMode="auto">
          <a:xfrm>
            <a:off x="1258888" y="3068638"/>
            <a:ext cx="5603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TW" smtClean="0">
                <a:solidFill>
                  <a:srgbClr val="FF3300"/>
                </a:solidFill>
              </a:rPr>
              <a:t>50</a:t>
            </a:r>
          </a:p>
        </p:txBody>
      </p:sp>
      <p:sp>
        <p:nvSpPr>
          <p:cNvPr id="13347" name="Text Box 95"/>
          <p:cNvSpPr txBox="1">
            <a:spLocks noChangeArrowheads="1"/>
          </p:cNvSpPr>
          <p:nvPr/>
        </p:nvSpPr>
        <p:spPr bwMode="auto">
          <a:xfrm>
            <a:off x="3203575" y="3062288"/>
            <a:ext cx="5603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TW" smtClean="0">
                <a:solidFill>
                  <a:srgbClr val="FF3300"/>
                </a:solidFill>
              </a:rPr>
              <a:t>20</a:t>
            </a:r>
          </a:p>
        </p:txBody>
      </p:sp>
      <p:sp>
        <p:nvSpPr>
          <p:cNvPr id="13348" name="Text Box 96"/>
          <p:cNvSpPr txBox="1">
            <a:spLocks noChangeArrowheads="1"/>
          </p:cNvSpPr>
          <p:nvPr/>
        </p:nvSpPr>
        <p:spPr bwMode="auto">
          <a:xfrm>
            <a:off x="3219450" y="1701800"/>
            <a:ext cx="5603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TW" smtClean="0">
                <a:solidFill>
                  <a:srgbClr val="FF3300"/>
                </a:solidFill>
              </a:rPr>
              <a:t>50</a:t>
            </a:r>
          </a:p>
        </p:txBody>
      </p:sp>
      <p:sp>
        <p:nvSpPr>
          <p:cNvPr id="13349" name="Text Box 97"/>
          <p:cNvSpPr txBox="1">
            <a:spLocks noChangeArrowheads="1"/>
          </p:cNvSpPr>
          <p:nvPr/>
        </p:nvSpPr>
        <p:spPr bwMode="auto">
          <a:xfrm>
            <a:off x="5164138" y="1701800"/>
            <a:ext cx="5603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TW" smtClean="0">
                <a:solidFill>
                  <a:srgbClr val="FF3300"/>
                </a:solidFill>
              </a:rPr>
              <a:t>20</a:t>
            </a:r>
          </a:p>
        </p:txBody>
      </p:sp>
      <p:sp>
        <p:nvSpPr>
          <p:cNvPr id="13350" name="Text Box 98"/>
          <p:cNvSpPr txBox="1">
            <a:spLocks noChangeArrowheads="1"/>
          </p:cNvSpPr>
          <p:nvPr/>
        </p:nvSpPr>
        <p:spPr bwMode="auto">
          <a:xfrm>
            <a:off x="1274763" y="1693863"/>
            <a:ext cx="5603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TW" smtClean="0">
                <a:solidFill>
                  <a:srgbClr val="FF3300"/>
                </a:solidFill>
              </a:rPr>
              <a:t>10</a:t>
            </a:r>
          </a:p>
        </p:txBody>
      </p:sp>
      <p:sp>
        <p:nvSpPr>
          <p:cNvPr id="13351" name="Line 99"/>
          <p:cNvSpPr>
            <a:spLocks noChangeShapeType="1"/>
          </p:cNvSpPr>
          <p:nvPr/>
        </p:nvSpPr>
        <p:spPr bwMode="auto">
          <a:xfrm>
            <a:off x="2268538" y="1844675"/>
            <a:ext cx="7191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13352" name="Line 100"/>
          <p:cNvSpPr>
            <a:spLocks noChangeShapeType="1"/>
          </p:cNvSpPr>
          <p:nvPr/>
        </p:nvSpPr>
        <p:spPr bwMode="auto">
          <a:xfrm>
            <a:off x="4213225" y="1844675"/>
            <a:ext cx="7191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13353" name="Line 101"/>
          <p:cNvSpPr>
            <a:spLocks noChangeShapeType="1"/>
          </p:cNvSpPr>
          <p:nvPr/>
        </p:nvSpPr>
        <p:spPr bwMode="auto">
          <a:xfrm>
            <a:off x="2268538" y="6165850"/>
            <a:ext cx="7191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13354" name="Line 102"/>
          <p:cNvSpPr>
            <a:spLocks noChangeShapeType="1"/>
          </p:cNvSpPr>
          <p:nvPr/>
        </p:nvSpPr>
        <p:spPr bwMode="auto">
          <a:xfrm>
            <a:off x="2268538" y="4725988"/>
            <a:ext cx="7191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13355" name="Line 103"/>
          <p:cNvSpPr>
            <a:spLocks noChangeShapeType="1"/>
          </p:cNvSpPr>
          <p:nvPr/>
        </p:nvSpPr>
        <p:spPr bwMode="auto">
          <a:xfrm>
            <a:off x="4213225" y="4725988"/>
            <a:ext cx="7191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13356" name="Line 104"/>
          <p:cNvSpPr>
            <a:spLocks noChangeShapeType="1"/>
          </p:cNvSpPr>
          <p:nvPr/>
        </p:nvSpPr>
        <p:spPr bwMode="auto">
          <a:xfrm>
            <a:off x="2268538" y="3213100"/>
            <a:ext cx="7191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13357" name="Rectangle 105"/>
          <p:cNvSpPr>
            <a:spLocks noChangeArrowheads="1"/>
          </p:cNvSpPr>
          <p:nvPr/>
        </p:nvSpPr>
        <p:spPr bwMode="auto">
          <a:xfrm>
            <a:off x="3095625" y="5149850"/>
            <a:ext cx="755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defRPr/>
            </a:pPr>
            <a:r>
              <a:rPr lang="en-US" altLang="zh-TW" smtClean="0">
                <a:solidFill>
                  <a:srgbClr val="FF9900"/>
                </a:solidFill>
              </a:rPr>
              <a:t>node</a:t>
            </a:r>
            <a:r>
              <a:rPr lang="en-US" altLang="zh-TW" smtClean="0"/>
              <a:t> </a:t>
            </a:r>
          </a:p>
        </p:txBody>
      </p:sp>
      <p:sp>
        <p:nvSpPr>
          <p:cNvPr id="13358" name="Rectangle 106"/>
          <p:cNvSpPr>
            <a:spLocks noChangeArrowheads="1"/>
          </p:cNvSpPr>
          <p:nvPr/>
        </p:nvSpPr>
        <p:spPr bwMode="auto">
          <a:xfrm>
            <a:off x="1258888" y="5157788"/>
            <a:ext cx="450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defRPr/>
            </a:pPr>
            <a:r>
              <a:rPr lang="en-US" altLang="zh-TW" smtClean="0">
                <a:solidFill>
                  <a:srgbClr val="FF9900"/>
                </a:solidFill>
              </a:rPr>
              <a:t>ptr</a:t>
            </a:r>
          </a:p>
        </p:txBody>
      </p:sp>
      <p:sp>
        <p:nvSpPr>
          <p:cNvPr id="13359" name="Rectangle 107"/>
          <p:cNvSpPr>
            <a:spLocks noChangeArrowheads="1"/>
          </p:cNvSpPr>
          <p:nvPr/>
        </p:nvSpPr>
        <p:spPr bwMode="auto">
          <a:xfrm>
            <a:off x="1258888" y="2198688"/>
            <a:ext cx="450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defRPr/>
            </a:pPr>
            <a:r>
              <a:rPr lang="en-US" altLang="zh-TW" smtClean="0">
                <a:solidFill>
                  <a:srgbClr val="FF9900"/>
                </a:solidFill>
              </a:rPr>
              <a:t>ptr</a:t>
            </a:r>
          </a:p>
        </p:txBody>
      </p:sp>
      <p:sp>
        <p:nvSpPr>
          <p:cNvPr id="13360" name="Rectangle 108"/>
          <p:cNvSpPr>
            <a:spLocks noChangeArrowheads="1"/>
          </p:cNvSpPr>
          <p:nvPr/>
        </p:nvSpPr>
        <p:spPr bwMode="auto">
          <a:xfrm>
            <a:off x="1258888" y="3644900"/>
            <a:ext cx="450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defRPr/>
            </a:pPr>
            <a:r>
              <a:rPr lang="en-US" altLang="zh-TW" smtClean="0">
                <a:solidFill>
                  <a:srgbClr val="FF9900"/>
                </a:solidFill>
              </a:rPr>
              <a:t>ptr</a:t>
            </a:r>
          </a:p>
        </p:txBody>
      </p:sp>
      <p:sp>
        <p:nvSpPr>
          <p:cNvPr id="13361" name="Rectangle 109"/>
          <p:cNvSpPr>
            <a:spLocks noChangeArrowheads="1"/>
          </p:cNvSpPr>
          <p:nvPr/>
        </p:nvSpPr>
        <p:spPr bwMode="auto">
          <a:xfrm>
            <a:off x="2771775" y="1046163"/>
            <a:ext cx="1397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defRPr/>
            </a:pPr>
            <a:r>
              <a:rPr lang="en-US" altLang="zh-TW" smtClean="0">
                <a:solidFill>
                  <a:srgbClr val="FF9900"/>
                </a:solidFill>
              </a:rPr>
              <a:t>trail =NULL</a:t>
            </a:r>
            <a:r>
              <a:rPr lang="en-US" altLang="zh-TW" smtClean="0"/>
              <a:t> </a:t>
            </a:r>
          </a:p>
        </p:txBody>
      </p:sp>
      <p:sp>
        <p:nvSpPr>
          <p:cNvPr id="13362" name="Rectangle 110"/>
          <p:cNvSpPr>
            <a:spLocks noChangeArrowheads="1"/>
          </p:cNvSpPr>
          <p:nvPr/>
        </p:nvSpPr>
        <p:spPr bwMode="auto">
          <a:xfrm>
            <a:off x="1223963" y="1052513"/>
            <a:ext cx="755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defRPr/>
            </a:pPr>
            <a:r>
              <a:rPr lang="en-US" altLang="zh-TW" smtClean="0">
                <a:solidFill>
                  <a:srgbClr val="FF9900"/>
                </a:solidFill>
              </a:rPr>
              <a:t>node</a:t>
            </a:r>
            <a:r>
              <a:rPr lang="en-US" altLang="zh-TW" smtClean="0"/>
              <a:t> </a:t>
            </a:r>
          </a:p>
        </p:txBody>
      </p:sp>
      <p:sp>
        <p:nvSpPr>
          <p:cNvPr id="13363" name="Rectangle 111"/>
          <p:cNvSpPr>
            <a:spLocks noChangeArrowheads="1"/>
          </p:cNvSpPr>
          <p:nvPr/>
        </p:nvSpPr>
        <p:spPr bwMode="auto">
          <a:xfrm>
            <a:off x="4572000" y="981075"/>
            <a:ext cx="29511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defRPr/>
            </a:pPr>
            <a:r>
              <a:rPr lang="en-US" altLang="zh-TW" smtClean="0">
                <a:solidFill>
                  <a:srgbClr val="FF3300"/>
                </a:solidFill>
              </a:rPr>
              <a:t>trail : node </a:t>
            </a:r>
            <a:r>
              <a:rPr lang="zh-TW" altLang="en-US" smtClean="0">
                <a:solidFill>
                  <a:srgbClr val="FF3300"/>
                </a:solidFill>
              </a:rPr>
              <a:t>之前一節點</a:t>
            </a:r>
          </a:p>
        </p:txBody>
      </p:sp>
      <p:sp>
        <p:nvSpPr>
          <p:cNvPr id="13364" name="Line 112"/>
          <p:cNvSpPr>
            <a:spLocks noChangeShapeType="1"/>
          </p:cNvSpPr>
          <p:nvPr/>
        </p:nvSpPr>
        <p:spPr bwMode="auto">
          <a:xfrm flipV="1">
            <a:off x="1258888" y="5011738"/>
            <a:ext cx="0" cy="433387"/>
          </a:xfrm>
          <a:prstGeom prst="line">
            <a:avLst/>
          </a:prstGeom>
          <a:noFill/>
          <a:ln w="9525">
            <a:solidFill>
              <a:srgbClr val="FF99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13365" name="Line 113"/>
          <p:cNvSpPr>
            <a:spLocks noChangeShapeType="1"/>
          </p:cNvSpPr>
          <p:nvPr/>
        </p:nvSpPr>
        <p:spPr bwMode="auto">
          <a:xfrm flipV="1">
            <a:off x="3132138" y="5011738"/>
            <a:ext cx="0" cy="433387"/>
          </a:xfrm>
          <a:prstGeom prst="line">
            <a:avLst/>
          </a:prstGeom>
          <a:noFill/>
          <a:ln w="9525">
            <a:solidFill>
              <a:srgbClr val="FF99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13366" name="Line 114"/>
          <p:cNvSpPr>
            <a:spLocks noChangeShapeType="1"/>
          </p:cNvSpPr>
          <p:nvPr/>
        </p:nvSpPr>
        <p:spPr bwMode="auto">
          <a:xfrm flipV="1">
            <a:off x="1187450" y="3500438"/>
            <a:ext cx="0" cy="433387"/>
          </a:xfrm>
          <a:prstGeom prst="line">
            <a:avLst/>
          </a:prstGeom>
          <a:noFill/>
          <a:ln w="9525">
            <a:solidFill>
              <a:srgbClr val="FF99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13367" name="Line 115"/>
          <p:cNvSpPr>
            <a:spLocks noChangeShapeType="1"/>
          </p:cNvSpPr>
          <p:nvPr/>
        </p:nvSpPr>
        <p:spPr bwMode="auto">
          <a:xfrm flipV="1">
            <a:off x="1187450" y="2132013"/>
            <a:ext cx="0" cy="433387"/>
          </a:xfrm>
          <a:prstGeom prst="line">
            <a:avLst/>
          </a:prstGeom>
          <a:noFill/>
          <a:ln w="9525">
            <a:solidFill>
              <a:srgbClr val="FF99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13368" name="Line 116"/>
          <p:cNvSpPr>
            <a:spLocks noChangeShapeType="1"/>
          </p:cNvSpPr>
          <p:nvPr/>
        </p:nvSpPr>
        <p:spPr bwMode="auto">
          <a:xfrm>
            <a:off x="1187450" y="1125538"/>
            <a:ext cx="0" cy="431800"/>
          </a:xfrm>
          <a:prstGeom prst="line">
            <a:avLst/>
          </a:prstGeom>
          <a:noFill/>
          <a:ln w="9525">
            <a:solidFill>
              <a:srgbClr val="FF99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grpSp>
        <p:nvGrpSpPr>
          <p:cNvPr id="16441" name="Group 77"/>
          <p:cNvGrpSpPr>
            <a:grpSpLocks/>
          </p:cNvGrpSpPr>
          <p:nvPr/>
        </p:nvGrpSpPr>
        <p:grpSpPr bwMode="auto">
          <a:xfrm>
            <a:off x="6092825" y="4729163"/>
            <a:ext cx="576263" cy="719137"/>
            <a:chOff x="5057" y="1480"/>
            <a:chExt cx="408" cy="816"/>
          </a:xfrm>
        </p:grpSpPr>
        <p:sp>
          <p:nvSpPr>
            <p:cNvPr id="101" name="Line 78"/>
            <p:cNvSpPr>
              <a:spLocks noChangeShapeType="1"/>
            </p:cNvSpPr>
            <p:nvPr/>
          </p:nvSpPr>
          <p:spPr bwMode="auto">
            <a:xfrm>
              <a:off x="5057" y="1480"/>
              <a:ext cx="31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grpSp>
          <p:nvGrpSpPr>
            <p:cNvPr id="16443" name="Group 79"/>
            <p:cNvGrpSpPr>
              <a:grpSpLocks/>
            </p:cNvGrpSpPr>
            <p:nvPr/>
          </p:nvGrpSpPr>
          <p:grpSpPr bwMode="auto">
            <a:xfrm>
              <a:off x="5284" y="1480"/>
              <a:ext cx="181" cy="816"/>
              <a:chOff x="5284" y="1480"/>
              <a:chExt cx="181" cy="816"/>
            </a:xfrm>
          </p:grpSpPr>
          <p:sp>
            <p:nvSpPr>
              <p:cNvPr id="103" name="Line 80"/>
              <p:cNvSpPr>
                <a:spLocks noChangeShapeType="1"/>
              </p:cNvSpPr>
              <p:nvPr/>
            </p:nvSpPr>
            <p:spPr bwMode="auto">
              <a:xfrm>
                <a:off x="5375" y="1480"/>
                <a:ext cx="0" cy="77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TW" altLang="en-US">
                  <a:latin typeface="Arial" charset="0"/>
                  <a:ea typeface="新細明體" charset="-120"/>
                </a:endParaRPr>
              </a:p>
            </p:txBody>
          </p:sp>
          <p:sp>
            <p:nvSpPr>
              <p:cNvPr id="104" name="Line 81"/>
              <p:cNvSpPr>
                <a:spLocks noChangeShapeType="1"/>
              </p:cNvSpPr>
              <p:nvPr/>
            </p:nvSpPr>
            <p:spPr bwMode="auto">
              <a:xfrm>
                <a:off x="5284" y="2251"/>
                <a:ext cx="18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TW" altLang="en-US">
                  <a:latin typeface="Arial" charset="0"/>
                  <a:ea typeface="新細明體" charset="-120"/>
                </a:endParaRPr>
              </a:p>
            </p:txBody>
          </p:sp>
          <p:sp>
            <p:nvSpPr>
              <p:cNvPr id="105" name="Line 82"/>
              <p:cNvSpPr>
                <a:spLocks noChangeShapeType="1"/>
              </p:cNvSpPr>
              <p:nvPr/>
            </p:nvSpPr>
            <p:spPr bwMode="auto">
              <a:xfrm>
                <a:off x="5284" y="2296"/>
                <a:ext cx="18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TW" altLang="en-US">
                  <a:latin typeface="Arial" charset="0"/>
                  <a:ea typeface="新細明體" charset="-120"/>
                </a:endParaRPr>
              </a:p>
            </p:txBody>
          </p:sp>
        </p:grpSp>
      </p:grpSp>
      <p:sp>
        <p:nvSpPr>
          <p:cNvPr id="106" name="Rectangle 6"/>
          <p:cNvSpPr>
            <a:spLocks noChangeArrowheads="1"/>
          </p:cNvSpPr>
          <p:nvPr/>
        </p:nvSpPr>
        <p:spPr bwMode="auto">
          <a:xfrm>
            <a:off x="323528" y="4001288"/>
            <a:ext cx="215947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defRPr/>
            </a:pPr>
            <a:r>
              <a:rPr lang="zh-TW" altLang="en-US" dirty="0" smtClean="0">
                <a:solidFill>
                  <a:srgbClr val="FF0000"/>
                </a:solidFill>
              </a:rPr>
              <a:t>刪除中間節點</a:t>
            </a:r>
            <a:endParaRPr lang="en-US" altLang="zh-TW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ChangeArrowheads="1"/>
          </p:cNvSpPr>
          <p:nvPr/>
        </p:nvSpPr>
        <p:spPr bwMode="auto">
          <a:xfrm>
            <a:off x="0" y="1619250"/>
            <a:ext cx="9144000" cy="3476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defRPr/>
            </a:pPr>
            <a:r>
              <a:rPr lang="en-US" altLang="zh-TW" sz="2000" dirty="0" smtClean="0">
                <a:latin typeface="Consolas" charset="0"/>
              </a:rPr>
              <a:t>/* delete node from the list, trail is the preceding node and </a:t>
            </a:r>
            <a:r>
              <a:rPr lang="en-US" altLang="zh-TW" sz="2000" dirty="0" err="1" smtClean="0">
                <a:latin typeface="Consolas" charset="0"/>
              </a:rPr>
              <a:t>ptr</a:t>
            </a:r>
            <a:r>
              <a:rPr lang="en-US" altLang="zh-TW" sz="2000" dirty="0" smtClean="0">
                <a:latin typeface="Consolas" charset="0"/>
              </a:rPr>
              <a:t> is the head of the list */</a:t>
            </a:r>
          </a:p>
          <a:p>
            <a:pPr eaLnBrk="1" hangingPunct="1">
              <a:defRPr/>
            </a:pPr>
            <a:r>
              <a:rPr lang="en-US" altLang="zh-TW" sz="2000" dirty="0" smtClean="0">
                <a:latin typeface="Consolas" charset="0"/>
              </a:rPr>
              <a:t>void delete(</a:t>
            </a:r>
          </a:p>
          <a:p>
            <a:pPr eaLnBrk="1" hangingPunct="1">
              <a:defRPr/>
            </a:pPr>
            <a:r>
              <a:rPr lang="en-US" altLang="zh-TW" sz="2000" dirty="0" smtClean="0">
                <a:latin typeface="Consolas" charset="0"/>
              </a:rPr>
              <a:t>    </a:t>
            </a:r>
            <a:r>
              <a:rPr lang="en-US" altLang="zh-TW" sz="2000" dirty="0" err="1" smtClean="0">
                <a:latin typeface="Consolas" charset="0"/>
              </a:rPr>
              <a:t>list_pointer</a:t>
            </a:r>
            <a:r>
              <a:rPr lang="en-US" altLang="zh-TW" sz="2000" dirty="0" smtClean="0">
                <a:latin typeface="Consolas" charset="0"/>
              </a:rPr>
              <a:t> </a:t>
            </a:r>
            <a:r>
              <a:rPr lang="en-US" altLang="zh-TW" sz="2000" dirty="0" smtClean="0">
                <a:solidFill>
                  <a:srgbClr val="FF0000"/>
                </a:solidFill>
                <a:latin typeface="Consolas" charset="0"/>
              </a:rPr>
              <a:t>*</a:t>
            </a:r>
            <a:r>
              <a:rPr lang="en-US" altLang="zh-TW" sz="2000" dirty="0" err="1" smtClean="0">
                <a:latin typeface="Consolas" charset="0"/>
              </a:rPr>
              <a:t>ptr</a:t>
            </a:r>
            <a:r>
              <a:rPr lang="en-US" altLang="zh-TW" sz="2000" dirty="0" smtClean="0">
                <a:latin typeface="Consolas" charset="0"/>
              </a:rPr>
              <a:t>, </a:t>
            </a:r>
            <a:r>
              <a:rPr lang="en-US" altLang="zh-TW" sz="2000" dirty="0" err="1" smtClean="0">
                <a:latin typeface="Consolas" charset="0"/>
              </a:rPr>
              <a:t>list_pointer</a:t>
            </a:r>
            <a:r>
              <a:rPr lang="en-US" altLang="zh-TW" sz="2000" dirty="0" smtClean="0">
                <a:latin typeface="Consolas" charset="0"/>
              </a:rPr>
              <a:t> trail, </a:t>
            </a:r>
            <a:r>
              <a:rPr lang="en-US" altLang="zh-TW" sz="2000" dirty="0" err="1" smtClean="0">
                <a:latin typeface="Consolas" charset="0"/>
              </a:rPr>
              <a:t>list_pointer</a:t>
            </a:r>
            <a:r>
              <a:rPr lang="en-US" altLang="zh-TW" sz="2000" dirty="0" smtClean="0">
                <a:latin typeface="Consolas" charset="0"/>
              </a:rPr>
              <a:t> node) {</a:t>
            </a:r>
          </a:p>
          <a:p>
            <a:pPr eaLnBrk="1" hangingPunct="1">
              <a:defRPr/>
            </a:pPr>
            <a:r>
              <a:rPr lang="en-US" altLang="zh-TW" sz="2000" dirty="0" smtClean="0">
                <a:latin typeface="Consolas" charset="0"/>
              </a:rPr>
              <a:t>    if (trail)</a:t>
            </a:r>
          </a:p>
          <a:p>
            <a:pPr eaLnBrk="1" hangingPunct="1">
              <a:defRPr/>
            </a:pPr>
            <a:r>
              <a:rPr lang="en-US" altLang="zh-TW" sz="2000" dirty="0" smtClean="0">
                <a:latin typeface="Consolas" charset="0"/>
              </a:rPr>
              <a:t>        trail</a:t>
            </a:r>
            <a:r>
              <a:rPr lang="en-US" altLang="zh-TW" sz="2000" dirty="0" smtClean="0">
                <a:solidFill>
                  <a:srgbClr val="FF0000"/>
                </a:solidFill>
                <a:latin typeface="Consolas" charset="0"/>
              </a:rPr>
              <a:t>-&gt;</a:t>
            </a:r>
            <a:r>
              <a:rPr lang="en-US" altLang="zh-TW" sz="2000" dirty="0" smtClean="0">
                <a:latin typeface="Consolas" charset="0"/>
              </a:rPr>
              <a:t>link = node</a:t>
            </a:r>
            <a:r>
              <a:rPr lang="en-US" altLang="zh-TW" sz="2000" dirty="0" smtClean="0">
                <a:solidFill>
                  <a:srgbClr val="FF0000"/>
                </a:solidFill>
                <a:latin typeface="Consolas" charset="0"/>
              </a:rPr>
              <a:t>-&gt;</a:t>
            </a:r>
            <a:r>
              <a:rPr lang="en-US" altLang="zh-TW" sz="2000" dirty="0" smtClean="0">
                <a:latin typeface="Consolas" charset="0"/>
              </a:rPr>
              <a:t>link;</a:t>
            </a:r>
          </a:p>
          <a:p>
            <a:pPr eaLnBrk="1" hangingPunct="1">
              <a:defRPr/>
            </a:pPr>
            <a:r>
              <a:rPr lang="en-US" altLang="zh-TW" sz="2000" dirty="0" smtClean="0">
                <a:latin typeface="Consolas" charset="0"/>
              </a:rPr>
              <a:t>    else</a:t>
            </a:r>
          </a:p>
          <a:p>
            <a:pPr eaLnBrk="1" hangingPunct="1">
              <a:defRPr/>
            </a:pPr>
            <a:r>
              <a:rPr lang="en-US" altLang="zh-TW" sz="2000" dirty="0" smtClean="0">
                <a:latin typeface="Consolas" charset="0"/>
              </a:rPr>
              <a:t>        </a:t>
            </a:r>
            <a:r>
              <a:rPr lang="en-US" altLang="zh-TW" sz="2000" dirty="0" smtClean="0">
                <a:solidFill>
                  <a:srgbClr val="FF0000"/>
                </a:solidFill>
                <a:latin typeface="Consolas" charset="0"/>
              </a:rPr>
              <a:t>*</a:t>
            </a:r>
            <a:r>
              <a:rPr lang="en-US" altLang="zh-TW" sz="2000" dirty="0" err="1" smtClean="0">
                <a:latin typeface="Consolas" charset="0"/>
              </a:rPr>
              <a:t>ptr</a:t>
            </a:r>
            <a:r>
              <a:rPr lang="en-US" altLang="zh-TW" sz="2000" dirty="0" smtClean="0">
                <a:latin typeface="Consolas" charset="0"/>
              </a:rPr>
              <a:t> = (</a:t>
            </a:r>
            <a:r>
              <a:rPr lang="en-US" altLang="zh-TW" sz="2000" dirty="0" smtClean="0">
                <a:solidFill>
                  <a:srgbClr val="FF0000"/>
                </a:solidFill>
                <a:latin typeface="Consolas" charset="0"/>
              </a:rPr>
              <a:t>*</a:t>
            </a:r>
            <a:r>
              <a:rPr lang="en-US" altLang="zh-TW" sz="2000" dirty="0" err="1" smtClean="0">
                <a:latin typeface="Consolas" charset="0"/>
              </a:rPr>
              <a:t>ptr</a:t>
            </a:r>
            <a:r>
              <a:rPr lang="en-US" altLang="zh-TW" sz="2000" dirty="0" smtClean="0">
                <a:latin typeface="Consolas" charset="0"/>
              </a:rPr>
              <a:t>)</a:t>
            </a:r>
            <a:r>
              <a:rPr lang="en-US" altLang="zh-TW" sz="2000" dirty="0" smtClean="0">
                <a:solidFill>
                  <a:srgbClr val="FF0000"/>
                </a:solidFill>
                <a:latin typeface="Consolas" charset="0"/>
              </a:rPr>
              <a:t>-&gt;</a:t>
            </a:r>
            <a:r>
              <a:rPr lang="en-US" altLang="zh-TW" sz="2000" dirty="0" smtClean="0">
                <a:latin typeface="Consolas" charset="0"/>
              </a:rPr>
              <a:t>link;</a:t>
            </a:r>
          </a:p>
          <a:p>
            <a:pPr eaLnBrk="1" hangingPunct="1">
              <a:defRPr/>
            </a:pPr>
            <a:endParaRPr lang="en-US" altLang="zh-TW" sz="2000" dirty="0" smtClean="0">
              <a:latin typeface="Consolas" charset="0"/>
            </a:endParaRPr>
          </a:p>
          <a:p>
            <a:pPr eaLnBrk="1" hangingPunct="1">
              <a:defRPr/>
            </a:pPr>
            <a:r>
              <a:rPr lang="en-US" altLang="zh-TW" sz="2000" dirty="0" smtClean="0">
                <a:latin typeface="Consolas" charset="0"/>
              </a:rPr>
              <a:t>    free(node);</a:t>
            </a:r>
          </a:p>
          <a:p>
            <a:pPr eaLnBrk="1" hangingPunct="1">
              <a:defRPr/>
            </a:pPr>
            <a:r>
              <a:rPr lang="en-US" altLang="zh-TW" sz="2000" dirty="0" smtClean="0">
                <a:latin typeface="Consolas" charset="0"/>
              </a:rPr>
              <a:t>}</a:t>
            </a:r>
          </a:p>
        </p:txBody>
      </p:sp>
      <p:sp>
        <p:nvSpPr>
          <p:cNvPr id="17411" name="文字方塊 2"/>
          <p:cNvSpPr txBox="1">
            <a:spLocks noChangeArrowheads="1"/>
          </p:cNvSpPr>
          <p:nvPr/>
        </p:nvSpPr>
        <p:spPr bwMode="auto">
          <a:xfrm>
            <a:off x="7956550" y="6165850"/>
            <a:ext cx="7096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="1">
                <a:solidFill>
                  <a:srgbClr val="FF0000"/>
                </a:solidFill>
              </a:rPr>
              <a:t>list.c</a:t>
            </a:r>
            <a:endParaRPr lang="zh-TW" altLang="en-US" sz="1800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4"/>
          <p:cNvSpPr txBox="1">
            <a:spLocks noChangeArrowheads="1"/>
          </p:cNvSpPr>
          <p:nvPr/>
        </p:nvSpPr>
        <p:spPr bwMode="auto">
          <a:xfrm>
            <a:off x="755650" y="111125"/>
            <a:ext cx="23891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TW" sz="2000" b="1" smtClean="0"/>
              <a:t>Ex: </a:t>
            </a:r>
            <a:r>
              <a:rPr lang="en-US" altLang="zh-TW" b="1" smtClean="0"/>
              <a:t>[Print out a list]</a:t>
            </a:r>
            <a:r>
              <a:rPr lang="en-US" altLang="zh-TW" smtClean="0"/>
              <a:t> </a:t>
            </a:r>
          </a:p>
        </p:txBody>
      </p:sp>
      <p:grpSp>
        <p:nvGrpSpPr>
          <p:cNvPr id="18435" name="Group 6"/>
          <p:cNvGrpSpPr>
            <a:grpSpLocks/>
          </p:cNvGrpSpPr>
          <p:nvPr/>
        </p:nvGrpSpPr>
        <p:grpSpPr bwMode="auto">
          <a:xfrm>
            <a:off x="914400" y="914400"/>
            <a:ext cx="1081088" cy="431800"/>
            <a:chOff x="748" y="663"/>
            <a:chExt cx="681" cy="499"/>
          </a:xfrm>
        </p:grpSpPr>
        <p:sp>
          <p:nvSpPr>
            <p:cNvPr id="15382" name="Rectangle 7"/>
            <p:cNvSpPr>
              <a:spLocks noChangeArrowheads="1"/>
            </p:cNvSpPr>
            <p:nvPr/>
          </p:nvSpPr>
          <p:spPr bwMode="auto">
            <a:xfrm>
              <a:off x="748" y="663"/>
              <a:ext cx="681" cy="49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>
                <a:defRPr/>
              </a:pPr>
              <a:endParaRPr kumimoji="0" lang="zh-TW" altLang="en-US" smtClean="0">
                <a:solidFill>
                  <a:srgbClr val="FF3300"/>
                </a:solidFill>
              </a:endParaRPr>
            </a:p>
          </p:txBody>
        </p:sp>
        <p:sp>
          <p:nvSpPr>
            <p:cNvPr id="15383" name="Line 8"/>
            <p:cNvSpPr>
              <a:spLocks noChangeShapeType="1"/>
            </p:cNvSpPr>
            <p:nvPr/>
          </p:nvSpPr>
          <p:spPr bwMode="auto">
            <a:xfrm>
              <a:off x="1292" y="663"/>
              <a:ext cx="0" cy="499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</p:grpSp>
      <p:grpSp>
        <p:nvGrpSpPr>
          <p:cNvPr id="18436" name="Group 9"/>
          <p:cNvGrpSpPr>
            <a:grpSpLocks/>
          </p:cNvGrpSpPr>
          <p:nvPr/>
        </p:nvGrpSpPr>
        <p:grpSpPr bwMode="auto">
          <a:xfrm>
            <a:off x="2743200" y="914400"/>
            <a:ext cx="1081088" cy="431800"/>
            <a:chOff x="748" y="663"/>
            <a:chExt cx="681" cy="499"/>
          </a:xfrm>
        </p:grpSpPr>
        <p:sp>
          <p:nvSpPr>
            <p:cNvPr id="15380" name="Rectangle 10"/>
            <p:cNvSpPr>
              <a:spLocks noChangeArrowheads="1"/>
            </p:cNvSpPr>
            <p:nvPr/>
          </p:nvSpPr>
          <p:spPr bwMode="auto">
            <a:xfrm>
              <a:off x="748" y="663"/>
              <a:ext cx="681" cy="49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>
                <a:defRPr/>
              </a:pPr>
              <a:endParaRPr kumimoji="0" lang="zh-TW" altLang="en-US" smtClean="0">
                <a:solidFill>
                  <a:srgbClr val="FF3300"/>
                </a:solidFill>
              </a:endParaRPr>
            </a:p>
          </p:txBody>
        </p:sp>
        <p:sp>
          <p:nvSpPr>
            <p:cNvPr id="15381" name="Line 11"/>
            <p:cNvSpPr>
              <a:spLocks noChangeShapeType="1"/>
            </p:cNvSpPr>
            <p:nvPr/>
          </p:nvSpPr>
          <p:spPr bwMode="auto">
            <a:xfrm>
              <a:off x="1292" y="663"/>
              <a:ext cx="0" cy="499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</p:grpSp>
      <p:grpSp>
        <p:nvGrpSpPr>
          <p:cNvPr id="18437" name="Group 12"/>
          <p:cNvGrpSpPr>
            <a:grpSpLocks/>
          </p:cNvGrpSpPr>
          <p:nvPr/>
        </p:nvGrpSpPr>
        <p:grpSpPr bwMode="auto">
          <a:xfrm>
            <a:off x="6538913" y="914400"/>
            <a:ext cx="1081087" cy="431800"/>
            <a:chOff x="748" y="663"/>
            <a:chExt cx="681" cy="499"/>
          </a:xfrm>
        </p:grpSpPr>
        <p:sp>
          <p:nvSpPr>
            <p:cNvPr id="15378" name="Rectangle 13"/>
            <p:cNvSpPr>
              <a:spLocks noChangeArrowheads="1"/>
            </p:cNvSpPr>
            <p:nvPr/>
          </p:nvSpPr>
          <p:spPr bwMode="auto">
            <a:xfrm>
              <a:off x="748" y="663"/>
              <a:ext cx="681" cy="49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>
                <a:defRPr/>
              </a:pPr>
              <a:endParaRPr kumimoji="0" lang="zh-TW" altLang="en-US" smtClean="0">
                <a:solidFill>
                  <a:srgbClr val="FF3300"/>
                </a:solidFill>
              </a:endParaRPr>
            </a:p>
          </p:txBody>
        </p:sp>
        <p:sp>
          <p:nvSpPr>
            <p:cNvPr id="15379" name="Line 14"/>
            <p:cNvSpPr>
              <a:spLocks noChangeShapeType="1"/>
            </p:cNvSpPr>
            <p:nvPr/>
          </p:nvSpPr>
          <p:spPr bwMode="auto">
            <a:xfrm>
              <a:off x="1292" y="663"/>
              <a:ext cx="0" cy="499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</p:grpSp>
      <p:sp>
        <p:nvSpPr>
          <p:cNvPr id="15366" name="Line 15"/>
          <p:cNvSpPr>
            <a:spLocks noChangeShapeType="1"/>
          </p:cNvSpPr>
          <p:nvPr/>
        </p:nvSpPr>
        <p:spPr bwMode="auto">
          <a:xfrm>
            <a:off x="2057400" y="11430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15367" name="Line 18"/>
          <p:cNvSpPr>
            <a:spLocks noChangeShapeType="1"/>
          </p:cNvSpPr>
          <p:nvPr/>
        </p:nvSpPr>
        <p:spPr bwMode="auto">
          <a:xfrm>
            <a:off x="3886200" y="11430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15368" name="Line 19"/>
          <p:cNvSpPr>
            <a:spLocks noChangeShapeType="1"/>
          </p:cNvSpPr>
          <p:nvPr/>
        </p:nvSpPr>
        <p:spPr bwMode="auto">
          <a:xfrm>
            <a:off x="5791200" y="11430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15369" name="Line 20"/>
          <p:cNvSpPr>
            <a:spLocks noChangeShapeType="1"/>
          </p:cNvSpPr>
          <p:nvPr/>
        </p:nvSpPr>
        <p:spPr bwMode="auto">
          <a:xfrm>
            <a:off x="7543800" y="11430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15370" name="Line 21"/>
          <p:cNvSpPr>
            <a:spLocks noChangeShapeType="1"/>
          </p:cNvSpPr>
          <p:nvPr/>
        </p:nvSpPr>
        <p:spPr bwMode="auto">
          <a:xfrm>
            <a:off x="7848600" y="11430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15371" name="Line 23"/>
          <p:cNvSpPr>
            <a:spLocks noChangeShapeType="1"/>
          </p:cNvSpPr>
          <p:nvPr/>
        </p:nvSpPr>
        <p:spPr bwMode="auto">
          <a:xfrm>
            <a:off x="7772400" y="12954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15372" name="Line 24"/>
          <p:cNvSpPr>
            <a:spLocks noChangeShapeType="1"/>
          </p:cNvSpPr>
          <p:nvPr/>
        </p:nvSpPr>
        <p:spPr bwMode="auto">
          <a:xfrm>
            <a:off x="7772400" y="13716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15373" name="Text Box 25"/>
          <p:cNvSpPr txBox="1">
            <a:spLocks noChangeArrowheads="1"/>
          </p:cNvSpPr>
          <p:nvPr/>
        </p:nvSpPr>
        <p:spPr bwMode="auto">
          <a:xfrm>
            <a:off x="1219200" y="9144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TW" altLang="en-US" sz="1800" smtClean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5374" name="Text Box 26"/>
          <p:cNvSpPr txBox="1">
            <a:spLocks noChangeArrowheads="1"/>
          </p:cNvSpPr>
          <p:nvPr/>
        </p:nvSpPr>
        <p:spPr bwMode="auto">
          <a:xfrm>
            <a:off x="3048000" y="9144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TW" altLang="en-US" sz="1800" smtClean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5375" name="Text Box 27"/>
          <p:cNvSpPr txBox="1">
            <a:spLocks noChangeArrowheads="1"/>
          </p:cNvSpPr>
          <p:nvPr/>
        </p:nvSpPr>
        <p:spPr bwMode="auto">
          <a:xfrm>
            <a:off x="6781800" y="9144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defRPr/>
            </a:pPr>
            <a:r>
              <a:rPr lang="en-US" altLang="zh-TW" smtClean="0">
                <a:solidFill>
                  <a:schemeClr val="bg1"/>
                </a:solidFill>
              </a:rPr>
              <a:t>n</a:t>
            </a:r>
          </a:p>
        </p:txBody>
      </p:sp>
      <p:sp>
        <p:nvSpPr>
          <p:cNvPr id="15376" name="Text Box 32"/>
          <p:cNvSpPr txBox="1">
            <a:spLocks noChangeArrowheads="1"/>
          </p:cNvSpPr>
          <p:nvPr/>
        </p:nvSpPr>
        <p:spPr bwMode="auto">
          <a:xfrm>
            <a:off x="539750" y="1828800"/>
            <a:ext cx="8064500" cy="3687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altLang="zh-TW" sz="3200" dirty="0" smtClean="0">
                <a:latin typeface="Consolas" charset="0"/>
              </a:rPr>
              <a:t>void </a:t>
            </a:r>
            <a:r>
              <a:rPr lang="en-US" altLang="zh-TW" sz="3200" dirty="0" err="1" smtClean="0">
                <a:latin typeface="Consolas" charset="0"/>
              </a:rPr>
              <a:t>printlist</a:t>
            </a:r>
            <a:r>
              <a:rPr lang="en-US" altLang="zh-TW" sz="3200" dirty="0" smtClean="0">
                <a:latin typeface="Consolas" charset="0"/>
              </a:rPr>
              <a:t>(</a:t>
            </a:r>
            <a:r>
              <a:rPr lang="en-US" altLang="zh-TW" sz="3200" dirty="0" err="1" smtClean="0">
                <a:latin typeface="Consolas" charset="0"/>
              </a:rPr>
              <a:t>list_pointer</a:t>
            </a:r>
            <a:r>
              <a:rPr lang="en-US" altLang="zh-TW" sz="3200" dirty="0" smtClean="0">
                <a:latin typeface="Consolas" charset="0"/>
              </a:rPr>
              <a:t> </a:t>
            </a:r>
            <a:r>
              <a:rPr lang="en-US" altLang="zh-TW" sz="3200" dirty="0" err="1" smtClean="0">
                <a:latin typeface="Consolas" charset="0"/>
              </a:rPr>
              <a:t>ptr</a:t>
            </a:r>
            <a:r>
              <a:rPr lang="en-US" altLang="zh-TW" sz="3200" dirty="0" smtClean="0">
                <a:latin typeface="Consolas" charset="0"/>
              </a:rPr>
              <a:t>) {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altLang="zh-TW" sz="3200" dirty="0" smtClean="0">
                <a:latin typeface="Consolas" charset="0"/>
              </a:rPr>
              <a:t>    </a:t>
            </a:r>
            <a:r>
              <a:rPr lang="en-US" altLang="zh-TW" sz="3200" dirty="0" err="1" smtClean="0">
                <a:latin typeface="Consolas" charset="0"/>
              </a:rPr>
              <a:t>printf</a:t>
            </a:r>
            <a:r>
              <a:rPr lang="en-US" altLang="zh-TW" sz="3200" dirty="0" smtClean="0">
                <a:latin typeface="Consolas" charset="0"/>
              </a:rPr>
              <a:t>("The list contains: ");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altLang="zh-TW" sz="3200" dirty="0" smtClean="0">
                <a:latin typeface="Consolas" charset="0"/>
              </a:rPr>
              <a:t>    for (; </a:t>
            </a:r>
            <a:r>
              <a:rPr lang="en-US" altLang="zh-TW" sz="3200" dirty="0" err="1" smtClean="0">
                <a:latin typeface="Consolas" charset="0"/>
              </a:rPr>
              <a:t>ptr</a:t>
            </a:r>
            <a:r>
              <a:rPr lang="en-US" altLang="zh-TW" sz="3200" dirty="0" smtClean="0">
                <a:latin typeface="Consolas" charset="0"/>
              </a:rPr>
              <a:t>; </a:t>
            </a:r>
            <a:r>
              <a:rPr lang="en-US" altLang="zh-TW" sz="3200" dirty="0" err="1" smtClean="0">
                <a:latin typeface="Consolas" charset="0"/>
              </a:rPr>
              <a:t>ptr</a:t>
            </a:r>
            <a:r>
              <a:rPr lang="en-US" altLang="zh-TW" sz="3200" dirty="0" smtClean="0">
                <a:latin typeface="Consolas" charset="0"/>
              </a:rPr>
              <a:t> = </a:t>
            </a:r>
            <a:r>
              <a:rPr lang="en-US" altLang="zh-TW" sz="3200" dirty="0" err="1" smtClean="0">
                <a:latin typeface="Consolas" charset="0"/>
              </a:rPr>
              <a:t>ptr</a:t>
            </a:r>
            <a:r>
              <a:rPr lang="en-US" altLang="zh-TW" sz="3200" dirty="0" smtClean="0">
                <a:solidFill>
                  <a:srgbClr val="FF0000"/>
                </a:solidFill>
                <a:latin typeface="Consolas" charset="0"/>
              </a:rPr>
              <a:t>-&gt;</a:t>
            </a:r>
            <a:r>
              <a:rPr lang="en-US" altLang="zh-TW" sz="3200" dirty="0" smtClean="0">
                <a:latin typeface="Consolas" charset="0"/>
              </a:rPr>
              <a:t>link)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altLang="zh-TW" sz="3200" dirty="0" smtClean="0">
                <a:latin typeface="Consolas" charset="0"/>
              </a:rPr>
              <a:t>        </a:t>
            </a:r>
            <a:r>
              <a:rPr lang="en-US" altLang="zh-TW" sz="3200" dirty="0" err="1" smtClean="0">
                <a:latin typeface="Consolas" charset="0"/>
              </a:rPr>
              <a:t>ptintf</a:t>
            </a:r>
            <a:r>
              <a:rPr lang="en-US" altLang="zh-TW" sz="3200" dirty="0" smtClean="0">
                <a:latin typeface="Consolas" charset="0"/>
              </a:rPr>
              <a:t>("%4d", </a:t>
            </a:r>
            <a:r>
              <a:rPr lang="en-US" altLang="zh-TW" sz="3200" dirty="0" err="1" smtClean="0">
                <a:latin typeface="Consolas" charset="0"/>
              </a:rPr>
              <a:t>ptr</a:t>
            </a:r>
            <a:r>
              <a:rPr lang="en-US" altLang="zh-TW" sz="3200" dirty="0" smtClean="0">
                <a:solidFill>
                  <a:srgbClr val="FF0000"/>
                </a:solidFill>
                <a:latin typeface="Consolas" charset="0"/>
              </a:rPr>
              <a:t>-&gt;</a:t>
            </a:r>
            <a:r>
              <a:rPr lang="en-US" altLang="zh-TW" sz="3200" dirty="0" smtClean="0">
                <a:latin typeface="Consolas" charset="0"/>
              </a:rPr>
              <a:t>data);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altLang="zh-TW" sz="3200" dirty="0" smtClean="0">
                <a:latin typeface="Consolas" charset="0"/>
              </a:rPr>
              <a:t>    </a:t>
            </a:r>
            <a:r>
              <a:rPr lang="en-US" altLang="zh-TW" sz="3200" dirty="0" err="1" smtClean="0">
                <a:latin typeface="Consolas" charset="0"/>
              </a:rPr>
              <a:t>printf</a:t>
            </a:r>
            <a:r>
              <a:rPr lang="en-US" altLang="zh-TW" sz="3200" dirty="0" smtClean="0">
                <a:latin typeface="Consolas" charset="0"/>
              </a:rPr>
              <a:t>("\n");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altLang="zh-TW" sz="3200" dirty="0" smtClean="0">
                <a:latin typeface="Consolas" charset="0"/>
              </a:rPr>
              <a:t>}</a:t>
            </a:r>
          </a:p>
        </p:txBody>
      </p:sp>
      <p:sp>
        <p:nvSpPr>
          <p:cNvPr id="15377" name="Text Box 34"/>
          <p:cNvSpPr txBox="1">
            <a:spLocks noChangeArrowheads="1"/>
          </p:cNvSpPr>
          <p:nvPr/>
        </p:nvSpPr>
        <p:spPr bwMode="auto">
          <a:xfrm>
            <a:off x="4632325" y="954088"/>
            <a:ext cx="10826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defRPr/>
            </a:pPr>
            <a:r>
              <a:rPr lang="en-US" altLang="zh-TW" smtClean="0"/>
              <a:t>．．．．</a:t>
            </a:r>
          </a:p>
        </p:txBody>
      </p:sp>
      <p:sp>
        <p:nvSpPr>
          <p:cNvPr id="18450" name="文字方塊 23"/>
          <p:cNvSpPr txBox="1">
            <a:spLocks noChangeArrowheads="1"/>
          </p:cNvSpPr>
          <p:nvPr/>
        </p:nvSpPr>
        <p:spPr bwMode="auto">
          <a:xfrm>
            <a:off x="8101013" y="6207125"/>
            <a:ext cx="7096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="1">
                <a:solidFill>
                  <a:srgbClr val="FF0000"/>
                </a:solidFill>
              </a:rPr>
              <a:t>list.c</a:t>
            </a:r>
            <a:endParaRPr lang="zh-TW" altLang="en-US" sz="1800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TW" altLang="en-US" smtClean="0">
                <a:solidFill>
                  <a:schemeClr val="tx1"/>
                </a:solidFill>
                <a:effectLst/>
                <a:latin typeface="細明體" pitchFamily="49" charset="-120"/>
                <a:ea typeface="細明體" pitchFamily="49" charset="-120"/>
              </a:rPr>
              <a:t>動態鍵結的堆疊與佇列</a:t>
            </a:r>
            <a:r>
              <a:rPr lang="zh-TW" altLang="en-US" smtClean="0"/>
              <a:t> 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TW" altLang="en-US" smtClean="0">
                <a:latin typeface="標楷體" pitchFamily="65" charset="-120"/>
                <a:ea typeface="標楷體" pitchFamily="65" charset="-120"/>
              </a:rPr>
              <a:t>堆疊（</a:t>
            </a:r>
            <a:r>
              <a:rPr lang="en-US" altLang="zh-TW" smtClean="0">
                <a:latin typeface="Times New Roman" pitchFamily="18" charset="0"/>
                <a:cs typeface="Times New Roman" pitchFamily="18" charset="0"/>
              </a:rPr>
              <a:t>stack</a:t>
            </a:r>
            <a:r>
              <a:rPr lang="en-US" altLang="zh-TW" smtClean="0">
                <a:latin typeface="標楷體" pitchFamily="65" charset="-120"/>
                <a:ea typeface="標楷體" pitchFamily="65" charset="-120"/>
              </a:rPr>
              <a:t>）</a:t>
            </a:r>
          </a:p>
          <a:p>
            <a:pPr eaLnBrk="1" hangingPunct="1">
              <a:defRPr/>
            </a:pPr>
            <a:endParaRPr lang="en-US" altLang="zh-TW" smtClean="0">
              <a:latin typeface="標楷體" pitchFamily="65" charset="-120"/>
              <a:ea typeface="標楷體" pitchFamily="65" charset="-120"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en-US" altLang="zh-TW" smtClean="0">
              <a:latin typeface="標楷體" pitchFamily="65" charset="-120"/>
              <a:ea typeface="標楷體" pitchFamily="65" charset="-120"/>
            </a:endParaRPr>
          </a:p>
          <a:p>
            <a:pPr eaLnBrk="1" hangingPunct="1">
              <a:defRPr/>
            </a:pPr>
            <a:endParaRPr lang="en-US" altLang="zh-TW" smtClean="0"/>
          </a:p>
          <a:p>
            <a:pPr eaLnBrk="1" hangingPunct="1">
              <a:defRPr/>
            </a:pPr>
            <a:r>
              <a:rPr lang="zh-TW" altLang="en-US" smtClean="0">
                <a:latin typeface="標楷體" pitchFamily="65" charset="-120"/>
                <a:ea typeface="標楷體" pitchFamily="65" charset="-120"/>
              </a:rPr>
              <a:t>佇列（</a:t>
            </a:r>
            <a:r>
              <a:rPr lang="en-US" altLang="zh-TW" smtClean="0">
                <a:latin typeface="Times New Roman" pitchFamily="18" charset="0"/>
                <a:cs typeface="Times New Roman" pitchFamily="18" charset="0"/>
              </a:rPr>
              <a:t>queue</a:t>
            </a:r>
            <a:r>
              <a:rPr lang="en-US" altLang="zh-TW" smtClean="0">
                <a:latin typeface="標楷體" pitchFamily="65" charset="-120"/>
                <a:ea typeface="標楷體" pitchFamily="65" charset="-120"/>
              </a:rPr>
              <a:t>）</a:t>
            </a:r>
            <a:r>
              <a:rPr lang="en-US" altLang="zh-TW" smtClean="0"/>
              <a:t> 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zh-TW" altLang="en-US" smtClean="0"/>
          </a:p>
        </p:txBody>
      </p:sp>
      <p:grpSp>
        <p:nvGrpSpPr>
          <p:cNvPr id="19460" name="Group 10"/>
          <p:cNvGrpSpPr>
            <a:grpSpLocks/>
          </p:cNvGrpSpPr>
          <p:nvPr/>
        </p:nvGrpSpPr>
        <p:grpSpPr bwMode="auto">
          <a:xfrm>
            <a:off x="914400" y="2819400"/>
            <a:ext cx="1081088" cy="431800"/>
            <a:chOff x="748" y="663"/>
            <a:chExt cx="681" cy="499"/>
          </a:xfrm>
        </p:grpSpPr>
        <p:sp>
          <p:nvSpPr>
            <p:cNvPr id="16431" name="Rectangle 11"/>
            <p:cNvSpPr>
              <a:spLocks noChangeArrowheads="1"/>
            </p:cNvSpPr>
            <p:nvPr/>
          </p:nvSpPr>
          <p:spPr bwMode="auto">
            <a:xfrm>
              <a:off x="748" y="663"/>
              <a:ext cx="681" cy="49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>
                <a:defRPr/>
              </a:pPr>
              <a:endParaRPr kumimoji="0" lang="zh-TW" altLang="en-US" smtClean="0">
                <a:solidFill>
                  <a:srgbClr val="FF3300"/>
                </a:solidFill>
              </a:endParaRPr>
            </a:p>
          </p:txBody>
        </p:sp>
        <p:sp>
          <p:nvSpPr>
            <p:cNvPr id="16432" name="Line 12"/>
            <p:cNvSpPr>
              <a:spLocks noChangeShapeType="1"/>
            </p:cNvSpPr>
            <p:nvPr/>
          </p:nvSpPr>
          <p:spPr bwMode="auto">
            <a:xfrm>
              <a:off x="1292" y="663"/>
              <a:ext cx="0" cy="499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</p:grpSp>
      <p:grpSp>
        <p:nvGrpSpPr>
          <p:cNvPr id="19461" name="Group 13"/>
          <p:cNvGrpSpPr>
            <a:grpSpLocks/>
          </p:cNvGrpSpPr>
          <p:nvPr/>
        </p:nvGrpSpPr>
        <p:grpSpPr bwMode="auto">
          <a:xfrm>
            <a:off x="2743200" y="2819400"/>
            <a:ext cx="1081088" cy="431800"/>
            <a:chOff x="748" y="663"/>
            <a:chExt cx="681" cy="499"/>
          </a:xfrm>
        </p:grpSpPr>
        <p:sp>
          <p:nvSpPr>
            <p:cNvPr id="16429" name="Rectangle 14"/>
            <p:cNvSpPr>
              <a:spLocks noChangeArrowheads="1"/>
            </p:cNvSpPr>
            <p:nvPr/>
          </p:nvSpPr>
          <p:spPr bwMode="auto">
            <a:xfrm>
              <a:off x="748" y="663"/>
              <a:ext cx="681" cy="49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>
                <a:defRPr/>
              </a:pPr>
              <a:endParaRPr kumimoji="0" lang="zh-TW" altLang="en-US" smtClean="0">
                <a:solidFill>
                  <a:srgbClr val="FF3300"/>
                </a:solidFill>
              </a:endParaRPr>
            </a:p>
          </p:txBody>
        </p:sp>
        <p:sp>
          <p:nvSpPr>
            <p:cNvPr id="16430" name="Line 15"/>
            <p:cNvSpPr>
              <a:spLocks noChangeShapeType="1"/>
            </p:cNvSpPr>
            <p:nvPr/>
          </p:nvSpPr>
          <p:spPr bwMode="auto">
            <a:xfrm>
              <a:off x="1292" y="663"/>
              <a:ext cx="0" cy="499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</p:grpSp>
      <p:grpSp>
        <p:nvGrpSpPr>
          <p:cNvPr id="19462" name="Group 16"/>
          <p:cNvGrpSpPr>
            <a:grpSpLocks/>
          </p:cNvGrpSpPr>
          <p:nvPr/>
        </p:nvGrpSpPr>
        <p:grpSpPr bwMode="auto">
          <a:xfrm>
            <a:off x="6538913" y="2819400"/>
            <a:ext cx="1081087" cy="431800"/>
            <a:chOff x="748" y="663"/>
            <a:chExt cx="681" cy="499"/>
          </a:xfrm>
        </p:grpSpPr>
        <p:sp>
          <p:nvSpPr>
            <p:cNvPr id="16427" name="Rectangle 17"/>
            <p:cNvSpPr>
              <a:spLocks noChangeArrowheads="1"/>
            </p:cNvSpPr>
            <p:nvPr/>
          </p:nvSpPr>
          <p:spPr bwMode="auto">
            <a:xfrm>
              <a:off x="748" y="663"/>
              <a:ext cx="681" cy="49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>
                <a:defRPr/>
              </a:pPr>
              <a:endParaRPr kumimoji="0" lang="zh-TW" altLang="en-US" smtClean="0">
                <a:solidFill>
                  <a:srgbClr val="FF3300"/>
                </a:solidFill>
              </a:endParaRPr>
            </a:p>
          </p:txBody>
        </p:sp>
        <p:sp>
          <p:nvSpPr>
            <p:cNvPr id="16428" name="Line 18"/>
            <p:cNvSpPr>
              <a:spLocks noChangeShapeType="1"/>
            </p:cNvSpPr>
            <p:nvPr/>
          </p:nvSpPr>
          <p:spPr bwMode="auto">
            <a:xfrm>
              <a:off x="1292" y="663"/>
              <a:ext cx="0" cy="499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</p:grpSp>
      <p:sp>
        <p:nvSpPr>
          <p:cNvPr id="16391" name="Line 19"/>
          <p:cNvSpPr>
            <a:spLocks noChangeShapeType="1"/>
          </p:cNvSpPr>
          <p:nvPr/>
        </p:nvSpPr>
        <p:spPr bwMode="auto">
          <a:xfrm>
            <a:off x="2057400" y="30480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16392" name="Line 20"/>
          <p:cNvSpPr>
            <a:spLocks noChangeShapeType="1"/>
          </p:cNvSpPr>
          <p:nvPr/>
        </p:nvSpPr>
        <p:spPr bwMode="auto">
          <a:xfrm>
            <a:off x="3886200" y="30480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16393" name="Line 21"/>
          <p:cNvSpPr>
            <a:spLocks noChangeShapeType="1"/>
          </p:cNvSpPr>
          <p:nvPr/>
        </p:nvSpPr>
        <p:spPr bwMode="auto">
          <a:xfrm>
            <a:off x="5791200" y="30480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16394" name="Line 22"/>
          <p:cNvSpPr>
            <a:spLocks noChangeShapeType="1"/>
          </p:cNvSpPr>
          <p:nvPr/>
        </p:nvSpPr>
        <p:spPr bwMode="auto">
          <a:xfrm>
            <a:off x="7543800" y="30480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16395" name="Line 23"/>
          <p:cNvSpPr>
            <a:spLocks noChangeShapeType="1"/>
          </p:cNvSpPr>
          <p:nvPr/>
        </p:nvSpPr>
        <p:spPr bwMode="auto">
          <a:xfrm>
            <a:off x="7848600" y="30480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16396" name="Line 24"/>
          <p:cNvSpPr>
            <a:spLocks noChangeShapeType="1"/>
          </p:cNvSpPr>
          <p:nvPr/>
        </p:nvSpPr>
        <p:spPr bwMode="auto">
          <a:xfrm>
            <a:off x="7772400" y="32004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16397" name="Line 25"/>
          <p:cNvSpPr>
            <a:spLocks noChangeShapeType="1"/>
          </p:cNvSpPr>
          <p:nvPr/>
        </p:nvSpPr>
        <p:spPr bwMode="auto">
          <a:xfrm>
            <a:off x="7772400" y="32766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16398" name="Text Box 26"/>
          <p:cNvSpPr txBox="1">
            <a:spLocks noChangeArrowheads="1"/>
          </p:cNvSpPr>
          <p:nvPr/>
        </p:nvSpPr>
        <p:spPr bwMode="auto">
          <a:xfrm>
            <a:off x="4632325" y="2859088"/>
            <a:ext cx="10826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defRPr/>
            </a:pPr>
            <a:r>
              <a:rPr lang="en-US" altLang="zh-TW" smtClean="0"/>
              <a:t>．．．．</a:t>
            </a:r>
          </a:p>
        </p:txBody>
      </p:sp>
      <p:grpSp>
        <p:nvGrpSpPr>
          <p:cNvPr id="19471" name="Group 27"/>
          <p:cNvGrpSpPr>
            <a:grpSpLocks/>
          </p:cNvGrpSpPr>
          <p:nvPr/>
        </p:nvGrpSpPr>
        <p:grpSpPr bwMode="auto">
          <a:xfrm>
            <a:off x="914400" y="5257800"/>
            <a:ext cx="1081088" cy="431800"/>
            <a:chOff x="748" y="663"/>
            <a:chExt cx="681" cy="499"/>
          </a:xfrm>
        </p:grpSpPr>
        <p:sp>
          <p:nvSpPr>
            <p:cNvPr id="16425" name="Rectangle 28"/>
            <p:cNvSpPr>
              <a:spLocks noChangeArrowheads="1"/>
            </p:cNvSpPr>
            <p:nvPr/>
          </p:nvSpPr>
          <p:spPr bwMode="auto">
            <a:xfrm>
              <a:off x="748" y="663"/>
              <a:ext cx="681" cy="49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>
                <a:defRPr/>
              </a:pPr>
              <a:endParaRPr kumimoji="0" lang="zh-TW" altLang="en-US" smtClean="0">
                <a:solidFill>
                  <a:srgbClr val="FF3300"/>
                </a:solidFill>
              </a:endParaRPr>
            </a:p>
          </p:txBody>
        </p:sp>
        <p:sp>
          <p:nvSpPr>
            <p:cNvPr id="16426" name="Line 29"/>
            <p:cNvSpPr>
              <a:spLocks noChangeShapeType="1"/>
            </p:cNvSpPr>
            <p:nvPr/>
          </p:nvSpPr>
          <p:spPr bwMode="auto">
            <a:xfrm>
              <a:off x="1292" y="663"/>
              <a:ext cx="0" cy="499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</p:grpSp>
      <p:grpSp>
        <p:nvGrpSpPr>
          <p:cNvPr id="19472" name="Group 30"/>
          <p:cNvGrpSpPr>
            <a:grpSpLocks/>
          </p:cNvGrpSpPr>
          <p:nvPr/>
        </p:nvGrpSpPr>
        <p:grpSpPr bwMode="auto">
          <a:xfrm>
            <a:off x="2743200" y="5257800"/>
            <a:ext cx="1081088" cy="431800"/>
            <a:chOff x="748" y="663"/>
            <a:chExt cx="681" cy="499"/>
          </a:xfrm>
        </p:grpSpPr>
        <p:sp>
          <p:nvSpPr>
            <p:cNvPr id="16423" name="Rectangle 31"/>
            <p:cNvSpPr>
              <a:spLocks noChangeArrowheads="1"/>
            </p:cNvSpPr>
            <p:nvPr/>
          </p:nvSpPr>
          <p:spPr bwMode="auto">
            <a:xfrm>
              <a:off x="748" y="663"/>
              <a:ext cx="681" cy="49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>
                <a:defRPr/>
              </a:pPr>
              <a:endParaRPr kumimoji="0" lang="zh-TW" altLang="en-US" smtClean="0">
                <a:solidFill>
                  <a:srgbClr val="FF3300"/>
                </a:solidFill>
              </a:endParaRPr>
            </a:p>
          </p:txBody>
        </p:sp>
        <p:sp>
          <p:nvSpPr>
            <p:cNvPr id="16424" name="Line 32"/>
            <p:cNvSpPr>
              <a:spLocks noChangeShapeType="1"/>
            </p:cNvSpPr>
            <p:nvPr/>
          </p:nvSpPr>
          <p:spPr bwMode="auto">
            <a:xfrm>
              <a:off x="1292" y="663"/>
              <a:ext cx="0" cy="499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</p:grpSp>
      <p:grpSp>
        <p:nvGrpSpPr>
          <p:cNvPr id="19473" name="Group 33"/>
          <p:cNvGrpSpPr>
            <a:grpSpLocks/>
          </p:cNvGrpSpPr>
          <p:nvPr/>
        </p:nvGrpSpPr>
        <p:grpSpPr bwMode="auto">
          <a:xfrm>
            <a:off x="6538913" y="5257800"/>
            <a:ext cx="1081087" cy="431800"/>
            <a:chOff x="748" y="663"/>
            <a:chExt cx="681" cy="499"/>
          </a:xfrm>
        </p:grpSpPr>
        <p:sp>
          <p:nvSpPr>
            <p:cNvPr id="16421" name="Rectangle 34"/>
            <p:cNvSpPr>
              <a:spLocks noChangeArrowheads="1"/>
            </p:cNvSpPr>
            <p:nvPr/>
          </p:nvSpPr>
          <p:spPr bwMode="auto">
            <a:xfrm>
              <a:off x="748" y="663"/>
              <a:ext cx="681" cy="49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>
                <a:defRPr/>
              </a:pPr>
              <a:endParaRPr kumimoji="0" lang="zh-TW" altLang="en-US" smtClean="0">
                <a:solidFill>
                  <a:srgbClr val="FF3300"/>
                </a:solidFill>
              </a:endParaRPr>
            </a:p>
          </p:txBody>
        </p:sp>
        <p:sp>
          <p:nvSpPr>
            <p:cNvPr id="16422" name="Line 35"/>
            <p:cNvSpPr>
              <a:spLocks noChangeShapeType="1"/>
            </p:cNvSpPr>
            <p:nvPr/>
          </p:nvSpPr>
          <p:spPr bwMode="auto">
            <a:xfrm>
              <a:off x="1292" y="663"/>
              <a:ext cx="0" cy="499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</p:grpSp>
      <p:sp>
        <p:nvSpPr>
          <p:cNvPr id="16402" name="Line 36"/>
          <p:cNvSpPr>
            <a:spLocks noChangeShapeType="1"/>
          </p:cNvSpPr>
          <p:nvPr/>
        </p:nvSpPr>
        <p:spPr bwMode="auto">
          <a:xfrm>
            <a:off x="2057400" y="54864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16403" name="Line 37"/>
          <p:cNvSpPr>
            <a:spLocks noChangeShapeType="1"/>
          </p:cNvSpPr>
          <p:nvPr/>
        </p:nvSpPr>
        <p:spPr bwMode="auto">
          <a:xfrm>
            <a:off x="3886200" y="54864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16404" name="Line 38"/>
          <p:cNvSpPr>
            <a:spLocks noChangeShapeType="1"/>
          </p:cNvSpPr>
          <p:nvPr/>
        </p:nvSpPr>
        <p:spPr bwMode="auto">
          <a:xfrm>
            <a:off x="5791200" y="54864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16405" name="Line 39"/>
          <p:cNvSpPr>
            <a:spLocks noChangeShapeType="1"/>
          </p:cNvSpPr>
          <p:nvPr/>
        </p:nvSpPr>
        <p:spPr bwMode="auto">
          <a:xfrm>
            <a:off x="7543800" y="5486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16406" name="Line 40"/>
          <p:cNvSpPr>
            <a:spLocks noChangeShapeType="1"/>
          </p:cNvSpPr>
          <p:nvPr/>
        </p:nvSpPr>
        <p:spPr bwMode="auto">
          <a:xfrm>
            <a:off x="7848600" y="5486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16407" name="Line 41"/>
          <p:cNvSpPr>
            <a:spLocks noChangeShapeType="1"/>
          </p:cNvSpPr>
          <p:nvPr/>
        </p:nvSpPr>
        <p:spPr bwMode="auto">
          <a:xfrm>
            <a:off x="7772400" y="56388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16408" name="Line 42"/>
          <p:cNvSpPr>
            <a:spLocks noChangeShapeType="1"/>
          </p:cNvSpPr>
          <p:nvPr/>
        </p:nvSpPr>
        <p:spPr bwMode="auto">
          <a:xfrm>
            <a:off x="7772400" y="57150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16409" name="Text Box 43"/>
          <p:cNvSpPr txBox="1">
            <a:spLocks noChangeArrowheads="1"/>
          </p:cNvSpPr>
          <p:nvPr/>
        </p:nvSpPr>
        <p:spPr bwMode="auto">
          <a:xfrm>
            <a:off x="4632325" y="5297488"/>
            <a:ext cx="10826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defRPr/>
            </a:pPr>
            <a:r>
              <a:rPr lang="en-US" altLang="zh-TW" smtClean="0"/>
              <a:t>．．．．</a:t>
            </a:r>
          </a:p>
        </p:txBody>
      </p:sp>
      <p:sp>
        <p:nvSpPr>
          <p:cNvPr id="16410" name="Text Box 44"/>
          <p:cNvSpPr txBox="1">
            <a:spLocks noChangeArrowheads="1"/>
          </p:cNvSpPr>
          <p:nvPr/>
        </p:nvSpPr>
        <p:spPr bwMode="auto">
          <a:xfrm>
            <a:off x="1219200" y="52578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TW" altLang="en-US" sz="1800" smtClean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6411" name="Text Box 45"/>
          <p:cNvSpPr txBox="1">
            <a:spLocks noChangeArrowheads="1"/>
          </p:cNvSpPr>
          <p:nvPr/>
        </p:nvSpPr>
        <p:spPr bwMode="auto">
          <a:xfrm>
            <a:off x="3048000" y="52578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TW" altLang="en-US" sz="1800" smtClean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6412" name="Text Box 46"/>
          <p:cNvSpPr txBox="1">
            <a:spLocks noChangeArrowheads="1"/>
          </p:cNvSpPr>
          <p:nvPr/>
        </p:nvSpPr>
        <p:spPr bwMode="auto">
          <a:xfrm>
            <a:off x="6858000" y="52578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defRPr/>
            </a:pPr>
            <a:r>
              <a:rPr lang="en-US" altLang="zh-TW" smtClean="0">
                <a:solidFill>
                  <a:schemeClr val="bg1"/>
                </a:solidFill>
              </a:rPr>
              <a:t>n</a:t>
            </a:r>
          </a:p>
        </p:txBody>
      </p:sp>
      <p:sp>
        <p:nvSpPr>
          <p:cNvPr id="16413" name="Text Box 47"/>
          <p:cNvSpPr txBox="1">
            <a:spLocks noChangeArrowheads="1"/>
          </p:cNvSpPr>
          <p:nvPr/>
        </p:nvSpPr>
        <p:spPr bwMode="auto">
          <a:xfrm>
            <a:off x="1050925" y="4837113"/>
            <a:ext cx="641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defRPr/>
            </a:pPr>
            <a:r>
              <a:rPr lang="en-US" altLang="zh-TW" smtClean="0"/>
              <a:t>front</a:t>
            </a:r>
          </a:p>
        </p:txBody>
      </p:sp>
      <p:sp>
        <p:nvSpPr>
          <p:cNvPr id="16414" name="Text Box 48"/>
          <p:cNvSpPr txBox="1">
            <a:spLocks noChangeArrowheads="1"/>
          </p:cNvSpPr>
          <p:nvPr/>
        </p:nvSpPr>
        <p:spPr bwMode="auto">
          <a:xfrm>
            <a:off x="6765925" y="4913313"/>
            <a:ext cx="590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defRPr/>
            </a:pPr>
            <a:r>
              <a:rPr lang="en-US" altLang="zh-TW" smtClean="0"/>
              <a:t>rear</a:t>
            </a:r>
          </a:p>
        </p:txBody>
      </p:sp>
      <p:sp>
        <p:nvSpPr>
          <p:cNvPr id="16415" name="Line 50"/>
          <p:cNvSpPr>
            <a:spLocks noChangeShapeType="1"/>
          </p:cNvSpPr>
          <p:nvPr/>
        </p:nvSpPr>
        <p:spPr bwMode="auto">
          <a:xfrm flipV="1">
            <a:off x="1143000" y="5791200"/>
            <a:ext cx="0" cy="3810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16416" name="Text Box 51"/>
          <p:cNvSpPr txBox="1">
            <a:spLocks noChangeArrowheads="1"/>
          </p:cNvSpPr>
          <p:nvPr/>
        </p:nvSpPr>
        <p:spPr bwMode="auto">
          <a:xfrm>
            <a:off x="914400" y="6146800"/>
            <a:ext cx="692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defRPr/>
            </a:pPr>
            <a:r>
              <a:rPr lang="zh-TW" altLang="en-US" sz="2000" smtClean="0">
                <a:solidFill>
                  <a:srgbClr val="FF3300"/>
                </a:solidFill>
                <a:ea typeface="標楷體" charset="-120"/>
              </a:rPr>
              <a:t>拿出</a:t>
            </a:r>
          </a:p>
        </p:txBody>
      </p:sp>
      <p:sp>
        <p:nvSpPr>
          <p:cNvPr id="16417" name="Line 52"/>
          <p:cNvSpPr>
            <a:spLocks noChangeShapeType="1"/>
          </p:cNvSpPr>
          <p:nvPr/>
        </p:nvSpPr>
        <p:spPr bwMode="auto">
          <a:xfrm flipV="1">
            <a:off x="6858000" y="5791200"/>
            <a:ext cx="0" cy="3810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16418" name="Text Box 53"/>
          <p:cNvSpPr txBox="1">
            <a:spLocks noChangeArrowheads="1"/>
          </p:cNvSpPr>
          <p:nvPr/>
        </p:nvSpPr>
        <p:spPr bwMode="auto">
          <a:xfrm>
            <a:off x="6629400" y="6149975"/>
            <a:ext cx="15176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defRPr/>
            </a:pPr>
            <a:r>
              <a:rPr lang="zh-TW" altLang="en-US" sz="2000" smtClean="0">
                <a:solidFill>
                  <a:srgbClr val="FF0000"/>
                </a:solidFill>
                <a:latin typeface="標楷體" charset="-120"/>
                <a:ea typeface="標楷體" charset="-120"/>
              </a:rPr>
              <a:t>加入新元素</a:t>
            </a:r>
            <a:r>
              <a:rPr lang="zh-TW" altLang="en-US" smtClean="0"/>
              <a:t> </a:t>
            </a:r>
          </a:p>
        </p:txBody>
      </p:sp>
      <p:sp>
        <p:nvSpPr>
          <p:cNvPr id="16419" name="Line 54"/>
          <p:cNvSpPr>
            <a:spLocks noChangeShapeType="1"/>
          </p:cNvSpPr>
          <p:nvPr/>
        </p:nvSpPr>
        <p:spPr bwMode="auto">
          <a:xfrm flipV="1">
            <a:off x="1066800" y="3298825"/>
            <a:ext cx="0" cy="3810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16420" name="Text Box 55"/>
          <p:cNvSpPr txBox="1">
            <a:spLocks noChangeArrowheads="1"/>
          </p:cNvSpPr>
          <p:nvPr/>
        </p:nvSpPr>
        <p:spPr bwMode="auto">
          <a:xfrm>
            <a:off x="838200" y="3657600"/>
            <a:ext cx="27876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defRPr/>
            </a:pPr>
            <a:r>
              <a:rPr lang="zh-TW" altLang="en-US" sz="2000" smtClean="0">
                <a:solidFill>
                  <a:srgbClr val="FF0000"/>
                </a:solidFill>
                <a:latin typeface="標楷體" charset="-120"/>
                <a:ea typeface="標楷體" charset="-120"/>
              </a:rPr>
              <a:t>加入或刪除新元素 </a:t>
            </a:r>
            <a:r>
              <a:rPr lang="en-US" altLang="zh-TW" sz="2000" smtClean="0">
                <a:latin typeface="標楷體" charset="-120"/>
                <a:ea typeface="標楷體" charset="-120"/>
              </a:rPr>
              <a:t>top</a:t>
            </a:r>
            <a:r>
              <a:rPr lang="en-US" altLang="zh-TW" smtClean="0"/>
              <a:t> </a:t>
            </a:r>
          </a:p>
        </p:txBody>
      </p:sp>
      <p:sp>
        <p:nvSpPr>
          <p:cNvPr id="19493" name="文字方塊 1"/>
          <p:cNvSpPr txBox="1">
            <a:spLocks noChangeArrowheads="1"/>
          </p:cNvSpPr>
          <p:nvPr/>
        </p:nvSpPr>
        <p:spPr bwMode="auto">
          <a:xfrm>
            <a:off x="3048000" y="6211888"/>
            <a:ext cx="18002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r>
              <a:rPr lang="zh-TW" altLang="en-US" b="1">
                <a:solidFill>
                  <a:srgbClr val="FF0000"/>
                </a:solidFill>
              </a:rPr>
              <a:t>不會有滿的問題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4"/>
          <p:cNvSpPr txBox="1">
            <a:spLocks noChangeArrowheads="1"/>
          </p:cNvSpPr>
          <p:nvPr/>
        </p:nvSpPr>
        <p:spPr bwMode="auto">
          <a:xfrm>
            <a:off x="228600" y="152400"/>
            <a:ext cx="1162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defRPr/>
            </a:pPr>
            <a:r>
              <a:rPr lang="zh-TW" altLang="en-US" smtClean="0">
                <a:latin typeface="標楷體" charset="-120"/>
                <a:ea typeface="標楷體" charset="-120"/>
              </a:rPr>
              <a:t>表示堆疊</a:t>
            </a:r>
            <a:r>
              <a:rPr lang="zh-TW" altLang="en-US" smtClean="0"/>
              <a:t> </a:t>
            </a:r>
          </a:p>
        </p:txBody>
      </p:sp>
      <p:sp>
        <p:nvSpPr>
          <p:cNvPr id="17411" name="Text Box 5"/>
          <p:cNvSpPr txBox="1">
            <a:spLocks noChangeArrowheads="1"/>
          </p:cNvSpPr>
          <p:nvPr/>
        </p:nvSpPr>
        <p:spPr bwMode="auto">
          <a:xfrm>
            <a:off x="228600" y="711200"/>
            <a:ext cx="3048000" cy="3662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defRPr/>
            </a:pPr>
            <a:r>
              <a:rPr lang="en-US" altLang="zh-TW" sz="1600" smtClean="0">
                <a:latin typeface="Consolas" charset="0"/>
              </a:rPr>
              <a:t>typedef struct {</a:t>
            </a:r>
          </a:p>
          <a:p>
            <a:pPr eaLnBrk="1" hangingPunct="1">
              <a:defRPr/>
            </a:pPr>
            <a:r>
              <a:rPr lang="en-US" altLang="zh-TW" sz="1600" smtClean="0">
                <a:latin typeface="Consolas" charset="0"/>
              </a:rPr>
              <a:t>    int key;</a:t>
            </a:r>
          </a:p>
          <a:p>
            <a:pPr eaLnBrk="1" hangingPunct="1">
              <a:defRPr/>
            </a:pPr>
            <a:r>
              <a:rPr lang="en-US" altLang="zh-TW" sz="1600" smtClean="0">
                <a:latin typeface="Consolas" charset="0"/>
              </a:rPr>
              <a:t>    /* other data */</a:t>
            </a:r>
          </a:p>
          <a:p>
            <a:pPr eaLnBrk="1" hangingPunct="1">
              <a:defRPr/>
            </a:pPr>
            <a:r>
              <a:rPr lang="en-US" altLang="zh-TW" sz="1600" smtClean="0">
                <a:latin typeface="Consolas" charset="0"/>
              </a:rPr>
              <a:t>} element;</a:t>
            </a:r>
          </a:p>
          <a:p>
            <a:pPr eaLnBrk="1" hangingPunct="1">
              <a:defRPr/>
            </a:pPr>
            <a:endParaRPr lang="en-US" altLang="zh-TW" sz="1600" smtClean="0">
              <a:latin typeface="Consolas" charset="0"/>
            </a:endParaRPr>
          </a:p>
          <a:p>
            <a:pPr eaLnBrk="1" hangingPunct="1">
              <a:defRPr/>
            </a:pPr>
            <a:r>
              <a:rPr lang="en-US" altLang="zh-TW" sz="1600" smtClean="0">
                <a:latin typeface="Consolas" charset="0"/>
              </a:rPr>
              <a:t>typedef struct stack *stack_pointer;</a:t>
            </a:r>
          </a:p>
          <a:p>
            <a:pPr eaLnBrk="1" hangingPunct="1">
              <a:defRPr/>
            </a:pPr>
            <a:r>
              <a:rPr lang="en-US" altLang="zh-TW" sz="1600" smtClean="0">
                <a:latin typeface="Consolas" charset="0"/>
              </a:rPr>
              <a:t>typedef struct stack {</a:t>
            </a:r>
          </a:p>
          <a:p>
            <a:pPr eaLnBrk="1" hangingPunct="1">
              <a:defRPr/>
            </a:pPr>
            <a:r>
              <a:rPr lang="en-US" altLang="zh-TW" sz="1600" smtClean="0">
                <a:latin typeface="Consolas" charset="0"/>
              </a:rPr>
              <a:t>    element item;</a:t>
            </a:r>
          </a:p>
          <a:p>
            <a:pPr eaLnBrk="1" hangingPunct="1">
              <a:defRPr/>
            </a:pPr>
            <a:r>
              <a:rPr lang="en-US" altLang="zh-TW" sz="1600" smtClean="0">
                <a:latin typeface="Consolas" charset="0"/>
              </a:rPr>
              <a:t>    stack_pointer link;</a:t>
            </a:r>
          </a:p>
          <a:p>
            <a:pPr eaLnBrk="1" hangingPunct="1">
              <a:defRPr/>
            </a:pPr>
            <a:r>
              <a:rPr lang="en-US" altLang="zh-TW" sz="1600" smtClean="0">
                <a:latin typeface="Consolas" charset="0"/>
              </a:rPr>
              <a:t>} stack;</a:t>
            </a:r>
          </a:p>
          <a:p>
            <a:pPr eaLnBrk="1" hangingPunct="1">
              <a:defRPr/>
            </a:pPr>
            <a:r>
              <a:rPr lang="en-US" altLang="zh-TW" sz="1600" smtClean="0">
                <a:latin typeface="Consolas" charset="0"/>
              </a:rPr>
              <a:t>stack_pointer top;</a:t>
            </a:r>
          </a:p>
          <a:p>
            <a:pPr eaLnBrk="1" hangingPunct="1">
              <a:defRPr/>
            </a:pPr>
            <a:r>
              <a:rPr lang="zh-TW" altLang="en-US" sz="2000" smtClean="0">
                <a:solidFill>
                  <a:srgbClr val="FF0000"/>
                </a:solidFill>
                <a:latin typeface="標楷體" charset="-120"/>
                <a:ea typeface="標楷體" charset="-120"/>
              </a:rPr>
              <a:t>開始：</a:t>
            </a:r>
          </a:p>
          <a:p>
            <a:pPr eaLnBrk="1" hangingPunct="1">
              <a:defRPr/>
            </a:pPr>
            <a:r>
              <a:rPr lang="en-US" altLang="zh-TW" sz="2000" smtClean="0">
                <a:solidFill>
                  <a:srgbClr val="FF0000"/>
                </a:solidFill>
                <a:latin typeface="Times New Roman" charset="0"/>
              </a:rPr>
              <a:t>top = NULL</a:t>
            </a:r>
            <a:r>
              <a:rPr lang="en-US" altLang="zh-TW" smtClean="0"/>
              <a:t> </a:t>
            </a:r>
            <a:r>
              <a:rPr lang="en-US" altLang="zh-TW" smtClean="0">
                <a:solidFill>
                  <a:srgbClr val="FF3300"/>
                </a:solidFill>
              </a:rPr>
              <a:t>;</a:t>
            </a:r>
            <a:endParaRPr lang="zh-TW" altLang="en-US" smtClean="0">
              <a:solidFill>
                <a:srgbClr val="FF3300"/>
              </a:solidFill>
            </a:endParaRPr>
          </a:p>
        </p:txBody>
      </p:sp>
      <p:sp>
        <p:nvSpPr>
          <p:cNvPr id="17412" name="Text Box 6"/>
          <p:cNvSpPr txBox="1">
            <a:spLocks noChangeArrowheads="1"/>
          </p:cNvSpPr>
          <p:nvPr/>
        </p:nvSpPr>
        <p:spPr bwMode="auto">
          <a:xfrm>
            <a:off x="3397250" y="152400"/>
            <a:ext cx="5638800" cy="304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defRPr/>
            </a:pPr>
            <a:r>
              <a:rPr lang="en-US" altLang="zh-TW" sz="1600" dirty="0" smtClean="0">
                <a:latin typeface="Consolas" charset="0"/>
              </a:rPr>
              <a:t>/* add an element to the top of the stack */</a:t>
            </a:r>
          </a:p>
          <a:p>
            <a:pPr eaLnBrk="1" hangingPunct="1">
              <a:defRPr/>
            </a:pPr>
            <a:r>
              <a:rPr lang="en-US" altLang="zh-TW" sz="1600" dirty="0" smtClean="0">
                <a:latin typeface="Consolas" charset="0"/>
              </a:rPr>
              <a:t>void add(</a:t>
            </a:r>
            <a:r>
              <a:rPr lang="en-US" altLang="zh-TW" sz="1600" dirty="0" err="1" smtClean="0">
                <a:latin typeface="Consolas" charset="0"/>
              </a:rPr>
              <a:t>stack_pointer</a:t>
            </a:r>
            <a:r>
              <a:rPr lang="en-US" altLang="zh-TW" sz="1600" dirty="0" smtClean="0">
                <a:latin typeface="Consolas" charset="0"/>
              </a:rPr>
              <a:t> </a:t>
            </a:r>
            <a:r>
              <a:rPr lang="en-US" altLang="zh-TW" sz="1600" dirty="0" smtClean="0">
                <a:solidFill>
                  <a:srgbClr val="FF0000"/>
                </a:solidFill>
                <a:latin typeface="Consolas" charset="0"/>
              </a:rPr>
              <a:t>*</a:t>
            </a:r>
            <a:r>
              <a:rPr lang="en-US" altLang="zh-TW" sz="1600" dirty="0" smtClean="0">
                <a:latin typeface="Consolas" charset="0"/>
              </a:rPr>
              <a:t>top, element item) {</a:t>
            </a:r>
          </a:p>
          <a:p>
            <a:pPr eaLnBrk="1" hangingPunct="1">
              <a:defRPr/>
            </a:pPr>
            <a:r>
              <a:rPr lang="en-US" altLang="zh-TW" sz="1600" dirty="0" smtClean="0">
                <a:latin typeface="Consolas" charset="0"/>
              </a:rPr>
              <a:t>    </a:t>
            </a:r>
            <a:r>
              <a:rPr lang="en-US" altLang="zh-TW" sz="1600" dirty="0" err="1" smtClean="0">
                <a:latin typeface="Consolas" charset="0"/>
              </a:rPr>
              <a:t>stack_pointer</a:t>
            </a:r>
            <a:r>
              <a:rPr lang="en-US" altLang="zh-TW" sz="1600" dirty="0" smtClean="0">
                <a:latin typeface="Consolas" charset="0"/>
              </a:rPr>
              <a:t> temp = </a:t>
            </a:r>
          </a:p>
          <a:p>
            <a:pPr eaLnBrk="1" hangingPunct="1">
              <a:defRPr/>
            </a:pPr>
            <a:r>
              <a:rPr lang="en-US" altLang="zh-TW" sz="1600" dirty="0" smtClean="0">
                <a:latin typeface="Consolas" charset="0"/>
              </a:rPr>
              <a:t>        (</a:t>
            </a:r>
            <a:r>
              <a:rPr lang="en-US" altLang="zh-TW" sz="1600" dirty="0" err="1" smtClean="0">
                <a:latin typeface="Consolas" charset="0"/>
              </a:rPr>
              <a:t>stack_pointer</a:t>
            </a:r>
            <a:r>
              <a:rPr lang="en-US" altLang="zh-TW" sz="1600" dirty="0" smtClean="0">
                <a:latin typeface="Consolas" charset="0"/>
              </a:rPr>
              <a:t>)</a:t>
            </a:r>
            <a:r>
              <a:rPr lang="en-US" altLang="zh-TW" sz="1600" dirty="0" err="1" smtClean="0">
                <a:latin typeface="Consolas" charset="0"/>
              </a:rPr>
              <a:t>malloc</a:t>
            </a:r>
            <a:r>
              <a:rPr lang="en-US" altLang="zh-TW" sz="1600" dirty="0" smtClean="0">
                <a:latin typeface="Consolas" charset="0"/>
              </a:rPr>
              <a:t>(</a:t>
            </a:r>
            <a:r>
              <a:rPr lang="en-US" altLang="zh-TW" sz="1600" dirty="0" err="1" smtClean="0">
                <a:latin typeface="Consolas" charset="0"/>
              </a:rPr>
              <a:t>sizeof</a:t>
            </a:r>
            <a:r>
              <a:rPr lang="en-US" altLang="zh-TW" sz="1600" dirty="0" smtClean="0">
                <a:latin typeface="Consolas" charset="0"/>
              </a:rPr>
              <a:t>(stack));</a:t>
            </a:r>
          </a:p>
          <a:p>
            <a:pPr eaLnBrk="1" hangingPunct="1">
              <a:defRPr/>
            </a:pPr>
            <a:r>
              <a:rPr lang="en-US" altLang="zh-TW" sz="1600" dirty="0" smtClean="0">
                <a:latin typeface="Consolas" charset="0"/>
              </a:rPr>
              <a:t>    if (IS_FULL(temp)) {</a:t>
            </a:r>
          </a:p>
          <a:p>
            <a:pPr eaLnBrk="1" hangingPunct="1">
              <a:defRPr/>
            </a:pPr>
            <a:r>
              <a:rPr lang="en-US" altLang="zh-TW" sz="1600" dirty="0" smtClean="0">
                <a:latin typeface="Consolas" charset="0"/>
              </a:rPr>
              <a:t>        </a:t>
            </a:r>
            <a:r>
              <a:rPr lang="en-US" altLang="zh-TW" sz="1600" dirty="0" err="1" smtClean="0">
                <a:latin typeface="Consolas" charset="0"/>
              </a:rPr>
              <a:t>fprintf</a:t>
            </a:r>
            <a:r>
              <a:rPr lang="en-US" altLang="zh-TW" sz="1600" dirty="0" smtClean="0">
                <a:latin typeface="Consolas" charset="0"/>
              </a:rPr>
              <a:t>(</a:t>
            </a:r>
            <a:r>
              <a:rPr lang="en-US" altLang="zh-TW" sz="1600" dirty="0" err="1" smtClean="0">
                <a:latin typeface="Consolas" charset="0"/>
              </a:rPr>
              <a:t>stderr</a:t>
            </a:r>
            <a:r>
              <a:rPr lang="en-US" altLang="zh-TW" sz="1600" dirty="0" smtClean="0">
                <a:latin typeface="Consolas" charset="0"/>
              </a:rPr>
              <a:t>, "The memory is full\n");</a:t>
            </a:r>
          </a:p>
          <a:p>
            <a:pPr eaLnBrk="1" hangingPunct="1">
              <a:defRPr/>
            </a:pPr>
            <a:r>
              <a:rPr lang="en-US" altLang="zh-TW" sz="1600" dirty="0" smtClean="0">
                <a:latin typeface="Consolas" charset="0"/>
              </a:rPr>
              <a:t>        exit(1);</a:t>
            </a:r>
          </a:p>
          <a:p>
            <a:pPr eaLnBrk="1" hangingPunct="1">
              <a:defRPr/>
            </a:pPr>
            <a:r>
              <a:rPr lang="en-US" altLang="zh-TW" sz="1600" dirty="0" smtClean="0">
                <a:latin typeface="Consolas" charset="0"/>
              </a:rPr>
              <a:t>    }</a:t>
            </a:r>
          </a:p>
          <a:p>
            <a:pPr eaLnBrk="1" hangingPunct="1">
              <a:defRPr/>
            </a:pPr>
            <a:r>
              <a:rPr lang="en-US" altLang="zh-TW" sz="1600" dirty="0" smtClean="0">
                <a:latin typeface="Consolas" charset="0"/>
              </a:rPr>
              <a:t>    temp</a:t>
            </a:r>
            <a:r>
              <a:rPr lang="en-US" altLang="zh-TW" sz="1600" dirty="0" smtClean="0">
                <a:solidFill>
                  <a:srgbClr val="FF0000"/>
                </a:solidFill>
                <a:latin typeface="Consolas" charset="0"/>
              </a:rPr>
              <a:t>-&gt;</a:t>
            </a:r>
            <a:r>
              <a:rPr lang="en-US" altLang="zh-TW" sz="1600" dirty="0" smtClean="0">
                <a:latin typeface="Consolas" charset="0"/>
              </a:rPr>
              <a:t>item = item;</a:t>
            </a:r>
          </a:p>
          <a:p>
            <a:pPr eaLnBrk="1" hangingPunct="1">
              <a:defRPr/>
            </a:pPr>
            <a:r>
              <a:rPr lang="en-US" altLang="zh-TW" sz="1600" dirty="0" smtClean="0">
                <a:latin typeface="Consolas" charset="0"/>
              </a:rPr>
              <a:t>    temp</a:t>
            </a:r>
            <a:r>
              <a:rPr lang="en-US" altLang="zh-TW" sz="1600" dirty="0" smtClean="0">
                <a:solidFill>
                  <a:srgbClr val="FF0000"/>
                </a:solidFill>
                <a:latin typeface="Consolas" charset="0"/>
              </a:rPr>
              <a:t>-&gt;</a:t>
            </a:r>
            <a:r>
              <a:rPr lang="en-US" altLang="zh-TW" sz="1600" dirty="0" smtClean="0">
                <a:latin typeface="Consolas" charset="0"/>
              </a:rPr>
              <a:t>link = *top;</a:t>
            </a:r>
          </a:p>
          <a:p>
            <a:pPr eaLnBrk="1" hangingPunct="1">
              <a:defRPr/>
            </a:pPr>
            <a:r>
              <a:rPr lang="en-US" altLang="zh-TW" sz="1600" dirty="0" smtClean="0">
                <a:latin typeface="Consolas" charset="0"/>
              </a:rPr>
              <a:t>    </a:t>
            </a:r>
            <a:r>
              <a:rPr lang="en-US" altLang="zh-TW" sz="1600" dirty="0" smtClean="0">
                <a:solidFill>
                  <a:srgbClr val="FF0000"/>
                </a:solidFill>
                <a:latin typeface="Consolas" charset="0"/>
              </a:rPr>
              <a:t>*</a:t>
            </a:r>
            <a:r>
              <a:rPr lang="en-US" altLang="zh-TW" sz="1600" dirty="0" smtClean="0">
                <a:latin typeface="Consolas" charset="0"/>
              </a:rPr>
              <a:t>top = temp;</a:t>
            </a:r>
          </a:p>
          <a:p>
            <a:pPr eaLnBrk="1" hangingPunct="1">
              <a:defRPr/>
            </a:pPr>
            <a:r>
              <a:rPr lang="en-US" altLang="zh-TW" sz="1600" dirty="0" smtClean="0">
                <a:latin typeface="Consolas" charset="0"/>
              </a:rPr>
              <a:t>} </a:t>
            </a:r>
            <a:endParaRPr lang="zh-TW" altLang="en-US" sz="1600" dirty="0" smtClean="0">
              <a:latin typeface="Consolas" charset="0"/>
            </a:endParaRPr>
          </a:p>
        </p:txBody>
      </p:sp>
      <p:sp>
        <p:nvSpPr>
          <p:cNvPr id="17413" name="Text Box 7"/>
          <p:cNvSpPr txBox="1">
            <a:spLocks noChangeArrowheads="1"/>
          </p:cNvSpPr>
          <p:nvPr/>
        </p:nvSpPr>
        <p:spPr bwMode="auto">
          <a:xfrm>
            <a:off x="3429000" y="3429000"/>
            <a:ext cx="5683250" cy="329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defRPr/>
            </a:pPr>
            <a:r>
              <a:rPr lang="en-US" altLang="zh-TW" sz="1600" dirty="0" smtClean="0">
                <a:latin typeface="Consolas" charset="0"/>
              </a:rPr>
              <a:t>/* delete an element from the stack */</a:t>
            </a:r>
          </a:p>
          <a:p>
            <a:pPr eaLnBrk="1" hangingPunct="1">
              <a:defRPr/>
            </a:pPr>
            <a:r>
              <a:rPr lang="en-US" altLang="zh-TW" sz="1600" dirty="0" smtClean="0">
                <a:solidFill>
                  <a:srgbClr val="FF0000"/>
                </a:solidFill>
                <a:latin typeface="Consolas" charset="0"/>
              </a:rPr>
              <a:t>element</a:t>
            </a:r>
            <a:r>
              <a:rPr lang="en-US" altLang="zh-TW" sz="1600" dirty="0" smtClean="0">
                <a:latin typeface="Consolas" charset="0"/>
              </a:rPr>
              <a:t> delete(</a:t>
            </a:r>
            <a:r>
              <a:rPr lang="en-US" altLang="zh-TW" sz="1600" dirty="0" err="1" smtClean="0">
                <a:latin typeface="Consolas" charset="0"/>
              </a:rPr>
              <a:t>stack_pointer</a:t>
            </a:r>
            <a:r>
              <a:rPr lang="en-US" altLang="zh-TW" sz="1600" dirty="0" smtClean="0">
                <a:latin typeface="Consolas" charset="0"/>
              </a:rPr>
              <a:t> </a:t>
            </a:r>
            <a:r>
              <a:rPr lang="en-US" altLang="zh-TW" sz="1600" dirty="0" smtClean="0">
                <a:solidFill>
                  <a:srgbClr val="FF0000"/>
                </a:solidFill>
                <a:latin typeface="Consolas" charset="0"/>
              </a:rPr>
              <a:t>*</a:t>
            </a:r>
            <a:r>
              <a:rPr lang="en-US" altLang="zh-TW" sz="1600" dirty="0" smtClean="0">
                <a:latin typeface="Consolas" charset="0"/>
              </a:rPr>
              <a:t>top) {</a:t>
            </a:r>
          </a:p>
          <a:p>
            <a:pPr eaLnBrk="1" hangingPunct="1">
              <a:defRPr/>
            </a:pPr>
            <a:r>
              <a:rPr lang="en-US" altLang="zh-TW" sz="1600" dirty="0" smtClean="0">
                <a:latin typeface="Consolas" charset="0"/>
              </a:rPr>
              <a:t>    </a:t>
            </a:r>
            <a:r>
              <a:rPr lang="en-US" altLang="zh-TW" sz="1600" dirty="0" err="1" smtClean="0">
                <a:latin typeface="Consolas" charset="0"/>
              </a:rPr>
              <a:t>stack_pointer</a:t>
            </a:r>
            <a:r>
              <a:rPr lang="en-US" altLang="zh-TW" sz="1600" dirty="0" smtClean="0">
                <a:latin typeface="Consolas" charset="0"/>
              </a:rPr>
              <a:t> temp = </a:t>
            </a:r>
            <a:r>
              <a:rPr lang="en-US" altLang="zh-TW" sz="1600" dirty="0" smtClean="0">
                <a:solidFill>
                  <a:srgbClr val="FF0000"/>
                </a:solidFill>
                <a:latin typeface="Consolas" charset="0"/>
              </a:rPr>
              <a:t>*</a:t>
            </a:r>
            <a:r>
              <a:rPr lang="en-US" altLang="zh-TW" sz="1600" dirty="0" smtClean="0">
                <a:latin typeface="Consolas" charset="0"/>
              </a:rPr>
              <a:t>top;</a:t>
            </a:r>
          </a:p>
          <a:p>
            <a:pPr eaLnBrk="1" hangingPunct="1">
              <a:defRPr/>
            </a:pPr>
            <a:r>
              <a:rPr lang="en-US" altLang="zh-TW" sz="1600" dirty="0" smtClean="0">
                <a:latin typeface="Consolas" charset="0"/>
              </a:rPr>
              <a:t>    element item;</a:t>
            </a:r>
          </a:p>
          <a:p>
            <a:pPr eaLnBrk="1" hangingPunct="1">
              <a:defRPr/>
            </a:pPr>
            <a:r>
              <a:rPr lang="en-US" altLang="zh-TW" sz="1600" dirty="0" smtClean="0">
                <a:latin typeface="Consolas" charset="0"/>
              </a:rPr>
              <a:t>    if (IS_EMPTY(temp)) {</a:t>
            </a:r>
          </a:p>
          <a:p>
            <a:pPr eaLnBrk="1" hangingPunct="1">
              <a:defRPr/>
            </a:pPr>
            <a:r>
              <a:rPr lang="en-US" altLang="zh-TW" sz="1600" dirty="0" smtClean="0">
                <a:latin typeface="Consolas" charset="0"/>
              </a:rPr>
              <a:t>        </a:t>
            </a:r>
            <a:r>
              <a:rPr lang="en-US" altLang="zh-TW" sz="1600" dirty="0" err="1" smtClean="0">
                <a:latin typeface="Consolas" charset="0"/>
              </a:rPr>
              <a:t>fprintf</a:t>
            </a:r>
            <a:r>
              <a:rPr lang="en-US" altLang="zh-TW" sz="1600" dirty="0" smtClean="0">
                <a:latin typeface="Consolas" charset="0"/>
              </a:rPr>
              <a:t> (</a:t>
            </a:r>
            <a:r>
              <a:rPr lang="en-US" altLang="zh-TW" sz="1600" dirty="0" err="1" smtClean="0">
                <a:latin typeface="Consolas" charset="0"/>
              </a:rPr>
              <a:t>stderr</a:t>
            </a:r>
            <a:r>
              <a:rPr lang="en-US" altLang="zh-TW" sz="1600" dirty="0" smtClean="0">
                <a:latin typeface="Consolas" charset="0"/>
              </a:rPr>
              <a:t>, "The stack is empty\n");</a:t>
            </a:r>
          </a:p>
          <a:p>
            <a:pPr eaLnBrk="1" hangingPunct="1">
              <a:defRPr/>
            </a:pPr>
            <a:r>
              <a:rPr lang="en-US" altLang="zh-TW" sz="1600" dirty="0" smtClean="0">
                <a:latin typeface="Consolas" charset="0"/>
              </a:rPr>
              <a:t>        exit(1);</a:t>
            </a:r>
          </a:p>
          <a:p>
            <a:pPr eaLnBrk="1" hangingPunct="1">
              <a:defRPr/>
            </a:pPr>
            <a:r>
              <a:rPr lang="en-US" altLang="zh-TW" sz="1600" dirty="0" smtClean="0">
                <a:latin typeface="Consolas" charset="0"/>
              </a:rPr>
              <a:t>    }</a:t>
            </a:r>
          </a:p>
          <a:p>
            <a:pPr eaLnBrk="1" hangingPunct="1">
              <a:defRPr/>
            </a:pPr>
            <a:r>
              <a:rPr lang="en-US" altLang="zh-TW" sz="1600" dirty="0" smtClean="0">
                <a:latin typeface="Consolas" charset="0"/>
              </a:rPr>
              <a:t>    item = temp</a:t>
            </a:r>
            <a:r>
              <a:rPr lang="en-US" altLang="zh-TW" sz="1600" dirty="0" smtClean="0">
                <a:solidFill>
                  <a:srgbClr val="FF0000"/>
                </a:solidFill>
                <a:latin typeface="Consolas" charset="0"/>
              </a:rPr>
              <a:t>-&gt;</a:t>
            </a:r>
            <a:r>
              <a:rPr lang="en-US" altLang="zh-TW" sz="1600" dirty="0" smtClean="0">
                <a:latin typeface="Consolas" charset="0"/>
              </a:rPr>
              <a:t>item;</a:t>
            </a:r>
          </a:p>
          <a:p>
            <a:pPr eaLnBrk="1" hangingPunct="1">
              <a:defRPr/>
            </a:pPr>
            <a:r>
              <a:rPr lang="en-US" altLang="zh-TW" sz="1600" dirty="0" smtClean="0">
                <a:latin typeface="Consolas" charset="0"/>
              </a:rPr>
              <a:t>    </a:t>
            </a:r>
            <a:r>
              <a:rPr lang="en-US" altLang="zh-TW" sz="1600" dirty="0" smtClean="0">
                <a:solidFill>
                  <a:srgbClr val="FF0000"/>
                </a:solidFill>
                <a:latin typeface="Consolas" charset="0"/>
              </a:rPr>
              <a:t>*</a:t>
            </a:r>
            <a:r>
              <a:rPr lang="en-US" altLang="zh-TW" sz="1600" dirty="0" smtClean="0">
                <a:latin typeface="Consolas" charset="0"/>
              </a:rPr>
              <a:t>top = temp</a:t>
            </a:r>
            <a:r>
              <a:rPr lang="en-US" altLang="zh-TW" sz="1600" dirty="0" smtClean="0">
                <a:solidFill>
                  <a:srgbClr val="FF0000"/>
                </a:solidFill>
                <a:latin typeface="Consolas" charset="0"/>
              </a:rPr>
              <a:t>-&gt;</a:t>
            </a:r>
            <a:r>
              <a:rPr lang="en-US" altLang="zh-TW" sz="1600" dirty="0" smtClean="0">
                <a:latin typeface="Consolas" charset="0"/>
              </a:rPr>
              <a:t>link;</a:t>
            </a:r>
          </a:p>
          <a:p>
            <a:pPr eaLnBrk="1" hangingPunct="1">
              <a:defRPr/>
            </a:pPr>
            <a:r>
              <a:rPr lang="en-US" altLang="zh-TW" sz="1600" dirty="0" smtClean="0">
                <a:latin typeface="Consolas" charset="0"/>
              </a:rPr>
              <a:t>    free(temp);</a:t>
            </a:r>
          </a:p>
          <a:p>
            <a:pPr eaLnBrk="1" hangingPunct="1">
              <a:defRPr/>
            </a:pPr>
            <a:r>
              <a:rPr lang="en-US" altLang="zh-TW" sz="1600" dirty="0" smtClean="0">
                <a:latin typeface="Consolas" charset="0"/>
              </a:rPr>
              <a:t>    return item;</a:t>
            </a:r>
          </a:p>
          <a:p>
            <a:pPr eaLnBrk="1" hangingPunct="1">
              <a:defRPr/>
            </a:pPr>
            <a:r>
              <a:rPr lang="en-US" altLang="zh-TW" sz="1600" dirty="0" smtClean="0">
                <a:latin typeface="Consolas" charset="0"/>
              </a:rPr>
              <a:t>}</a:t>
            </a:r>
            <a:endParaRPr lang="zh-TW" altLang="en-US" sz="1600" dirty="0" smtClean="0">
              <a:latin typeface="Consolas" charset="0"/>
            </a:endParaRPr>
          </a:p>
        </p:txBody>
      </p:sp>
      <p:sp>
        <p:nvSpPr>
          <p:cNvPr id="17414" name="Line 9"/>
          <p:cNvSpPr>
            <a:spLocks noChangeShapeType="1"/>
          </p:cNvSpPr>
          <p:nvPr/>
        </p:nvSpPr>
        <p:spPr bwMode="auto">
          <a:xfrm>
            <a:off x="3352800" y="152400"/>
            <a:ext cx="0" cy="32004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17415" name="Text Box 10"/>
          <p:cNvSpPr txBox="1">
            <a:spLocks noChangeArrowheads="1"/>
          </p:cNvSpPr>
          <p:nvPr/>
        </p:nvSpPr>
        <p:spPr bwMode="auto">
          <a:xfrm>
            <a:off x="228600" y="4318000"/>
            <a:ext cx="22098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defRPr/>
            </a:pPr>
            <a:r>
              <a:rPr lang="zh-TW" altLang="en-US" sz="2000" smtClean="0">
                <a:solidFill>
                  <a:srgbClr val="FF0000"/>
                </a:solidFill>
                <a:latin typeface="標楷體" charset="-120"/>
                <a:ea typeface="標楷體" charset="-120"/>
              </a:rPr>
              <a:t>主程式：</a:t>
            </a:r>
            <a:r>
              <a:rPr lang="zh-TW" altLang="en-US" sz="2000" smtClean="0"/>
              <a:t> </a:t>
            </a:r>
          </a:p>
          <a:p>
            <a:pPr eaLnBrk="1" hangingPunct="1">
              <a:defRPr/>
            </a:pPr>
            <a:r>
              <a:rPr lang="en-US" altLang="zh-TW" sz="2000" smtClean="0">
                <a:solidFill>
                  <a:srgbClr val="FF0000"/>
                </a:solidFill>
                <a:latin typeface="Times New Roman" charset="0"/>
              </a:rPr>
              <a:t>add (&amp; top , item) ;</a:t>
            </a:r>
            <a:r>
              <a:rPr lang="en-US" altLang="zh-TW" sz="2000" smtClean="0"/>
              <a:t> </a:t>
            </a:r>
          </a:p>
          <a:p>
            <a:pPr eaLnBrk="1" hangingPunct="1">
              <a:defRPr/>
            </a:pPr>
            <a:r>
              <a:rPr lang="en-US" altLang="zh-TW" sz="2000" smtClean="0">
                <a:solidFill>
                  <a:srgbClr val="FF0000"/>
                </a:solidFill>
                <a:latin typeface="Times New Roman" charset="0"/>
              </a:rPr>
              <a:t>delete (&amp; top) ;</a:t>
            </a:r>
            <a:r>
              <a:rPr lang="en-US" altLang="zh-TW" smtClean="0"/>
              <a:t> </a:t>
            </a:r>
            <a:endParaRPr lang="zh-TW" altLang="en-US" smtClean="0"/>
          </a:p>
        </p:txBody>
      </p:sp>
      <p:sp>
        <p:nvSpPr>
          <p:cNvPr id="20488" name="文字方塊 7"/>
          <p:cNvSpPr txBox="1">
            <a:spLocks noChangeArrowheads="1"/>
          </p:cNvSpPr>
          <p:nvPr/>
        </p:nvSpPr>
        <p:spPr bwMode="auto">
          <a:xfrm>
            <a:off x="7740650" y="6092825"/>
            <a:ext cx="9667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="1">
                <a:solidFill>
                  <a:srgbClr val="FF0000"/>
                </a:solidFill>
              </a:rPr>
              <a:t>stack.c</a:t>
            </a:r>
            <a:endParaRPr lang="zh-TW" altLang="en-US" sz="1800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4"/>
          <p:cNvSpPr txBox="1">
            <a:spLocks noChangeArrowheads="1"/>
          </p:cNvSpPr>
          <p:nvPr/>
        </p:nvSpPr>
        <p:spPr bwMode="auto">
          <a:xfrm>
            <a:off x="152400" y="152400"/>
            <a:ext cx="1162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defRPr/>
            </a:pPr>
            <a:r>
              <a:rPr lang="zh-TW" altLang="en-US" smtClean="0">
                <a:latin typeface="標楷體" charset="-120"/>
                <a:ea typeface="標楷體" charset="-120"/>
              </a:rPr>
              <a:t>表示佇列</a:t>
            </a:r>
            <a:r>
              <a:rPr lang="zh-TW" altLang="en-US" smtClean="0"/>
              <a:t> </a:t>
            </a:r>
          </a:p>
        </p:txBody>
      </p:sp>
      <p:sp>
        <p:nvSpPr>
          <p:cNvPr id="18435" name="Text Box 5"/>
          <p:cNvSpPr txBox="1">
            <a:spLocks noChangeArrowheads="1"/>
          </p:cNvSpPr>
          <p:nvPr/>
        </p:nvSpPr>
        <p:spPr bwMode="auto">
          <a:xfrm>
            <a:off x="152400" y="685800"/>
            <a:ext cx="3124200" cy="2554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defRPr/>
            </a:pPr>
            <a:r>
              <a:rPr lang="en-US" altLang="zh-TW" sz="1600" smtClean="0">
                <a:latin typeface="Consolas" charset="0"/>
              </a:rPr>
              <a:t>typedef struct queue *queue_pointer;</a:t>
            </a:r>
          </a:p>
          <a:p>
            <a:pPr eaLnBrk="1" hangingPunct="1">
              <a:defRPr/>
            </a:pPr>
            <a:r>
              <a:rPr lang="en-US" altLang="zh-TW" sz="1600" smtClean="0">
                <a:latin typeface="Consolas" charset="0"/>
              </a:rPr>
              <a:t>typedef struct queue {</a:t>
            </a:r>
          </a:p>
          <a:p>
            <a:pPr eaLnBrk="1" hangingPunct="1">
              <a:defRPr/>
            </a:pPr>
            <a:r>
              <a:rPr lang="en-US" altLang="zh-TW" sz="1600" smtClean="0">
                <a:latin typeface="Consolas" charset="0"/>
              </a:rPr>
              <a:t>    element item;</a:t>
            </a:r>
          </a:p>
          <a:p>
            <a:pPr eaLnBrk="1" hangingPunct="1">
              <a:defRPr/>
            </a:pPr>
            <a:r>
              <a:rPr lang="en-US" altLang="zh-TW" sz="1600" smtClean="0">
                <a:latin typeface="Consolas" charset="0"/>
              </a:rPr>
              <a:t>    queue_pointer link;</a:t>
            </a:r>
          </a:p>
          <a:p>
            <a:pPr eaLnBrk="1" hangingPunct="1">
              <a:defRPr/>
            </a:pPr>
            <a:r>
              <a:rPr lang="en-US" altLang="zh-TW" sz="1600" smtClean="0">
                <a:latin typeface="Consolas" charset="0"/>
              </a:rPr>
              <a:t>} queue;</a:t>
            </a:r>
          </a:p>
          <a:p>
            <a:pPr eaLnBrk="1" hangingPunct="1">
              <a:defRPr/>
            </a:pPr>
            <a:r>
              <a:rPr lang="en-US" altLang="zh-TW" sz="1600" smtClean="0">
                <a:latin typeface="Consolas" charset="0"/>
              </a:rPr>
              <a:t>queue_pointer front, rear;</a:t>
            </a:r>
          </a:p>
          <a:p>
            <a:pPr eaLnBrk="1" hangingPunct="1">
              <a:defRPr/>
            </a:pPr>
            <a:r>
              <a:rPr lang="zh-TW" altLang="en-US" sz="1600" smtClean="0">
                <a:solidFill>
                  <a:srgbClr val="FF0000"/>
                </a:solidFill>
                <a:latin typeface="標楷體" charset="-120"/>
                <a:ea typeface="標楷體" charset="-120"/>
              </a:rPr>
              <a:t>最初</a:t>
            </a:r>
            <a:r>
              <a:rPr lang="zh-TW" altLang="en-US" sz="1600" smtClean="0"/>
              <a:t> </a:t>
            </a:r>
          </a:p>
          <a:p>
            <a:pPr eaLnBrk="1" hangingPunct="1">
              <a:defRPr/>
            </a:pPr>
            <a:r>
              <a:rPr lang="en-US" altLang="zh-TW" sz="1600" smtClean="0">
                <a:latin typeface="Times New Roman" charset="0"/>
              </a:rPr>
              <a:t>    front = NULL ;</a:t>
            </a:r>
            <a:r>
              <a:rPr lang="en-US" altLang="zh-TW" sz="1600" smtClean="0"/>
              <a:t> </a:t>
            </a:r>
          </a:p>
          <a:p>
            <a:pPr eaLnBrk="1" hangingPunct="1">
              <a:defRPr/>
            </a:pPr>
            <a:r>
              <a:rPr lang="en-US" altLang="zh-TW" sz="1600" smtClean="0">
                <a:latin typeface="Times New Roman" charset="0"/>
              </a:rPr>
              <a:t>    rear = NULL ;</a:t>
            </a:r>
            <a:r>
              <a:rPr lang="en-US" altLang="zh-TW" sz="1600" smtClean="0"/>
              <a:t> </a:t>
            </a:r>
            <a:endParaRPr lang="zh-TW" altLang="en-US" sz="1600" smtClean="0"/>
          </a:p>
        </p:txBody>
      </p:sp>
      <p:sp>
        <p:nvSpPr>
          <p:cNvPr id="18436" name="Text Box 6"/>
          <p:cNvSpPr txBox="1">
            <a:spLocks noChangeArrowheads="1"/>
          </p:cNvSpPr>
          <p:nvPr/>
        </p:nvSpPr>
        <p:spPr bwMode="auto">
          <a:xfrm>
            <a:off x="3505200" y="152400"/>
            <a:ext cx="5530850" cy="3324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defRPr/>
            </a:pPr>
            <a:r>
              <a:rPr lang="en-US" altLang="zh-TW" sz="1400" dirty="0" smtClean="0">
                <a:latin typeface="Consolas" charset="0"/>
              </a:rPr>
              <a:t>/* add an element to the rear of the queue */</a:t>
            </a:r>
          </a:p>
          <a:p>
            <a:pPr eaLnBrk="1" hangingPunct="1">
              <a:defRPr/>
            </a:pPr>
            <a:r>
              <a:rPr lang="en-US" altLang="zh-TW" sz="1400" dirty="0" smtClean="0">
                <a:latin typeface="Consolas" charset="0"/>
              </a:rPr>
              <a:t>void </a:t>
            </a:r>
            <a:r>
              <a:rPr lang="en-US" altLang="zh-TW" sz="1400" dirty="0" err="1" smtClean="0">
                <a:latin typeface="Consolas" charset="0"/>
              </a:rPr>
              <a:t>addq</a:t>
            </a:r>
            <a:r>
              <a:rPr lang="en-US" altLang="zh-TW" sz="1400" dirty="0" smtClean="0">
                <a:latin typeface="Consolas" charset="0"/>
              </a:rPr>
              <a:t>(</a:t>
            </a:r>
            <a:r>
              <a:rPr lang="en-US" altLang="zh-TW" sz="1400" dirty="0" err="1" smtClean="0">
                <a:latin typeface="Consolas" charset="0"/>
              </a:rPr>
              <a:t>queue_pointer</a:t>
            </a:r>
            <a:r>
              <a:rPr lang="en-US" altLang="zh-TW" sz="1400" dirty="0" smtClean="0">
                <a:latin typeface="Consolas" charset="0"/>
              </a:rPr>
              <a:t> </a:t>
            </a:r>
            <a:r>
              <a:rPr lang="en-US" altLang="zh-TW" sz="1400" dirty="0" smtClean="0">
                <a:solidFill>
                  <a:srgbClr val="FF0000"/>
                </a:solidFill>
                <a:latin typeface="Consolas" charset="0"/>
              </a:rPr>
              <a:t>*</a:t>
            </a:r>
            <a:r>
              <a:rPr lang="en-US" altLang="zh-TW" sz="1400" dirty="0" smtClean="0">
                <a:latin typeface="Consolas" charset="0"/>
              </a:rPr>
              <a:t>front, </a:t>
            </a:r>
            <a:r>
              <a:rPr lang="en-US" altLang="zh-TW" sz="1400" dirty="0" err="1" smtClean="0">
                <a:latin typeface="Consolas" charset="0"/>
              </a:rPr>
              <a:t>queue_pointer</a:t>
            </a:r>
            <a:r>
              <a:rPr lang="en-US" altLang="zh-TW" sz="1400" dirty="0" smtClean="0">
                <a:latin typeface="Consolas" charset="0"/>
              </a:rPr>
              <a:t> </a:t>
            </a:r>
            <a:r>
              <a:rPr lang="en-US" altLang="zh-TW" sz="1400" dirty="0" smtClean="0">
                <a:solidFill>
                  <a:srgbClr val="FF0000"/>
                </a:solidFill>
                <a:latin typeface="Consolas" charset="0"/>
              </a:rPr>
              <a:t>*</a:t>
            </a:r>
            <a:r>
              <a:rPr lang="en-US" altLang="zh-TW" sz="1400" dirty="0" smtClean="0">
                <a:latin typeface="Consolas" charset="0"/>
              </a:rPr>
              <a:t>rear, element item) {</a:t>
            </a:r>
          </a:p>
          <a:p>
            <a:pPr eaLnBrk="1" hangingPunct="1">
              <a:defRPr/>
            </a:pPr>
            <a:r>
              <a:rPr lang="en-US" altLang="zh-TW" sz="1400" dirty="0" smtClean="0">
                <a:latin typeface="Consolas" charset="0"/>
              </a:rPr>
              <a:t>    </a:t>
            </a:r>
            <a:r>
              <a:rPr lang="en-US" altLang="zh-TW" sz="1400" dirty="0" err="1" smtClean="0">
                <a:latin typeface="Consolas" charset="0"/>
              </a:rPr>
              <a:t>queue_pointer</a:t>
            </a:r>
            <a:r>
              <a:rPr lang="en-US" altLang="zh-TW" sz="1400" dirty="0" smtClean="0">
                <a:latin typeface="Consolas" charset="0"/>
              </a:rPr>
              <a:t> temp = </a:t>
            </a:r>
          </a:p>
          <a:p>
            <a:pPr eaLnBrk="1" hangingPunct="1">
              <a:defRPr/>
            </a:pPr>
            <a:r>
              <a:rPr lang="en-US" altLang="zh-TW" sz="1400" dirty="0" smtClean="0">
                <a:latin typeface="Consolas" charset="0"/>
              </a:rPr>
              <a:t>        (</a:t>
            </a:r>
            <a:r>
              <a:rPr lang="en-US" altLang="zh-TW" sz="1400" dirty="0" err="1" smtClean="0">
                <a:latin typeface="Consolas" charset="0"/>
              </a:rPr>
              <a:t>queue_pointer</a:t>
            </a:r>
            <a:r>
              <a:rPr lang="en-US" altLang="zh-TW" sz="1400" dirty="0" smtClean="0">
                <a:latin typeface="Consolas" charset="0"/>
              </a:rPr>
              <a:t>)</a:t>
            </a:r>
            <a:r>
              <a:rPr lang="en-US" altLang="zh-TW" sz="1400" dirty="0" err="1" smtClean="0">
                <a:latin typeface="Consolas" charset="0"/>
              </a:rPr>
              <a:t>malloc</a:t>
            </a:r>
            <a:r>
              <a:rPr lang="en-US" altLang="zh-TW" sz="1400" dirty="0" smtClean="0">
                <a:latin typeface="Consolas" charset="0"/>
              </a:rPr>
              <a:t>(</a:t>
            </a:r>
            <a:r>
              <a:rPr lang="en-US" altLang="zh-TW" sz="1400" dirty="0" err="1" smtClean="0">
                <a:latin typeface="Consolas" charset="0"/>
              </a:rPr>
              <a:t>sizeof</a:t>
            </a:r>
            <a:r>
              <a:rPr lang="en-US" altLang="zh-TW" sz="1400" dirty="0" smtClean="0">
                <a:latin typeface="Consolas" charset="0"/>
              </a:rPr>
              <a:t>(queue));</a:t>
            </a:r>
          </a:p>
          <a:p>
            <a:pPr eaLnBrk="1" hangingPunct="1">
              <a:defRPr/>
            </a:pPr>
            <a:r>
              <a:rPr lang="en-US" altLang="zh-TW" sz="1400" dirty="0" smtClean="0">
                <a:latin typeface="Consolas" charset="0"/>
              </a:rPr>
              <a:t>    if (IS_FULL (temp)) {</a:t>
            </a:r>
          </a:p>
          <a:p>
            <a:pPr eaLnBrk="1" hangingPunct="1">
              <a:defRPr/>
            </a:pPr>
            <a:r>
              <a:rPr lang="en-US" altLang="zh-TW" sz="1400" dirty="0" smtClean="0">
                <a:latin typeface="Consolas" charset="0"/>
              </a:rPr>
              <a:t>        </a:t>
            </a:r>
            <a:r>
              <a:rPr lang="en-US" altLang="zh-TW" sz="1400" dirty="0" err="1" smtClean="0">
                <a:latin typeface="Consolas" charset="0"/>
              </a:rPr>
              <a:t>fprintf</a:t>
            </a:r>
            <a:r>
              <a:rPr lang="en-US" altLang="zh-TW" sz="1400" dirty="0" smtClean="0">
                <a:latin typeface="Consolas" charset="0"/>
              </a:rPr>
              <a:t>(</a:t>
            </a:r>
            <a:r>
              <a:rPr lang="en-US" altLang="zh-TW" sz="1400" dirty="0" err="1" smtClean="0">
                <a:latin typeface="Consolas" charset="0"/>
              </a:rPr>
              <a:t>stderr</a:t>
            </a:r>
            <a:r>
              <a:rPr lang="en-US" altLang="zh-TW" sz="1400" dirty="0" smtClean="0">
                <a:latin typeface="Consolas" charset="0"/>
              </a:rPr>
              <a:t>, "The memory is full\n");</a:t>
            </a:r>
          </a:p>
          <a:p>
            <a:pPr eaLnBrk="1" hangingPunct="1">
              <a:defRPr/>
            </a:pPr>
            <a:r>
              <a:rPr lang="en-US" altLang="zh-TW" sz="1400" dirty="0" smtClean="0">
                <a:latin typeface="Consolas" charset="0"/>
              </a:rPr>
              <a:t>        exit(1);</a:t>
            </a:r>
          </a:p>
          <a:p>
            <a:pPr eaLnBrk="1" hangingPunct="1">
              <a:defRPr/>
            </a:pPr>
            <a:r>
              <a:rPr lang="en-US" altLang="zh-TW" sz="1400" dirty="0" smtClean="0">
                <a:latin typeface="Consolas" charset="0"/>
              </a:rPr>
              <a:t>    }</a:t>
            </a:r>
          </a:p>
          <a:p>
            <a:pPr eaLnBrk="1" hangingPunct="1">
              <a:defRPr/>
            </a:pPr>
            <a:r>
              <a:rPr lang="en-US" altLang="zh-TW" sz="1400" dirty="0" smtClean="0">
                <a:latin typeface="Consolas" charset="0"/>
              </a:rPr>
              <a:t>    temp-&gt;item = item;</a:t>
            </a:r>
          </a:p>
          <a:p>
            <a:pPr eaLnBrk="1" hangingPunct="1">
              <a:defRPr/>
            </a:pPr>
            <a:r>
              <a:rPr lang="en-US" altLang="zh-TW" sz="1400" dirty="0" smtClean="0">
                <a:latin typeface="Consolas" charset="0"/>
              </a:rPr>
              <a:t>    temp-&gt;link = NULL;</a:t>
            </a:r>
          </a:p>
          <a:p>
            <a:pPr eaLnBrk="1" hangingPunct="1">
              <a:defRPr/>
            </a:pPr>
            <a:r>
              <a:rPr lang="en-US" altLang="zh-TW" sz="1400" dirty="0" smtClean="0">
                <a:latin typeface="Consolas" charset="0"/>
              </a:rPr>
              <a:t>    if (</a:t>
            </a:r>
            <a:r>
              <a:rPr lang="en-US" altLang="zh-TW" sz="1400" dirty="0" smtClean="0">
                <a:solidFill>
                  <a:srgbClr val="FF0000"/>
                </a:solidFill>
                <a:latin typeface="Consolas" charset="0"/>
              </a:rPr>
              <a:t>*</a:t>
            </a:r>
            <a:r>
              <a:rPr lang="en-US" altLang="zh-TW" sz="1400" dirty="0" smtClean="0">
                <a:latin typeface="Consolas" charset="0"/>
              </a:rPr>
              <a:t>front) (</a:t>
            </a:r>
            <a:r>
              <a:rPr lang="en-US" altLang="zh-TW" sz="1400" dirty="0" smtClean="0">
                <a:solidFill>
                  <a:srgbClr val="FF0000"/>
                </a:solidFill>
                <a:latin typeface="Consolas" charset="0"/>
              </a:rPr>
              <a:t>*</a:t>
            </a:r>
            <a:r>
              <a:rPr lang="en-US" altLang="zh-TW" sz="1400" dirty="0" smtClean="0">
                <a:latin typeface="Consolas" charset="0"/>
              </a:rPr>
              <a:t>rear)</a:t>
            </a:r>
            <a:r>
              <a:rPr lang="en-US" altLang="zh-TW" sz="1400" dirty="0" smtClean="0">
                <a:solidFill>
                  <a:srgbClr val="FF0000"/>
                </a:solidFill>
                <a:latin typeface="Consolas" charset="0"/>
              </a:rPr>
              <a:t>-&gt;</a:t>
            </a:r>
            <a:r>
              <a:rPr lang="en-US" altLang="zh-TW" sz="1400" dirty="0" smtClean="0">
                <a:latin typeface="Consolas" charset="0"/>
              </a:rPr>
              <a:t>link = temp;</a:t>
            </a:r>
          </a:p>
          <a:p>
            <a:pPr eaLnBrk="1" hangingPunct="1">
              <a:defRPr/>
            </a:pPr>
            <a:r>
              <a:rPr lang="en-US" altLang="zh-TW" sz="1400" dirty="0" smtClean="0">
                <a:latin typeface="Consolas" charset="0"/>
              </a:rPr>
              <a:t>    else </a:t>
            </a:r>
            <a:r>
              <a:rPr lang="en-US" altLang="zh-TW" sz="1400" dirty="0" smtClean="0">
                <a:solidFill>
                  <a:srgbClr val="FF0000"/>
                </a:solidFill>
                <a:latin typeface="Consolas" charset="0"/>
              </a:rPr>
              <a:t>*</a:t>
            </a:r>
            <a:r>
              <a:rPr lang="en-US" altLang="zh-TW" sz="1400" dirty="0" smtClean="0">
                <a:latin typeface="Consolas" charset="0"/>
              </a:rPr>
              <a:t>front = temp;</a:t>
            </a:r>
          </a:p>
          <a:p>
            <a:pPr eaLnBrk="1" hangingPunct="1">
              <a:defRPr/>
            </a:pPr>
            <a:r>
              <a:rPr lang="en-US" altLang="zh-TW" sz="1400" dirty="0" smtClean="0">
                <a:latin typeface="Consolas" charset="0"/>
              </a:rPr>
              <a:t>    </a:t>
            </a:r>
            <a:r>
              <a:rPr lang="en-US" altLang="zh-TW" sz="1400" dirty="0" smtClean="0">
                <a:solidFill>
                  <a:srgbClr val="FF0000"/>
                </a:solidFill>
                <a:latin typeface="Consolas" charset="0"/>
              </a:rPr>
              <a:t>*</a:t>
            </a:r>
            <a:r>
              <a:rPr lang="en-US" altLang="zh-TW" sz="1400" dirty="0" smtClean="0">
                <a:latin typeface="Consolas" charset="0"/>
              </a:rPr>
              <a:t>rear = temp;</a:t>
            </a:r>
          </a:p>
          <a:p>
            <a:pPr eaLnBrk="1" hangingPunct="1">
              <a:defRPr/>
            </a:pPr>
            <a:r>
              <a:rPr lang="en-US" altLang="zh-TW" sz="1400" dirty="0" smtClean="0">
                <a:latin typeface="Consolas" charset="0"/>
              </a:rPr>
              <a:t>}</a:t>
            </a:r>
            <a:endParaRPr lang="zh-TW" altLang="en-US" sz="1400" dirty="0" smtClean="0">
              <a:latin typeface="Consolas" charset="0"/>
            </a:endParaRPr>
          </a:p>
        </p:txBody>
      </p:sp>
      <p:sp>
        <p:nvSpPr>
          <p:cNvPr id="18437" name="Text Box 7"/>
          <p:cNvSpPr txBox="1">
            <a:spLocks noChangeArrowheads="1"/>
          </p:cNvSpPr>
          <p:nvPr/>
        </p:nvSpPr>
        <p:spPr bwMode="auto">
          <a:xfrm>
            <a:off x="3489325" y="3581400"/>
            <a:ext cx="5054600" cy="289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defRPr/>
            </a:pPr>
            <a:r>
              <a:rPr lang="en-US" altLang="zh-TW" sz="1400" dirty="0" smtClean="0">
                <a:latin typeface="Consolas" charset="0"/>
              </a:rPr>
              <a:t>/* delete an element from the queue */</a:t>
            </a:r>
          </a:p>
          <a:p>
            <a:pPr eaLnBrk="1" hangingPunct="1">
              <a:defRPr/>
            </a:pPr>
            <a:r>
              <a:rPr lang="en-US" altLang="zh-TW" sz="1400" dirty="0" smtClean="0">
                <a:solidFill>
                  <a:srgbClr val="FF0000"/>
                </a:solidFill>
                <a:latin typeface="Consolas" charset="0"/>
              </a:rPr>
              <a:t>element</a:t>
            </a:r>
            <a:r>
              <a:rPr lang="en-US" altLang="zh-TW" sz="1400" dirty="0" smtClean="0">
                <a:latin typeface="Consolas" charset="0"/>
              </a:rPr>
              <a:t> </a:t>
            </a:r>
            <a:r>
              <a:rPr lang="en-US" altLang="zh-TW" sz="1400" dirty="0" err="1" smtClean="0">
                <a:latin typeface="Consolas" charset="0"/>
              </a:rPr>
              <a:t>deleteq</a:t>
            </a:r>
            <a:r>
              <a:rPr lang="en-US" altLang="zh-TW" sz="1400" dirty="0" smtClean="0">
                <a:latin typeface="Consolas" charset="0"/>
              </a:rPr>
              <a:t>(</a:t>
            </a:r>
            <a:r>
              <a:rPr lang="en-US" altLang="zh-TW" sz="1400" dirty="0" err="1" smtClean="0">
                <a:latin typeface="Consolas" charset="0"/>
              </a:rPr>
              <a:t>queue_pointer</a:t>
            </a:r>
            <a:r>
              <a:rPr lang="en-US" altLang="zh-TW" sz="1400" dirty="0" smtClean="0">
                <a:latin typeface="Consolas" charset="0"/>
              </a:rPr>
              <a:t> </a:t>
            </a:r>
            <a:r>
              <a:rPr lang="en-US" altLang="zh-TW" sz="1400" dirty="0" smtClean="0">
                <a:solidFill>
                  <a:srgbClr val="FF0000"/>
                </a:solidFill>
                <a:latin typeface="Consolas" charset="0"/>
              </a:rPr>
              <a:t>*</a:t>
            </a:r>
            <a:r>
              <a:rPr lang="en-US" altLang="zh-TW" sz="1400" dirty="0" smtClean="0">
                <a:latin typeface="Consolas" charset="0"/>
              </a:rPr>
              <a:t>front) {</a:t>
            </a:r>
          </a:p>
          <a:p>
            <a:pPr eaLnBrk="1" hangingPunct="1">
              <a:defRPr/>
            </a:pPr>
            <a:r>
              <a:rPr lang="en-US" altLang="zh-TW" sz="1400" dirty="0" smtClean="0">
                <a:latin typeface="Consolas" charset="0"/>
              </a:rPr>
              <a:t>    </a:t>
            </a:r>
            <a:r>
              <a:rPr lang="en-US" altLang="zh-TW" sz="1400" dirty="0" err="1" smtClean="0">
                <a:latin typeface="Consolas" charset="0"/>
              </a:rPr>
              <a:t>queue_pointer</a:t>
            </a:r>
            <a:r>
              <a:rPr lang="en-US" altLang="zh-TW" sz="1400" dirty="0" smtClean="0">
                <a:latin typeface="Consolas" charset="0"/>
              </a:rPr>
              <a:t> temp = *front;</a:t>
            </a:r>
          </a:p>
          <a:p>
            <a:pPr eaLnBrk="1" hangingPunct="1">
              <a:defRPr/>
            </a:pPr>
            <a:r>
              <a:rPr lang="en-US" altLang="zh-TW" sz="1400" dirty="0" smtClean="0">
                <a:latin typeface="Consolas" charset="0"/>
              </a:rPr>
              <a:t>    element item;</a:t>
            </a:r>
          </a:p>
          <a:p>
            <a:pPr eaLnBrk="1" hangingPunct="1">
              <a:defRPr/>
            </a:pPr>
            <a:r>
              <a:rPr lang="en-US" altLang="zh-TW" sz="1400" dirty="0" smtClean="0">
                <a:latin typeface="Consolas" charset="0"/>
              </a:rPr>
              <a:t>    if (IS_EMPTY(*front)) {</a:t>
            </a:r>
          </a:p>
          <a:p>
            <a:pPr eaLnBrk="1" hangingPunct="1">
              <a:defRPr/>
            </a:pPr>
            <a:r>
              <a:rPr lang="en-US" altLang="zh-TW" sz="1400" dirty="0" smtClean="0">
                <a:latin typeface="Consolas" charset="0"/>
              </a:rPr>
              <a:t>        </a:t>
            </a:r>
            <a:r>
              <a:rPr lang="en-US" altLang="zh-TW" sz="1400" dirty="0" err="1" smtClean="0">
                <a:latin typeface="Consolas" charset="0"/>
              </a:rPr>
              <a:t>fprintf</a:t>
            </a:r>
            <a:r>
              <a:rPr lang="en-US" altLang="zh-TW" sz="1400" dirty="0" smtClean="0">
                <a:latin typeface="Consolas" charset="0"/>
              </a:rPr>
              <a:t> (</a:t>
            </a:r>
            <a:r>
              <a:rPr lang="en-US" altLang="zh-TW" sz="1400" dirty="0" err="1" smtClean="0">
                <a:latin typeface="Consolas" charset="0"/>
              </a:rPr>
              <a:t>stderr</a:t>
            </a:r>
            <a:r>
              <a:rPr lang="en-US" altLang="zh-TW" sz="1400" dirty="0" smtClean="0">
                <a:latin typeface="Consolas" charset="0"/>
              </a:rPr>
              <a:t>, "The queue is empty\n");</a:t>
            </a:r>
          </a:p>
          <a:p>
            <a:pPr eaLnBrk="1" hangingPunct="1">
              <a:defRPr/>
            </a:pPr>
            <a:r>
              <a:rPr lang="en-US" altLang="zh-TW" sz="1400" dirty="0" smtClean="0">
                <a:latin typeface="Consolas" charset="0"/>
              </a:rPr>
              <a:t>        exit(1);</a:t>
            </a:r>
          </a:p>
          <a:p>
            <a:pPr eaLnBrk="1" hangingPunct="1">
              <a:defRPr/>
            </a:pPr>
            <a:r>
              <a:rPr lang="en-US" altLang="zh-TW" sz="1400" dirty="0" smtClean="0">
                <a:latin typeface="Consolas" charset="0"/>
              </a:rPr>
              <a:t>    }</a:t>
            </a:r>
          </a:p>
          <a:p>
            <a:pPr eaLnBrk="1" hangingPunct="1">
              <a:defRPr/>
            </a:pPr>
            <a:r>
              <a:rPr lang="en-US" altLang="zh-TW" sz="1400" dirty="0" smtClean="0">
                <a:latin typeface="Consolas" charset="0"/>
              </a:rPr>
              <a:t>    item = temp</a:t>
            </a:r>
            <a:r>
              <a:rPr lang="en-US" altLang="zh-TW" sz="1400" dirty="0" smtClean="0">
                <a:solidFill>
                  <a:srgbClr val="FF0000"/>
                </a:solidFill>
                <a:latin typeface="Consolas" charset="0"/>
              </a:rPr>
              <a:t>-&gt;</a:t>
            </a:r>
            <a:r>
              <a:rPr lang="en-US" altLang="zh-TW" sz="1400" dirty="0" smtClean="0">
                <a:latin typeface="Consolas" charset="0"/>
              </a:rPr>
              <a:t>item;</a:t>
            </a:r>
          </a:p>
          <a:p>
            <a:pPr eaLnBrk="1" hangingPunct="1">
              <a:defRPr/>
            </a:pPr>
            <a:r>
              <a:rPr lang="en-US" altLang="zh-TW" sz="1400" dirty="0" smtClean="0">
                <a:latin typeface="Consolas" charset="0"/>
              </a:rPr>
              <a:t>    </a:t>
            </a:r>
            <a:r>
              <a:rPr lang="en-US" altLang="zh-TW" sz="1400" dirty="0" smtClean="0">
                <a:solidFill>
                  <a:srgbClr val="FF0000"/>
                </a:solidFill>
                <a:latin typeface="Consolas" charset="0"/>
              </a:rPr>
              <a:t>*</a:t>
            </a:r>
            <a:r>
              <a:rPr lang="en-US" altLang="zh-TW" sz="1400" dirty="0" smtClean="0">
                <a:latin typeface="Consolas" charset="0"/>
              </a:rPr>
              <a:t>front = temp</a:t>
            </a:r>
            <a:r>
              <a:rPr lang="en-US" altLang="zh-TW" sz="1400" dirty="0" smtClean="0">
                <a:solidFill>
                  <a:srgbClr val="FF0000"/>
                </a:solidFill>
                <a:latin typeface="Consolas" charset="0"/>
              </a:rPr>
              <a:t>-&gt;</a:t>
            </a:r>
            <a:r>
              <a:rPr lang="en-US" altLang="zh-TW" sz="1400" dirty="0" smtClean="0">
                <a:latin typeface="Consolas" charset="0"/>
              </a:rPr>
              <a:t>link;</a:t>
            </a:r>
          </a:p>
          <a:p>
            <a:pPr eaLnBrk="1" hangingPunct="1">
              <a:defRPr/>
            </a:pPr>
            <a:r>
              <a:rPr lang="en-US" altLang="zh-TW" sz="1400" dirty="0" smtClean="0">
                <a:latin typeface="Consolas" charset="0"/>
              </a:rPr>
              <a:t>    free(temp);</a:t>
            </a:r>
          </a:p>
          <a:p>
            <a:pPr eaLnBrk="1" hangingPunct="1">
              <a:defRPr/>
            </a:pPr>
            <a:r>
              <a:rPr lang="en-US" altLang="zh-TW" sz="1400" dirty="0" smtClean="0">
                <a:latin typeface="Consolas" charset="0"/>
              </a:rPr>
              <a:t>    return item;</a:t>
            </a:r>
          </a:p>
          <a:p>
            <a:pPr eaLnBrk="1" hangingPunct="1">
              <a:defRPr/>
            </a:pPr>
            <a:r>
              <a:rPr lang="en-US" altLang="zh-TW" sz="1400" dirty="0" smtClean="0">
                <a:latin typeface="Consolas" charset="0"/>
              </a:rPr>
              <a:t>}</a:t>
            </a:r>
            <a:endParaRPr lang="zh-TW" altLang="en-US" sz="1400" dirty="0" smtClean="0">
              <a:latin typeface="Consolas" charset="0"/>
            </a:endParaRPr>
          </a:p>
        </p:txBody>
      </p:sp>
      <p:sp>
        <p:nvSpPr>
          <p:cNvPr id="18438" name="Line 8"/>
          <p:cNvSpPr>
            <a:spLocks noChangeShapeType="1"/>
          </p:cNvSpPr>
          <p:nvPr/>
        </p:nvSpPr>
        <p:spPr bwMode="auto">
          <a:xfrm>
            <a:off x="3429000" y="76200"/>
            <a:ext cx="0" cy="3276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18439" name="Text Box 9"/>
          <p:cNvSpPr txBox="1">
            <a:spLocks noChangeArrowheads="1"/>
          </p:cNvSpPr>
          <p:nvPr/>
        </p:nvSpPr>
        <p:spPr bwMode="auto">
          <a:xfrm>
            <a:off x="152400" y="3787775"/>
            <a:ext cx="29845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defRPr/>
            </a:pPr>
            <a:r>
              <a:rPr lang="zh-TW" altLang="en-US" sz="2000" smtClean="0">
                <a:solidFill>
                  <a:srgbClr val="FF0000"/>
                </a:solidFill>
                <a:latin typeface="標楷體" charset="-120"/>
                <a:ea typeface="標楷體" charset="-120"/>
              </a:rPr>
              <a:t>主程式</a:t>
            </a:r>
            <a:r>
              <a:rPr lang="zh-TW" altLang="en-US" smtClean="0"/>
              <a:t> </a:t>
            </a:r>
          </a:p>
          <a:p>
            <a:pPr eaLnBrk="1" hangingPunct="1">
              <a:defRPr/>
            </a:pPr>
            <a:r>
              <a:rPr lang="en-US" altLang="zh-TW" smtClean="0">
                <a:solidFill>
                  <a:srgbClr val="FF0000"/>
                </a:solidFill>
                <a:latin typeface="Times New Roman" charset="0"/>
              </a:rPr>
              <a:t>addq(&amp; front , &amp; rear , item) ;</a:t>
            </a:r>
            <a:r>
              <a:rPr lang="en-US" altLang="zh-TW" smtClean="0"/>
              <a:t> </a:t>
            </a:r>
          </a:p>
          <a:p>
            <a:pPr eaLnBrk="1" hangingPunct="1">
              <a:defRPr/>
            </a:pPr>
            <a:r>
              <a:rPr lang="en-US" altLang="zh-TW" b="1" smtClean="0">
                <a:solidFill>
                  <a:srgbClr val="FF0000"/>
                </a:solidFill>
                <a:latin typeface="Times New Roman" charset="0"/>
              </a:rPr>
              <a:t>deleteq (&amp; front) ;</a:t>
            </a:r>
            <a:r>
              <a:rPr lang="en-US" altLang="zh-TW" smtClean="0"/>
              <a:t> </a:t>
            </a:r>
            <a:endParaRPr lang="zh-TW" altLang="en-US" smtClean="0"/>
          </a:p>
        </p:txBody>
      </p:sp>
      <p:sp>
        <p:nvSpPr>
          <p:cNvPr id="21512" name="文字方塊 7"/>
          <p:cNvSpPr txBox="1">
            <a:spLocks noChangeArrowheads="1"/>
          </p:cNvSpPr>
          <p:nvPr/>
        </p:nvSpPr>
        <p:spPr bwMode="auto">
          <a:xfrm>
            <a:off x="7740650" y="6103938"/>
            <a:ext cx="10556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="1">
                <a:solidFill>
                  <a:srgbClr val="FF0000"/>
                </a:solidFill>
              </a:rPr>
              <a:t>queue.c</a:t>
            </a:r>
            <a:endParaRPr lang="zh-TW" altLang="en-US" sz="1800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788988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smtClean="0">
                <a:solidFill>
                  <a:schemeClr val="tx1"/>
                </a:solidFill>
                <a:effectLst/>
                <a:latin typeface="細明體" pitchFamily="49" charset="-120"/>
                <a:ea typeface="細明體" pitchFamily="49" charset="-120"/>
              </a:rPr>
              <a:t>以單向鍵結串列表示多項式</a:t>
            </a:r>
            <a:r>
              <a:rPr lang="zh-TW" altLang="en-US" smtClean="0"/>
              <a:t> </a:t>
            </a:r>
          </a:p>
        </p:txBody>
      </p:sp>
      <p:sp>
        <p:nvSpPr>
          <p:cNvPr id="19459" name="Text Box 4"/>
          <p:cNvSpPr txBox="1">
            <a:spLocks noChangeArrowheads="1"/>
          </p:cNvSpPr>
          <p:nvPr/>
        </p:nvSpPr>
        <p:spPr bwMode="auto">
          <a:xfrm>
            <a:off x="1736725" y="1257300"/>
            <a:ext cx="26511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defRPr/>
            </a:pPr>
            <a:r>
              <a:rPr lang="en-US" altLang="zh-TW" smtClean="0">
                <a:latin typeface="Times New Roman" charset="0"/>
              </a:rPr>
              <a:t>Ex  a = 3x</a:t>
            </a:r>
            <a:r>
              <a:rPr lang="en-US" altLang="zh-TW" baseline="30000" smtClean="0">
                <a:latin typeface="Times New Roman" charset="0"/>
              </a:rPr>
              <a:t>14</a:t>
            </a:r>
            <a:r>
              <a:rPr lang="en-US" altLang="zh-TW" smtClean="0">
                <a:latin typeface="Times New Roman" charset="0"/>
              </a:rPr>
              <a:t> + 2x</a:t>
            </a:r>
            <a:r>
              <a:rPr lang="en-US" altLang="zh-TW" baseline="30000" smtClean="0">
                <a:latin typeface="Times New Roman" charset="0"/>
              </a:rPr>
              <a:t>8</a:t>
            </a:r>
            <a:r>
              <a:rPr lang="en-US" altLang="zh-TW" smtClean="0">
                <a:latin typeface="Times New Roman" charset="0"/>
              </a:rPr>
              <a:t> +1</a:t>
            </a:r>
          </a:p>
          <a:p>
            <a:pPr eaLnBrk="1" hangingPunct="1">
              <a:defRPr/>
            </a:pPr>
            <a:r>
              <a:rPr lang="en-US" altLang="zh-TW" smtClean="0">
                <a:latin typeface="Times New Roman" charset="0"/>
              </a:rPr>
              <a:t>      </a:t>
            </a:r>
            <a:r>
              <a:rPr lang="en-US" altLang="zh-TW" smtClean="0">
                <a:latin typeface="Times New Roman" charset="0"/>
                <a:ea typeface="標楷體" charset="-120"/>
              </a:rPr>
              <a:t>b = 8x</a:t>
            </a:r>
            <a:r>
              <a:rPr lang="en-US" altLang="zh-TW" baseline="30000" smtClean="0">
                <a:latin typeface="Times New Roman" charset="0"/>
                <a:ea typeface="標楷體" charset="-120"/>
              </a:rPr>
              <a:t>14 </a:t>
            </a:r>
            <a:r>
              <a:rPr lang="en-US" altLang="zh-TW" smtClean="0">
                <a:ea typeface="標楷體" charset="-120"/>
              </a:rPr>
              <a:t>–</a:t>
            </a:r>
            <a:r>
              <a:rPr lang="en-US" altLang="zh-TW" smtClean="0">
                <a:latin typeface="Times New Roman" charset="0"/>
                <a:ea typeface="標楷體" charset="-120"/>
              </a:rPr>
              <a:t> 3x</a:t>
            </a:r>
            <a:r>
              <a:rPr lang="en-US" altLang="zh-TW" baseline="30000" smtClean="0">
                <a:latin typeface="Times New Roman" charset="0"/>
                <a:ea typeface="標楷體" charset="-120"/>
              </a:rPr>
              <a:t>10</a:t>
            </a:r>
            <a:r>
              <a:rPr lang="en-US" altLang="zh-TW" smtClean="0">
                <a:latin typeface="Times New Roman" charset="0"/>
                <a:ea typeface="標楷體" charset="-120"/>
              </a:rPr>
              <a:t> + 10x</a:t>
            </a:r>
            <a:r>
              <a:rPr lang="en-US" altLang="zh-TW" baseline="30000" smtClean="0">
                <a:latin typeface="Times New Roman" charset="0"/>
                <a:ea typeface="標楷體" charset="-120"/>
              </a:rPr>
              <a:t>6</a:t>
            </a:r>
            <a:r>
              <a:rPr lang="en-US" altLang="zh-TW" smtClean="0">
                <a:latin typeface="Times New Roman" charset="0"/>
              </a:rPr>
              <a:t> </a:t>
            </a:r>
            <a:r>
              <a:rPr lang="en-US" altLang="zh-TW" smtClean="0"/>
              <a:t> </a:t>
            </a:r>
            <a:endParaRPr lang="zh-TW" altLang="en-US" smtClean="0"/>
          </a:p>
        </p:txBody>
      </p:sp>
      <p:grpSp>
        <p:nvGrpSpPr>
          <p:cNvPr id="22532" name="Group 8"/>
          <p:cNvGrpSpPr>
            <a:grpSpLocks/>
          </p:cNvGrpSpPr>
          <p:nvPr/>
        </p:nvGrpSpPr>
        <p:grpSpPr bwMode="auto">
          <a:xfrm>
            <a:off x="1905000" y="2667000"/>
            <a:ext cx="1371600" cy="457200"/>
            <a:chOff x="864" y="1152"/>
            <a:chExt cx="864" cy="288"/>
          </a:xfrm>
        </p:grpSpPr>
        <p:sp>
          <p:nvSpPr>
            <p:cNvPr id="19509" name="Rectangle 5"/>
            <p:cNvSpPr>
              <a:spLocks noChangeArrowheads="1"/>
            </p:cNvSpPr>
            <p:nvPr/>
          </p:nvSpPr>
          <p:spPr bwMode="auto">
            <a:xfrm>
              <a:off x="864" y="1152"/>
              <a:ext cx="864" cy="28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FF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defRPr/>
              </a:pPr>
              <a:endParaRPr lang="zh-TW" altLang="en-US" smtClean="0"/>
            </a:p>
          </p:txBody>
        </p:sp>
        <p:sp>
          <p:nvSpPr>
            <p:cNvPr id="19510" name="Line 6"/>
            <p:cNvSpPr>
              <a:spLocks noChangeShapeType="1"/>
            </p:cNvSpPr>
            <p:nvPr/>
          </p:nvSpPr>
          <p:spPr bwMode="auto">
            <a:xfrm>
              <a:off x="1200" y="1152"/>
              <a:ext cx="0" cy="288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19511" name="Line 7"/>
            <p:cNvSpPr>
              <a:spLocks noChangeShapeType="1"/>
            </p:cNvSpPr>
            <p:nvPr/>
          </p:nvSpPr>
          <p:spPr bwMode="auto">
            <a:xfrm>
              <a:off x="1536" y="1152"/>
              <a:ext cx="0" cy="288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</p:grpSp>
      <p:grpSp>
        <p:nvGrpSpPr>
          <p:cNvPr id="22533" name="Group 9"/>
          <p:cNvGrpSpPr>
            <a:grpSpLocks/>
          </p:cNvGrpSpPr>
          <p:nvPr/>
        </p:nvGrpSpPr>
        <p:grpSpPr bwMode="auto">
          <a:xfrm>
            <a:off x="3962400" y="2667000"/>
            <a:ext cx="1371600" cy="457200"/>
            <a:chOff x="864" y="1152"/>
            <a:chExt cx="864" cy="288"/>
          </a:xfrm>
        </p:grpSpPr>
        <p:sp>
          <p:nvSpPr>
            <p:cNvPr id="19506" name="Rectangle 10"/>
            <p:cNvSpPr>
              <a:spLocks noChangeArrowheads="1"/>
            </p:cNvSpPr>
            <p:nvPr/>
          </p:nvSpPr>
          <p:spPr bwMode="auto">
            <a:xfrm>
              <a:off x="864" y="1152"/>
              <a:ext cx="864" cy="28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FF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defRPr/>
              </a:pPr>
              <a:endParaRPr lang="zh-TW" altLang="en-US" smtClean="0"/>
            </a:p>
          </p:txBody>
        </p:sp>
        <p:sp>
          <p:nvSpPr>
            <p:cNvPr id="19507" name="Line 11"/>
            <p:cNvSpPr>
              <a:spLocks noChangeShapeType="1"/>
            </p:cNvSpPr>
            <p:nvPr/>
          </p:nvSpPr>
          <p:spPr bwMode="auto">
            <a:xfrm>
              <a:off x="1200" y="1152"/>
              <a:ext cx="0" cy="288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19508" name="Line 12"/>
            <p:cNvSpPr>
              <a:spLocks noChangeShapeType="1"/>
            </p:cNvSpPr>
            <p:nvPr/>
          </p:nvSpPr>
          <p:spPr bwMode="auto">
            <a:xfrm>
              <a:off x="1536" y="1152"/>
              <a:ext cx="0" cy="288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</p:grpSp>
      <p:grpSp>
        <p:nvGrpSpPr>
          <p:cNvPr id="22534" name="Group 13"/>
          <p:cNvGrpSpPr>
            <a:grpSpLocks/>
          </p:cNvGrpSpPr>
          <p:nvPr/>
        </p:nvGrpSpPr>
        <p:grpSpPr bwMode="auto">
          <a:xfrm>
            <a:off x="6019800" y="2667000"/>
            <a:ext cx="1371600" cy="457200"/>
            <a:chOff x="864" y="1152"/>
            <a:chExt cx="864" cy="288"/>
          </a:xfrm>
        </p:grpSpPr>
        <p:sp>
          <p:nvSpPr>
            <p:cNvPr id="19503" name="Rectangle 14"/>
            <p:cNvSpPr>
              <a:spLocks noChangeArrowheads="1"/>
            </p:cNvSpPr>
            <p:nvPr/>
          </p:nvSpPr>
          <p:spPr bwMode="auto">
            <a:xfrm>
              <a:off x="864" y="1152"/>
              <a:ext cx="864" cy="28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FF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defRPr/>
              </a:pPr>
              <a:endParaRPr lang="zh-TW" altLang="en-US" smtClean="0"/>
            </a:p>
          </p:txBody>
        </p:sp>
        <p:sp>
          <p:nvSpPr>
            <p:cNvPr id="19504" name="Line 15"/>
            <p:cNvSpPr>
              <a:spLocks noChangeShapeType="1"/>
            </p:cNvSpPr>
            <p:nvPr/>
          </p:nvSpPr>
          <p:spPr bwMode="auto">
            <a:xfrm>
              <a:off x="1200" y="1152"/>
              <a:ext cx="0" cy="288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19505" name="Line 16"/>
            <p:cNvSpPr>
              <a:spLocks noChangeShapeType="1"/>
            </p:cNvSpPr>
            <p:nvPr/>
          </p:nvSpPr>
          <p:spPr bwMode="auto">
            <a:xfrm>
              <a:off x="1536" y="1152"/>
              <a:ext cx="0" cy="288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</p:grpSp>
      <p:sp>
        <p:nvSpPr>
          <p:cNvPr id="19463" name="Line 17"/>
          <p:cNvSpPr>
            <a:spLocks noChangeShapeType="1"/>
          </p:cNvSpPr>
          <p:nvPr/>
        </p:nvSpPr>
        <p:spPr bwMode="auto">
          <a:xfrm>
            <a:off x="3352800" y="2895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19464" name="Line 18"/>
          <p:cNvSpPr>
            <a:spLocks noChangeShapeType="1"/>
          </p:cNvSpPr>
          <p:nvPr/>
        </p:nvSpPr>
        <p:spPr bwMode="auto">
          <a:xfrm>
            <a:off x="5410200" y="2895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19465" name="Line 19"/>
          <p:cNvSpPr>
            <a:spLocks noChangeShapeType="1"/>
          </p:cNvSpPr>
          <p:nvPr/>
        </p:nvSpPr>
        <p:spPr bwMode="auto">
          <a:xfrm>
            <a:off x="7391400" y="28956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19466" name="Line 20"/>
          <p:cNvSpPr>
            <a:spLocks noChangeShapeType="1"/>
          </p:cNvSpPr>
          <p:nvPr/>
        </p:nvSpPr>
        <p:spPr bwMode="auto">
          <a:xfrm>
            <a:off x="7620000" y="28956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19467" name="Line 21"/>
          <p:cNvSpPr>
            <a:spLocks noChangeShapeType="1"/>
          </p:cNvSpPr>
          <p:nvPr/>
        </p:nvSpPr>
        <p:spPr bwMode="auto">
          <a:xfrm>
            <a:off x="7543800" y="30480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19468" name="Line 22"/>
          <p:cNvSpPr>
            <a:spLocks noChangeShapeType="1"/>
          </p:cNvSpPr>
          <p:nvPr/>
        </p:nvSpPr>
        <p:spPr bwMode="auto">
          <a:xfrm>
            <a:off x="7543800" y="31242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grpSp>
        <p:nvGrpSpPr>
          <p:cNvPr id="22541" name="Group 23"/>
          <p:cNvGrpSpPr>
            <a:grpSpLocks/>
          </p:cNvGrpSpPr>
          <p:nvPr/>
        </p:nvGrpSpPr>
        <p:grpSpPr bwMode="auto">
          <a:xfrm>
            <a:off x="1905000" y="3886200"/>
            <a:ext cx="1371600" cy="457200"/>
            <a:chOff x="864" y="1152"/>
            <a:chExt cx="864" cy="288"/>
          </a:xfrm>
        </p:grpSpPr>
        <p:sp>
          <p:nvSpPr>
            <p:cNvPr id="19500" name="Rectangle 24"/>
            <p:cNvSpPr>
              <a:spLocks noChangeArrowheads="1"/>
            </p:cNvSpPr>
            <p:nvPr/>
          </p:nvSpPr>
          <p:spPr bwMode="auto">
            <a:xfrm>
              <a:off x="864" y="1152"/>
              <a:ext cx="864" cy="28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FF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defRPr/>
              </a:pPr>
              <a:endParaRPr lang="zh-TW" altLang="en-US" smtClean="0"/>
            </a:p>
          </p:txBody>
        </p:sp>
        <p:sp>
          <p:nvSpPr>
            <p:cNvPr id="19501" name="Line 25"/>
            <p:cNvSpPr>
              <a:spLocks noChangeShapeType="1"/>
            </p:cNvSpPr>
            <p:nvPr/>
          </p:nvSpPr>
          <p:spPr bwMode="auto">
            <a:xfrm>
              <a:off x="1200" y="1152"/>
              <a:ext cx="0" cy="288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19502" name="Line 26"/>
            <p:cNvSpPr>
              <a:spLocks noChangeShapeType="1"/>
            </p:cNvSpPr>
            <p:nvPr/>
          </p:nvSpPr>
          <p:spPr bwMode="auto">
            <a:xfrm>
              <a:off x="1536" y="1152"/>
              <a:ext cx="0" cy="288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</p:grpSp>
      <p:grpSp>
        <p:nvGrpSpPr>
          <p:cNvPr id="22542" name="Group 27"/>
          <p:cNvGrpSpPr>
            <a:grpSpLocks/>
          </p:cNvGrpSpPr>
          <p:nvPr/>
        </p:nvGrpSpPr>
        <p:grpSpPr bwMode="auto">
          <a:xfrm>
            <a:off x="3962400" y="3886200"/>
            <a:ext cx="1371600" cy="457200"/>
            <a:chOff x="864" y="1152"/>
            <a:chExt cx="864" cy="288"/>
          </a:xfrm>
        </p:grpSpPr>
        <p:sp>
          <p:nvSpPr>
            <p:cNvPr id="19497" name="Rectangle 28"/>
            <p:cNvSpPr>
              <a:spLocks noChangeArrowheads="1"/>
            </p:cNvSpPr>
            <p:nvPr/>
          </p:nvSpPr>
          <p:spPr bwMode="auto">
            <a:xfrm>
              <a:off x="864" y="1152"/>
              <a:ext cx="864" cy="28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FF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defRPr/>
              </a:pPr>
              <a:endParaRPr lang="zh-TW" altLang="en-US" smtClean="0"/>
            </a:p>
          </p:txBody>
        </p:sp>
        <p:sp>
          <p:nvSpPr>
            <p:cNvPr id="19498" name="Line 29"/>
            <p:cNvSpPr>
              <a:spLocks noChangeShapeType="1"/>
            </p:cNvSpPr>
            <p:nvPr/>
          </p:nvSpPr>
          <p:spPr bwMode="auto">
            <a:xfrm>
              <a:off x="1200" y="1152"/>
              <a:ext cx="0" cy="288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19499" name="Line 30"/>
            <p:cNvSpPr>
              <a:spLocks noChangeShapeType="1"/>
            </p:cNvSpPr>
            <p:nvPr/>
          </p:nvSpPr>
          <p:spPr bwMode="auto">
            <a:xfrm>
              <a:off x="1536" y="1152"/>
              <a:ext cx="0" cy="288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</p:grpSp>
      <p:grpSp>
        <p:nvGrpSpPr>
          <p:cNvPr id="22543" name="Group 31"/>
          <p:cNvGrpSpPr>
            <a:grpSpLocks/>
          </p:cNvGrpSpPr>
          <p:nvPr/>
        </p:nvGrpSpPr>
        <p:grpSpPr bwMode="auto">
          <a:xfrm>
            <a:off x="6019800" y="3886200"/>
            <a:ext cx="1371600" cy="457200"/>
            <a:chOff x="864" y="1152"/>
            <a:chExt cx="864" cy="288"/>
          </a:xfrm>
        </p:grpSpPr>
        <p:sp>
          <p:nvSpPr>
            <p:cNvPr id="19494" name="Rectangle 32"/>
            <p:cNvSpPr>
              <a:spLocks noChangeArrowheads="1"/>
            </p:cNvSpPr>
            <p:nvPr/>
          </p:nvSpPr>
          <p:spPr bwMode="auto">
            <a:xfrm>
              <a:off x="864" y="1152"/>
              <a:ext cx="864" cy="28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FF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defRPr/>
              </a:pPr>
              <a:endParaRPr lang="zh-TW" altLang="en-US" smtClean="0"/>
            </a:p>
          </p:txBody>
        </p:sp>
        <p:sp>
          <p:nvSpPr>
            <p:cNvPr id="19495" name="Line 33"/>
            <p:cNvSpPr>
              <a:spLocks noChangeShapeType="1"/>
            </p:cNvSpPr>
            <p:nvPr/>
          </p:nvSpPr>
          <p:spPr bwMode="auto">
            <a:xfrm>
              <a:off x="1200" y="1152"/>
              <a:ext cx="0" cy="288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19496" name="Line 34"/>
            <p:cNvSpPr>
              <a:spLocks noChangeShapeType="1"/>
            </p:cNvSpPr>
            <p:nvPr/>
          </p:nvSpPr>
          <p:spPr bwMode="auto">
            <a:xfrm>
              <a:off x="1536" y="1152"/>
              <a:ext cx="0" cy="288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</p:grpSp>
      <p:sp>
        <p:nvSpPr>
          <p:cNvPr id="19472" name="Line 35"/>
          <p:cNvSpPr>
            <a:spLocks noChangeShapeType="1"/>
          </p:cNvSpPr>
          <p:nvPr/>
        </p:nvSpPr>
        <p:spPr bwMode="auto">
          <a:xfrm>
            <a:off x="3352800" y="41148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19473" name="Line 36"/>
          <p:cNvSpPr>
            <a:spLocks noChangeShapeType="1"/>
          </p:cNvSpPr>
          <p:nvPr/>
        </p:nvSpPr>
        <p:spPr bwMode="auto">
          <a:xfrm>
            <a:off x="5410200" y="41148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19474" name="Line 37"/>
          <p:cNvSpPr>
            <a:spLocks noChangeShapeType="1"/>
          </p:cNvSpPr>
          <p:nvPr/>
        </p:nvSpPr>
        <p:spPr bwMode="auto">
          <a:xfrm>
            <a:off x="7391400" y="41148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19475" name="Line 38"/>
          <p:cNvSpPr>
            <a:spLocks noChangeShapeType="1"/>
          </p:cNvSpPr>
          <p:nvPr/>
        </p:nvSpPr>
        <p:spPr bwMode="auto">
          <a:xfrm>
            <a:off x="7620000" y="41148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19476" name="Line 39"/>
          <p:cNvSpPr>
            <a:spLocks noChangeShapeType="1"/>
          </p:cNvSpPr>
          <p:nvPr/>
        </p:nvSpPr>
        <p:spPr bwMode="auto">
          <a:xfrm>
            <a:off x="7543800" y="42672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19477" name="Line 40"/>
          <p:cNvSpPr>
            <a:spLocks noChangeShapeType="1"/>
          </p:cNvSpPr>
          <p:nvPr/>
        </p:nvSpPr>
        <p:spPr bwMode="auto">
          <a:xfrm>
            <a:off x="7543800" y="43434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19478" name="Line 41"/>
          <p:cNvSpPr>
            <a:spLocks noChangeShapeType="1"/>
          </p:cNvSpPr>
          <p:nvPr/>
        </p:nvSpPr>
        <p:spPr bwMode="auto">
          <a:xfrm>
            <a:off x="2133600" y="2286000"/>
            <a:ext cx="0" cy="3048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19479" name="Text Box 42"/>
          <p:cNvSpPr txBox="1">
            <a:spLocks noChangeArrowheads="1"/>
          </p:cNvSpPr>
          <p:nvPr/>
        </p:nvSpPr>
        <p:spPr bwMode="auto">
          <a:xfrm>
            <a:off x="1981200" y="19812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defRPr/>
            </a:pPr>
            <a:r>
              <a:rPr lang="en-US" altLang="zh-TW" smtClean="0">
                <a:solidFill>
                  <a:srgbClr val="FF3300"/>
                </a:solidFill>
              </a:rPr>
              <a:t>a</a:t>
            </a:r>
          </a:p>
        </p:txBody>
      </p:sp>
      <p:sp>
        <p:nvSpPr>
          <p:cNvPr id="19480" name="Line 43"/>
          <p:cNvSpPr>
            <a:spLocks noChangeShapeType="1"/>
          </p:cNvSpPr>
          <p:nvPr/>
        </p:nvSpPr>
        <p:spPr bwMode="auto">
          <a:xfrm>
            <a:off x="2133600" y="3505200"/>
            <a:ext cx="0" cy="3048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19481" name="Text Box 44"/>
          <p:cNvSpPr txBox="1">
            <a:spLocks noChangeArrowheads="1"/>
          </p:cNvSpPr>
          <p:nvPr/>
        </p:nvSpPr>
        <p:spPr bwMode="auto">
          <a:xfrm>
            <a:off x="1981200" y="32004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defRPr/>
            </a:pPr>
            <a:r>
              <a:rPr lang="en-US" altLang="zh-TW" smtClean="0">
                <a:solidFill>
                  <a:srgbClr val="FF3300"/>
                </a:solidFill>
              </a:rPr>
              <a:t>b</a:t>
            </a:r>
          </a:p>
        </p:txBody>
      </p:sp>
      <p:sp>
        <p:nvSpPr>
          <p:cNvPr id="19482" name="Text Box 45"/>
          <p:cNvSpPr txBox="1">
            <a:spLocks noChangeArrowheads="1"/>
          </p:cNvSpPr>
          <p:nvPr/>
        </p:nvSpPr>
        <p:spPr bwMode="auto">
          <a:xfrm>
            <a:off x="2051050" y="27035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TW" altLang="en-US" sz="1800" smtClean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9483" name="Text Box 46"/>
          <p:cNvSpPr txBox="1">
            <a:spLocks noChangeArrowheads="1"/>
          </p:cNvSpPr>
          <p:nvPr/>
        </p:nvSpPr>
        <p:spPr bwMode="auto">
          <a:xfrm>
            <a:off x="2498725" y="2703513"/>
            <a:ext cx="438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TW" altLang="en-US" sz="1800" smtClean="0">
                <a:solidFill>
                  <a:schemeClr val="bg1"/>
                </a:solidFill>
              </a:rPr>
              <a:t>14</a:t>
            </a:r>
          </a:p>
        </p:txBody>
      </p:sp>
      <p:sp>
        <p:nvSpPr>
          <p:cNvPr id="19484" name="Text Box 47"/>
          <p:cNvSpPr txBox="1">
            <a:spLocks noChangeArrowheads="1"/>
          </p:cNvSpPr>
          <p:nvPr/>
        </p:nvSpPr>
        <p:spPr bwMode="auto">
          <a:xfrm>
            <a:off x="4108450" y="26670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TW" altLang="en-US" sz="1800" smtClean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9485" name="Text Box 48"/>
          <p:cNvSpPr txBox="1">
            <a:spLocks noChangeArrowheads="1"/>
          </p:cNvSpPr>
          <p:nvPr/>
        </p:nvSpPr>
        <p:spPr bwMode="auto">
          <a:xfrm>
            <a:off x="4641850" y="26670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TW" altLang="en-US" sz="1800" smtClean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9486" name="Text Box 49"/>
          <p:cNvSpPr txBox="1">
            <a:spLocks noChangeArrowheads="1"/>
          </p:cNvSpPr>
          <p:nvPr/>
        </p:nvSpPr>
        <p:spPr bwMode="auto">
          <a:xfrm>
            <a:off x="6165850" y="27035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TW" altLang="en-US" sz="1800" smtClean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9487" name="Text Box 50"/>
          <p:cNvSpPr txBox="1">
            <a:spLocks noChangeArrowheads="1"/>
          </p:cNvSpPr>
          <p:nvPr/>
        </p:nvSpPr>
        <p:spPr bwMode="auto">
          <a:xfrm>
            <a:off x="6699250" y="27035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TW" altLang="en-US" sz="1800" smtClean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9488" name="Text Box 51"/>
          <p:cNvSpPr txBox="1">
            <a:spLocks noChangeArrowheads="1"/>
          </p:cNvSpPr>
          <p:nvPr/>
        </p:nvSpPr>
        <p:spPr bwMode="auto">
          <a:xfrm>
            <a:off x="1965325" y="39227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TW" altLang="en-US" sz="1800" smtClean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9489" name="Text Box 52"/>
          <p:cNvSpPr txBox="1">
            <a:spLocks noChangeArrowheads="1"/>
          </p:cNvSpPr>
          <p:nvPr/>
        </p:nvSpPr>
        <p:spPr bwMode="auto">
          <a:xfrm>
            <a:off x="2498725" y="3922713"/>
            <a:ext cx="438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TW" altLang="en-US" sz="1800" smtClean="0">
                <a:solidFill>
                  <a:schemeClr val="bg1"/>
                </a:solidFill>
              </a:rPr>
              <a:t>14</a:t>
            </a:r>
          </a:p>
        </p:txBody>
      </p:sp>
      <p:sp>
        <p:nvSpPr>
          <p:cNvPr id="19490" name="Text Box 53"/>
          <p:cNvSpPr txBox="1">
            <a:spLocks noChangeArrowheads="1"/>
          </p:cNvSpPr>
          <p:nvPr/>
        </p:nvSpPr>
        <p:spPr bwMode="auto">
          <a:xfrm>
            <a:off x="4022725" y="3886200"/>
            <a:ext cx="387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TW" altLang="en-US" sz="1800" smtClean="0">
                <a:solidFill>
                  <a:schemeClr val="bg1"/>
                </a:solidFill>
              </a:rPr>
              <a:t>-3</a:t>
            </a:r>
          </a:p>
        </p:txBody>
      </p:sp>
      <p:sp>
        <p:nvSpPr>
          <p:cNvPr id="19491" name="Text Box 54"/>
          <p:cNvSpPr txBox="1">
            <a:spLocks noChangeArrowheads="1"/>
          </p:cNvSpPr>
          <p:nvPr/>
        </p:nvSpPr>
        <p:spPr bwMode="auto">
          <a:xfrm>
            <a:off x="4514850" y="3886200"/>
            <a:ext cx="44132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TW" altLang="en-US" sz="1800" dirty="0" smtClean="0">
                <a:solidFill>
                  <a:schemeClr val="bg1"/>
                </a:solidFill>
              </a:rPr>
              <a:t>1</a:t>
            </a:r>
            <a:r>
              <a:rPr lang="en-US" altLang="zh-TW" sz="1800" dirty="0" smtClean="0">
                <a:solidFill>
                  <a:schemeClr val="bg1"/>
                </a:solidFill>
              </a:rPr>
              <a:t>0</a:t>
            </a:r>
            <a:endParaRPr lang="zh-TW" altLang="en-US" sz="1800" dirty="0" smtClean="0">
              <a:solidFill>
                <a:schemeClr val="bg1"/>
              </a:solidFill>
            </a:endParaRPr>
          </a:p>
        </p:txBody>
      </p:sp>
      <p:sp>
        <p:nvSpPr>
          <p:cNvPr id="19492" name="Text Box 55"/>
          <p:cNvSpPr txBox="1">
            <a:spLocks noChangeArrowheads="1"/>
          </p:cNvSpPr>
          <p:nvPr/>
        </p:nvSpPr>
        <p:spPr bwMode="auto">
          <a:xfrm>
            <a:off x="6038850" y="3886200"/>
            <a:ext cx="438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TW" altLang="en-US" sz="1800" smtClean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19493" name="Text Box 56"/>
          <p:cNvSpPr txBox="1">
            <a:spLocks noChangeArrowheads="1"/>
          </p:cNvSpPr>
          <p:nvPr/>
        </p:nvSpPr>
        <p:spPr bwMode="auto">
          <a:xfrm>
            <a:off x="6699250" y="38862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TW" altLang="en-US" sz="1800" smtClean="0">
                <a:solidFill>
                  <a:schemeClr val="bg1"/>
                </a:solidFill>
              </a:rPr>
              <a:t>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4"/>
          <p:cNvSpPr>
            <a:spLocks noChangeArrowheads="1"/>
          </p:cNvSpPr>
          <p:nvPr/>
        </p:nvSpPr>
        <p:spPr bwMode="auto">
          <a:xfrm>
            <a:off x="4191000" y="990600"/>
            <a:ext cx="1752600" cy="533400"/>
          </a:xfrm>
          <a:prstGeom prst="rect">
            <a:avLst/>
          </a:prstGeom>
          <a:solidFill>
            <a:schemeClr val="tx1"/>
          </a:solidFill>
          <a:ln w="9525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defRPr/>
            </a:pPr>
            <a:endParaRPr lang="zh-TW" altLang="en-US" smtClean="0"/>
          </a:p>
        </p:txBody>
      </p:sp>
      <p:sp>
        <p:nvSpPr>
          <p:cNvPr id="20483" name="Line 5"/>
          <p:cNvSpPr>
            <a:spLocks noChangeShapeType="1"/>
          </p:cNvSpPr>
          <p:nvPr/>
        </p:nvSpPr>
        <p:spPr bwMode="auto">
          <a:xfrm>
            <a:off x="4800600" y="990600"/>
            <a:ext cx="0" cy="5334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20484" name="Line 6"/>
          <p:cNvSpPr>
            <a:spLocks noChangeShapeType="1"/>
          </p:cNvSpPr>
          <p:nvPr/>
        </p:nvSpPr>
        <p:spPr bwMode="auto">
          <a:xfrm>
            <a:off x="5410200" y="990600"/>
            <a:ext cx="0" cy="5334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20485" name="Text Box 7"/>
          <p:cNvSpPr txBox="1">
            <a:spLocks noChangeArrowheads="1"/>
          </p:cNvSpPr>
          <p:nvPr/>
        </p:nvSpPr>
        <p:spPr bwMode="auto">
          <a:xfrm>
            <a:off x="4184650" y="1066800"/>
            <a:ext cx="615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defRPr/>
            </a:pPr>
            <a:r>
              <a:rPr lang="en-US" altLang="zh-TW" smtClean="0">
                <a:solidFill>
                  <a:schemeClr val="bg1"/>
                </a:solidFill>
              </a:rPr>
              <a:t>coef</a:t>
            </a:r>
          </a:p>
        </p:txBody>
      </p:sp>
      <p:sp>
        <p:nvSpPr>
          <p:cNvPr id="20486" name="Text Box 8"/>
          <p:cNvSpPr txBox="1">
            <a:spLocks noChangeArrowheads="1"/>
          </p:cNvSpPr>
          <p:nvPr/>
        </p:nvSpPr>
        <p:spPr bwMode="auto">
          <a:xfrm>
            <a:off x="4857750" y="1066800"/>
            <a:ext cx="552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defRPr/>
            </a:pPr>
            <a:r>
              <a:rPr lang="en-US" altLang="zh-TW" smtClean="0">
                <a:solidFill>
                  <a:schemeClr val="bg1"/>
                </a:solidFill>
              </a:rPr>
              <a:t>exp</a:t>
            </a:r>
          </a:p>
        </p:txBody>
      </p:sp>
      <p:sp>
        <p:nvSpPr>
          <p:cNvPr id="20487" name="Text Box 9"/>
          <p:cNvSpPr txBox="1">
            <a:spLocks noChangeArrowheads="1"/>
          </p:cNvSpPr>
          <p:nvPr/>
        </p:nvSpPr>
        <p:spPr bwMode="auto">
          <a:xfrm>
            <a:off x="5394325" y="1081088"/>
            <a:ext cx="5270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defRPr/>
            </a:pPr>
            <a:r>
              <a:rPr lang="en-US" altLang="zh-TW" smtClean="0">
                <a:solidFill>
                  <a:schemeClr val="bg1"/>
                </a:solidFill>
              </a:rPr>
              <a:t>link</a:t>
            </a:r>
          </a:p>
        </p:txBody>
      </p:sp>
      <p:sp>
        <p:nvSpPr>
          <p:cNvPr id="20488" name="Text Box 10"/>
          <p:cNvSpPr txBox="1">
            <a:spLocks noChangeArrowheads="1"/>
          </p:cNvSpPr>
          <p:nvPr/>
        </p:nvSpPr>
        <p:spPr bwMode="auto">
          <a:xfrm>
            <a:off x="3048000" y="993775"/>
            <a:ext cx="79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defRPr/>
            </a:pPr>
            <a:r>
              <a:rPr lang="zh-TW" altLang="en-US" sz="2400" b="1" smtClean="0"/>
              <a:t>結構</a:t>
            </a:r>
          </a:p>
        </p:txBody>
      </p:sp>
      <p:sp>
        <p:nvSpPr>
          <p:cNvPr id="20489" name="Text Box 11"/>
          <p:cNvSpPr txBox="1">
            <a:spLocks noChangeArrowheads="1"/>
          </p:cNvSpPr>
          <p:nvPr/>
        </p:nvSpPr>
        <p:spPr bwMode="auto">
          <a:xfrm>
            <a:off x="1187450" y="1981200"/>
            <a:ext cx="6811963" cy="304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defRPr/>
            </a:pPr>
            <a:r>
              <a:rPr lang="en-US" altLang="zh-TW" sz="2400" smtClean="0">
                <a:latin typeface="Consolas" charset="0"/>
              </a:rPr>
              <a:t>typedef struct poly_node *poly_pointer;</a:t>
            </a:r>
          </a:p>
          <a:p>
            <a:pPr eaLnBrk="1" hangingPunct="1">
              <a:defRPr/>
            </a:pPr>
            <a:r>
              <a:rPr lang="en-US" altLang="zh-TW" sz="2400" smtClean="0">
                <a:latin typeface="Consolas" charset="0"/>
              </a:rPr>
              <a:t>typedef struct poly_node {</a:t>
            </a:r>
          </a:p>
          <a:p>
            <a:pPr eaLnBrk="1" hangingPunct="1">
              <a:defRPr/>
            </a:pPr>
            <a:r>
              <a:rPr lang="en-US" altLang="zh-TW" sz="2400" smtClean="0">
                <a:latin typeface="Consolas" charset="0"/>
              </a:rPr>
              <a:t>    float coef;</a:t>
            </a:r>
          </a:p>
          <a:p>
            <a:pPr eaLnBrk="1" hangingPunct="1">
              <a:defRPr/>
            </a:pPr>
            <a:r>
              <a:rPr lang="en-US" altLang="zh-TW" sz="2400" smtClean="0">
                <a:latin typeface="Consolas" charset="0"/>
              </a:rPr>
              <a:t>    int expon;</a:t>
            </a:r>
          </a:p>
          <a:p>
            <a:pPr eaLnBrk="1" hangingPunct="1">
              <a:defRPr/>
            </a:pPr>
            <a:r>
              <a:rPr lang="en-US" altLang="zh-TW" sz="2400" smtClean="0">
                <a:latin typeface="Consolas" charset="0"/>
              </a:rPr>
              <a:t>    poly_pointer link;</a:t>
            </a:r>
          </a:p>
          <a:p>
            <a:pPr eaLnBrk="1" hangingPunct="1">
              <a:defRPr/>
            </a:pPr>
            <a:r>
              <a:rPr lang="en-US" altLang="zh-TW" sz="2400" smtClean="0">
                <a:latin typeface="Consolas" charset="0"/>
              </a:rPr>
              <a:t>} poly_node;</a:t>
            </a:r>
          </a:p>
          <a:p>
            <a:pPr eaLnBrk="1" hangingPunct="1">
              <a:defRPr/>
            </a:pPr>
            <a:endParaRPr lang="en-US" altLang="zh-TW" sz="2400" smtClean="0">
              <a:latin typeface="Consolas" charset="0"/>
            </a:endParaRPr>
          </a:p>
          <a:p>
            <a:pPr eaLnBrk="1" hangingPunct="1">
              <a:defRPr/>
            </a:pPr>
            <a:r>
              <a:rPr lang="en-US" altLang="zh-TW" sz="2400" smtClean="0">
                <a:latin typeface="Consolas" charset="0"/>
              </a:rPr>
              <a:t>poly_pointer a, b, d;</a:t>
            </a:r>
            <a:endParaRPr lang="zh-TW" altLang="en-US" sz="2400" smtClean="0">
              <a:latin typeface="Consolas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4"/>
          <p:cNvSpPr txBox="1">
            <a:spLocks noChangeArrowheads="1"/>
          </p:cNvSpPr>
          <p:nvPr/>
        </p:nvSpPr>
        <p:spPr bwMode="auto">
          <a:xfrm>
            <a:off x="228600" y="169863"/>
            <a:ext cx="79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defRPr/>
            </a:pPr>
            <a:r>
              <a:rPr lang="zh-TW" altLang="en-US" sz="2400" smtClean="0"/>
              <a:t>相加</a:t>
            </a:r>
          </a:p>
        </p:txBody>
      </p:sp>
      <p:grpSp>
        <p:nvGrpSpPr>
          <p:cNvPr id="24579" name="Group 9"/>
          <p:cNvGrpSpPr>
            <a:grpSpLocks/>
          </p:cNvGrpSpPr>
          <p:nvPr/>
        </p:nvGrpSpPr>
        <p:grpSpPr bwMode="auto">
          <a:xfrm>
            <a:off x="228600" y="1066800"/>
            <a:ext cx="990600" cy="381000"/>
            <a:chOff x="624" y="432"/>
            <a:chExt cx="624" cy="240"/>
          </a:xfrm>
        </p:grpSpPr>
        <p:sp>
          <p:nvSpPr>
            <p:cNvPr id="21721" name="Rectangle 6"/>
            <p:cNvSpPr>
              <a:spLocks noChangeArrowheads="1"/>
            </p:cNvSpPr>
            <p:nvPr/>
          </p:nvSpPr>
          <p:spPr bwMode="auto">
            <a:xfrm>
              <a:off x="624" y="432"/>
              <a:ext cx="624" cy="24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FF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defRPr/>
              </a:pPr>
              <a:endParaRPr lang="zh-TW" altLang="en-US" smtClean="0"/>
            </a:p>
          </p:txBody>
        </p:sp>
        <p:sp>
          <p:nvSpPr>
            <p:cNvPr id="21722" name="Line 7"/>
            <p:cNvSpPr>
              <a:spLocks noChangeShapeType="1"/>
            </p:cNvSpPr>
            <p:nvPr/>
          </p:nvSpPr>
          <p:spPr bwMode="auto">
            <a:xfrm>
              <a:off x="1152" y="432"/>
              <a:ext cx="0" cy="24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21723" name="Line 8"/>
            <p:cNvSpPr>
              <a:spLocks noChangeShapeType="1"/>
            </p:cNvSpPr>
            <p:nvPr/>
          </p:nvSpPr>
          <p:spPr bwMode="auto">
            <a:xfrm>
              <a:off x="912" y="432"/>
              <a:ext cx="0" cy="24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</p:grpSp>
      <p:grpSp>
        <p:nvGrpSpPr>
          <p:cNvPr id="24580" name="Group 10"/>
          <p:cNvGrpSpPr>
            <a:grpSpLocks/>
          </p:cNvGrpSpPr>
          <p:nvPr/>
        </p:nvGrpSpPr>
        <p:grpSpPr bwMode="auto">
          <a:xfrm>
            <a:off x="1752600" y="1066800"/>
            <a:ext cx="990600" cy="381000"/>
            <a:chOff x="624" y="432"/>
            <a:chExt cx="624" cy="240"/>
          </a:xfrm>
        </p:grpSpPr>
        <p:sp>
          <p:nvSpPr>
            <p:cNvPr id="21718" name="Rectangle 11"/>
            <p:cNvSpPr>
              <a:spLocks noChangeArrowheads="1"/>
            </p:cNvSpPr>
            <p:nvPr/>
          </p:nvSpPr>
          <p:spPr bwMode="auto">
            <a:xfrm>
              <a:off x="624" y="432"/>
              <a:ext cx="624" cy="24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FF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defRPr/>
              </a:pPr>
              <a:endParaRPr lang="zh-TW" altLang="en-US" smtClean="0"/>
            </a:p>
          </p:txBody>
        </p:sp>
        <p:sp>
          <p:nvSpPr>
            <p:cNvPr id="21719" name="Line 12"/>
            <p:cNvSpPr>
              <a:spLocks noChangeShapeType="1"/>
            </p:cNvSpPr>
            <p:nvPr/>
          </p:nvSpPr>
          <p:spPr bwMode="auto">
            <a:xfrm>
              <a:off x="1152" y="432"/>
              <a:ext cx="0" cy="24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21720" name="Line 13"/>
            <p:cNvSpPr>
              <a:spLocks noChangeShapeType="1"/>
            </p:cNvSpPr>
            <p:nvPr/>
          </p:nvSpPr>
          <p:spPr bwMode="auto">
            <a:xfrm>
              <a:off x="912" y="432"/>
              <a:ext cx="0" cy="24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</p:grpSp>
      <p:grpSp>
        <p:nvGrpSpPr>
          <p:cNvPr id="24581" name="Group 14"/>
          <p:cNvGrpSpPr>
            <a:grpSpLocks/>
          </p:cNvGrpSpPr>
          <p:nvPr/>
        </p:nvGrpSpPr>
        <p:grpSpPr bwMode="auto">
          <a:xfrm>
            <a:off x="3276600" y="1066800"/>
            <a:ext cx="990600" cy="381000"/>
            <a:chOff x="624" y="432"/>
            <a:chExt cx="624" cy="240"/>
          </a:xfrm>
        </p:grpSpPr>
        <p:sp>
          <p:nvSpPr>
            <p:cNvPr id="21715" name="Rectangle 15"/>
            <p:cNvSpPr>
              <a:spLocks noChangeArrowheads="1"/>
            </p:cNvSpPr>
            <p:nvPr/>
          </p:nvSpPr>
          <p:spPr bwMode="auto">
            <a:xfrm>
              <a:off x="624" y="432"/>
              <a:ext cx="624" cy="24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FF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defRPr/>
              </a:pPr>
              <a:endParaRPr lang="zh-TW" altLang="en-US" smtClean="0"/>
            </a:p>
          </p:txBody>
        </p:sp>
        <p:sp>
          <p:nvSpPr>
            <p:cNvPr id="21716" name="Line 16"/>
            <p:cNvSpPr>
              <a:spLocks noChangeShapeType="1"/>
            </p:cNvSpPr>
            <p:nvPr/>
          </p:nvSpPr>
          <p:spPr bwMode="auto">
            <a:xfrm>
              <a:off x="1152" y="432"/>
              <a:ext cx="0" cy="24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21717" name="Line 17"/>
            <p:cNvSpPr>
              <a:spLocks noChangeShapeType="1"/>
            </p:cNvSpPr>
            <p:nvPr/>
          </p:nvSpPr>
          <p:spPr bwMode="auto">
            <a:xfrm>
              <a:off x="912" y="432"/>
              <a:ext cx="0" cy="24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</p:grpSp>
      <p:grpSp>
        <p:nvGrpSpPr>
          <p:cNvPr id="24582" name="Group 18"/>
          <p:cNvGrpSpPr>
            <a:grpSpLocks/>
          </p:cNvGrpSpPr>
          <p:nvPr/>
        </p:nvGrpSpPr>
        <p:grpSpPr bwMode="auto">
          <a:xfrm>
            <a:off x="228600" y="1905000"/>
            <a:ext cx="990600" cy="381000"/>
            <a:chOff x="624" y="432"/>
            <a:chExt cx="624" cy="240"/>
          </a:xfrm>
        </p:grpSpPr>
        <p:sp>
          <p:nvSpPr>
            <p:cNvPr id="21712" name="Rectangle 19"/>
            <p:cNvSpPr>
              <a:spLocks noChangeArrowheads="1"/>
            </p:cNvSpPr>
            <p:nvPr/>
          </p:nvSpPr>
          <p:spPr bwMode="auto">
            <a:xfrm>
              <a:off x="624" y="432"/>
              <a:ext cx="624" cy="24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FF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defRPr/>
              </a:pPr>
              <a:endParaRPr lang="zh-TW" altLang="en-US" smtClean="0"/>
            </a:p>
          </p:txBody>
        </p:sp>
        <p:sp>
          <p:nvSpPr>
            <p:cNvPr id="21713" name="Line 20"/>
            <p:cNvSpPr>
              <a:spLocks noChangeShapeType="1"/>
            </p:cNvSpPr>
            <p:nvPr/>
          </p:nvSpPr>
          <p:spPr bwMode="auto">
            <a:xfrm>
              <a:off x="1152" y="432"/>
              <a:ext cx="0" cy="24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21714" name="Line 21"/>
            <p:cNvSpPr>
              <a:spLocks noChangeShapeType="1"/>
            </p:cNvSpPr>
            <p:nvPr/>
          </p:nvSpPr>
          <p:spPr bwMode="auto">
            <a:xfrm>
              <a:off x="912" y="432"/>
              <a:ext cx="0" cy="24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</p:grpSp>
      <p:grpSp>
        <p:nvGrpSpPr>
          <p:cNvPr id="24583" name="Group 22"/>
          <p:cNvGrpSpPr>
            <a:grpSpLocks/>
          </p:cNvGrpSpPr>
          <p:nvPr/>
        </p:nvGrpSpPr>
        <p:grpSpPr bwMode="auto">
          <a:xfrm>
            <a:off x="1752600" y="1905000"/>
            <a:ext cx="990600" cy="381000"/>
            <a:chOff x="624" y="432"/>
            <a:chExt cx="624" cy="240"/>
          </a:xfrm>
        </p:grpSpPr>
        <p:sp>
          <p:nvSpPr>
            <p:cNvPr id="21709" name="Rectangle 23"/>
            <p:cNvSpPr>
              <a:spLocks noChangeArrowheads="1"/>
            </p:cNvSpPr>
            <p:nvPr/>
          </p:nvSpPr>
          <p:spPr bwMode="auto">
            <a:xfrm>
              <a:off x="624" y="432"/>
              <a:ext cx="624" cy="24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FF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defRPr/>
              </a:pPr>
              <a:endParaRPr lang="zh-TW" altLang="en-US" smtClean="0"/>
            </a:p>
          </p:txBody>
        </p:sp>
        <p:sp>
          <p:nvSpPr>
            <p:cNvPr id="21710" name="Line 24"/>
            <p:cNvSpPr>
              <a:spLocks noChangeShapeType="1"/>
            </p:cNvSpPr>
            <p:nvPr/>
          </p:nvSpPr>
          <p:spPr bwMode="auto">
            <a:xfrm>
              <a:off x="1152" y="432"/>
              <a:ext cx="0" cy="24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21711" name="Line 25"/>
            <p:cNvSpPr>
              <a:spLocks noChangeShapeType="1"/>
            </p:cNvSpPr>
            <p:nvPr/>
          </p:nvSpPr>
          <p:spPr bwMode="auto">
            <a:xfrm>
              <a:off x="912" y="432"/>
              <a:ext cx="0" cy="24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</p:grpSp>
      <p:grpSp>
        <p:nvGrpSpPr>
          <p:cNvPr id="24584" name="Group 26"/>
          <p:cNvGrpSpPr>
            <a:grpSpLocks/>
          </p:cNvGrpSpPr>
          <p:nvPr/>
        </p:nvGrpSpPr>
        <p:grpSpPr bwMode="auto">
          <a:xfrm>
            <a:off x="3276600" y="1905000"/>
            <a:ext cx="990600" cy="381000"/>
            <a:chOff x="624" y="432"/>
            <a:chExt cx="624" cy="240"/>
          </a:xfrm>
        </p:grpSpPr>
        <p:sp>
          <p:nvSpPr>
            <p:cNvPr id="21706" name="Rectangle 27"/>
            <p:cNvSpPr>
              <a:spLocks noChangeArrowheads="1"/>
            </p:cNvSpPr>
            <p:nvPr/>
          </p:nvSpPr>
          <p:spPr bwMode="auto">
            <a:xfrm>
              <a:off x="624" y="432"/>
              <a:ext cx="624" cy="24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FF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defRPr/>
              </a:pPr>
              <a:endParaRPr lang="zh-TW" altLang="en-US" smtClean="0"/>
            </a:p>
          </p:txBody>
        </p:sp>
        <p:sp>
          <p:nvSpPr>
            <p:cNvPr id="21707" name="Line 28"/>
            <p:cNvSpPr>
              <a:spLocks noChangeShapeType="1"/>
            </p:cNvSpPr>
            <p:nvPr/>
          </p:nvSpPr>
          <p:spPr bwMode="auto">
            <a:xfrm>
              <a:off x="1152" y="432"/>
              <a:ext cx="0" cy="24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21708" name="Line 29"/>
            <p:cNvSpPr>
              <a:spLocks noChangeShapeType="1"/>
            </p:cNvSpPr>
            <p:nvPr/>
          </p:nvSpPr>
          <p:spPr bwMode="auto">
            <a:xfrm>
              <a:off x="912" y="432"/>
              <a:ext cx="0" cy="24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</p:grpSp>
      <p:grpSp>
        <p:nvGrpSpPr>
          <p:cNvPr id="24585" name="Group 30"/>
          <p:cNvGrpSpPr>
            <a:grpSpLocks/>
          </p:cNvGrpSpPr>
          <p:nvPr/>
        </p:nvGrpSpPr>
        <p:grpSpPr bwMode="auto">
          <a:xfrm>
            <a:off x="228600" y="2743200"/>
            <a:ext cx="990600" cy="381000"/>
            <a:chOff x="624" y="432"/>
            <a:chExt cx="624" cy="240"/>
          </a:xfrm>
        </p:grpSpPr>
        <p:sp>
          <p:nvSpPr>
            <p:cNvPr id="21703" name="Rectangle 31"/>
            <p:cNvSpPr>
              <a:spLocks noChangeArrowheads="1"/>
            </p:cNvSpPr>
            <p:nvPr/>
          </p:nvSpPr>
          <p:spPr bwMode="auto">
            <a:xfrm>
              <a:off x="624" y="432"/>
              <a:ext cx="624" cy="24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FF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defRPr/>
              </a:pPr>
              <a:endParaRPr lang="zh-TW" altLang="en-US" smtClean="0"/>
            </a:p>
          </p:txBody>
        </p:sp>
        <p:sp>
          <p:nvSpPr>
            <p:cNvPr id="21704" name="Line 32"/>
            <p:cNvSpPr>
              <a:spLocks noChangeShapeType="1"/>
            </p:cNvSpPr>
            <p:nvPr/>
          </p:nvSpPr>
          <p:spPr bwMode="auto">
            <a:xfrm>
              <a:off x="1152" y="432"/>
              <a:ext cx="0" cy="24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21705" name="Line 33"/>
            <p:cNvSpPr>
              <a:spLocks noChangeShapeType="1"/>
            </p:cNvSpPr>
            <p:nvPr/>
          </p:nvSpPr>
          <p:spPr bwMode="auto">
            <a:xfrm>
              <a:off x="912" y="432"/>
              <a:ext cx="0" cy="24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</p:grpSp>
      <p:sp>
        <p:nvSpPr>
          <p:cNvPr id="21514" name="Line 114"/>
          <p:cNvSpPr>
            <a:spLocks noChangeShapeType="1"/>
          </p:cNvSpPr>
          <p:nvPr/>
        </p:nvSpPr>
        <p:spPr bwMode="auto">
          <a:xfrm>
            <a:off x="381000" y="838200"/>
            <a:ext cx="0" cy="2286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21515" name="Line 115"/>
          <p:cNvSpPr>
            <a:spLocks noChangeShapeType="1"/>
          </p:cNvSpPr>
          <p:nvPr/>
        </p:nvSpPr>
        <p:spPr bwMode="auto">
          <a:xfrm>
            <a:off x="381000" y="1676400"/>
            <a:ext cx="0" cy="2286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21516" name="Line 116"/>
          <p:cNvSpPr>
            <a:spLocks noChangeShapeType="1"/>
          </p:cNvSpPr>
          <p:nvPr/>
        </p:nvSpPr>
        <p:spPr bwMode="auto">
          <a:xfrm>
            <a:off x="381000" y="2514600"/>
            <a:ext cx="0" cy="2286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21517" name="Text Box 117"/>
          <p:cNvSpPr txBox="1">
            <a:spLocks noChangeArrowheads="1"/>
          </p:cNvSpPr>
          <p:nvPr/>
        </p:nvSpPr>
        <p:spPr bwMode="auto">
          <a:xfrm>
            <a:off x="250825" y="6096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defRPr/>
            </a:pPr>
            <a:r>
              <a:rPr lang="en-US" altLang="zh-TW" sz="1400" smtClean="0">
                <a:solidFill>
                  <a:srgbClr val="FF3300"/>
                </a:solidFill>
              </a:rPr>
              <a:t>a</a:t>
            </a:r>
          </a:p>
        </p:txBody>
      </p:sp>
      <p:sp>
        <p:nvSpPr>
          <p:cNvPr id="21518" name="Text Box 118"/>
          <p:cNvSpPr txBox="1">
            <a:spLocks noChangeArrowheads="1"/>
          </p:cNvSpPr>
          <p:nvPr/>
        </p:nvSpPr>
        <p:spPr bwMode="auto">
          <a:xfrm>
            <a:off x="250825" y="14478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defRPr/>
            </a:pPr>
            <a:r>
              <a:rPr lang="en-US" altLang="zh-TW" sz="1400" smtClean="0">
                <a:solidFill>
                  <a:srgbClr val="FF3300"/>
                </a:solidFill>
              </a:rPr>
              <a:t>b</a:t>
            </a:r>
          </a:p>
        </p:txBody>
      </p:sp>
      <p:sp>
        <p:nvSpPr>
          <p:cNvPr id="21519" name="Text Box 119"/>
          <p:cNvSpPr txBox="1">
            <a:spLocks noChangeArrowheads="1"/>
          </p:cNvSpPr>
          <p:nvPr/>
        </p:nvSpPr>
        <p:spPr bwMode="auto">
          <a:xfrm>
            <a:off x="250825" y="22860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defRPr/>
            </a:pPr>
            <a:r>
              <a:rPr lang="en-US" altLang="zh-TW" sz="1400" smtClean="0">
                <a:solidFill>
                  <a:srgbClr val="FF3300"/>
                </a:solidFill>
              </a:rPr>
              <a:t>d</a:t>
            </a:r>
          </a:p>
        </p:txBody>
      </p:sp>
      <p:sp>
        <p:nvSpPr>
          <p:cNvPr id="21520" name="Text Box 120"/>
          <p:cNvSpPr txBox="1">
            <a:spLocks noChangeArrowheads="1"/>
          </p:cNvSpPr>
          <p:nvPr/>
        </p:nvSpPr>
        <p:spPr bwMode="auto">
          <a:xfrm>
            <a:off x="298450" y="1081088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TW" altLang="en-US" sz="1800" smtClean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1521" name="Text Box 121"/>
          <p:cNvSpPr txBox="1">
            <a:spLocks noChangeArrowheads="1"/>
          </p:cNvSpPr>
          <p:nvPr/>
        </p:nvSpPr>
        <p:spPr bwMode="auto">
          <a:xfrm>
            <a:off x="685800" y="1081088"/>
            <a:ext cx="438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TW" altLang="en-US" sz="1800" smtClean="0">
                <a:solidFill>
                  <a:schemeClr val="bg1"/>
                </a:solidFill>
              </a:rPr>
              <a:t>14</a:t>
            </a:r>
          </a:p>
        </p:txBody>
      </p:sp>
      <p:sp>
        <p:nvSpPr>
          <p:cNvPr id="21522" name="Text Box 122"/>
          <p:cNvSpPr txBox="1">
            <a:spLocks noChangeArrowheads="1"/>
          </p:cNvSpPr>
          <p:nvPr/>
        </p:nvSpPr>
        <p:spPr bwMode="auto">
          <a:xfrm>
            <a:off x="1822450" y="1081088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TW" altLang="en-US" sz="1800" smtClean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1523" name="Text Box 123"/>
          <p:cNvSpPr txBox="1">
            <a:spLocks noChangeArrowheads="1"/>
          </p:cNvSpPr>
          <p:nvPr/>
        </p:nvSpPr>
        <p:spPr bwMode="auto">
          <a:xfrm>
            <a:off x="2270125" y="1081088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TW" altLang="en-US" sz="1800" smtClean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21524" name="Text Box 124"/>
          <p:cNvSpPr txBox="1">
            <a:spLocks noChangeArrowheads="1"/>
          </p:cNvSpPr>
          <p:nvPr/>
        </p:nvSpPr>
        <p:spPr bwMode="auto">
          <a:xfrm>
            <a:off x="3336925" y="1081088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TW" altLang="en-US" sz="1800" smtClean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1525" name="Text Box 125"/>
          <p:cNvSpPr txBox="1">
            <a:spLocks noChangeArrowheads="1"/>
          </p:cNvSpPr>
          <p:nvPr/>
        </p:nvSpPr>
        <p:spPr bwMode="auto">
          <a:xfrm>
            <a:off x="3803650" y="1081088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TW" altLang="en-US" sz="1800" smtClean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1526" name="Line 126"/>
          <p:cNvSpPr>
            <a:spLocks noChangeShapeType="1"/>
          </p:cNvSpPr>
          <p:nvPr/>
        </p:nvSpPr>
        <p:spPr bwMode="auto">
          <a:xfrm>
            <a:off x="1295400" y="12192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21527" name="Line 129"/>
          <p:cNvSpPr>
            <a:spLocks noChangeShapeType="1"/>
          </p:cNvSpPr>
          <p:nvPr/>
        </p:nvSpPr>
        <p:spPr bwMode="auto">
          <a:xfrm>
            <a:off x="2819400" y="12192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21528" name="Line 130"/>
          <p:cNvSpPr>
            <a:spLocks noChangeShapeType="1"/>
          </p:cNvSpPr>
          <p:nvPr/>
        </p:nvSpPr>
        <p:spPr bwMode="auto">
          <a:xfrm>
            <a:off x="1295400" y="20574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21529" name="Line 131"/>
          <p:cNvSpPr>
            <a:spLocks noChangeShapeType="1"/>
          </p:cNvSpPr>
          <p:nvPr/>
        </p:nvSpPr>
        <p:spPr bwMode="auto">
          <a:xfrm>
            <a:off x="2819400" y="20574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21530" name="Text Box 132"/>
          <p:cNvSpPr txBox="1">
            <a:spLocks noChangeArrowheads="1"/>
          </p:cNvSpPr>
          <p:nvPr/>
        </p:nvSpPr>
        <p:spPr bwMode="auto">
          <a:xfrm>
            <a:off x="298450" y="1919288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TW" altLang="en-US" sz="1800" smtClean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21531" name="Text Box 134"/>
          <p:cNvSpPr txBox="1">
            <a:spLocks noChangeArrowheads="1"/>
          </p:cNvSpPr>
          <p:nvPr/>
        </p:nvSpPr>
        <p:spPr bwMode="auto">
          <a:xfrm>
            <a:off x="685800" y="1919288"/>
            <a:ext cx="438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TW" altLang="en-US" sz="1800" smtClean="0">
                <a:solidFill>
                  <a:schemeClr val="bg1"/>
                </a:solidFill>
              </a:rPr>
              <a:t>14</a:t>
            </a:r>
          </a:p>
        </p:txBody>
      </p:sp>
      <p:sp>
        <p:nvSpPr>
          <p:cNvPr id="21532" name="Text Box 135"/>
          <p:cNvSpPr txBox="1">
            <a:spLocks noChangeArrowheads="1"/>
          </p:cNvSpPr>
          <p:nvPr/>
        </p:nvSpPr>
        <p:spPr bwMode="auto">
          <a:xfrm>
            <a:off x="1812925" y="1919288"/>
            <a:ext cx="387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TW" altLang="en-US" sz="1800" smtClean="0">
                <a:solidFill>
                  <a:schemeClr val="bg1"/>
                </a:solidFill>
              </a:rPr>
              <a:t>-3</a:t>
            </a:r>
          </a:p>
        </p:txBody>
      </p:sp>
      <p:sp>
        <p:nvSpPr>
          <p:cNvPr id="21533" name="Text Box 136"/>
          <p:cNvSpPr txBox="1">
            <a:spLocks noChangeArrowheads="1"/>
          </p:cNvSpPr>
          <p:nvPr/>
        </p:nvSpPr>
        <p:spPr bwMode="auto">
          <a:xfrm>
            <a:off x="2152650" y="1919288"/>
            <a:ext cx="438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TW" altLang="en-US" sz="1800" smtClean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21534" name="Text Box 137"/>
          <p:cNvSpPr txBox="1">
            <a:spLocks noChangeArrowheads="1"/>
          </p:cNvSpPr>
          <p:nvPr/>
        </p:nvSpPr>
        <p:spPr bwMode="auto">
          <a:xfrm>
            <a:off x="3276600" y="1919288"/>
            <a:ext cx="438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TW" altLang="en-US" sz="1800" smtClean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21535" name="Text Box 138"/>
          <p:cNvSpPr txBox="1">
            <a:spLocks noChangeArrowheads="1"/>
          </p:cNvSpPr>
          <p:nvPr/>
        </p:nvSpPr>
        <p:spPr bwMode="auto">
          <a:xfrm>
            <a:off x="3803650" y="1919288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TW" altLang="en-US" sz="1800" smtClean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21536" name="Text Box 139"/>
          <p:cNvSpPr txBox="1">
            <a:spLocks noChangeArrowheads="1"/>
          </p:cNvSpPr>
          <p:nvPr/>
        </p:nvSpPr>
        <p:spPr bwMode="auto">
          <a:xfrm>
            <a:off x="247650" y="2757488"/>
            <a:ext cx="438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TW" altLang="en-US" sz="1800" smtClean="0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21537" name="Text Box 140"/>
          <p:cNvSpPr txBox="1">
            <a:spLocks noChangeArrowheads="1"/>
          </p:cNvSpPr>
          <p:nvPr/>
        </p:nvSpPr>
        <p:spPr bwMode="auto">
          <a:xfrm>
            <a:off x="685800" y="2757488"/>
            <a:ext cx="438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TW" altLang="en-US" sz="1800" smtClean="0">
                <a:solidFill>
                  <a:schemeClr val="bg1"/>
                </a:solidFill>
              </a:rPr>
              <a:t>14</a:t>
            </a:r>
          </a:p>
        </p:txBody>
      </p:sp>
      <p:sp>
        <p:nvSpPr>
          <p:cNvPr id="21538" name="Line 141"/>
          <p:cNvSpPr>
            <a:spLocks noChangeShapeType="1"/>
          </p:cNvSpPr>
          <p:nvPr/>
        </p:nvSpPr>
        <p:spPr bwMode="auto">
          <a:xfrm>
            <a:off x="4267200" y="12192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21539" name="Line 142"/>
          <p:cNvSpPr>
            <a:spLocks noChangeShapeType="1"/>
          </p:cNvSpPr>
          <p:nvPr/>
        </p:nvSpPr>
        <p:spPr bwMode="auto">
          <a:xfrm>
            <a:off x="4419600" y="1219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21540" name="Line 143"/>
          <p:cNvSpPr>
            <a:spLocks noChangeShapeType="1"/>
          </p:cNvSpPr>
          <p:nvPr/>
        </p:nvSpPr>
        <p:spPr bwMode="auto">
          <a:xfrm>
            <a:off x="4343400" y="13716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21541" name="Line 144"/>
          <p:cNvSpPr>
            <a:spLocks noChangeShapeType="1"/>
          </p:cNvSpPr>
          <p:nvPr/>
        </p:nvSpPr>
        <p:spPr bwMode="auto">
          <a:xfrm>
            <a:off x="4343400" y="14478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21542" name="Line 145"/>
          <p:cNvSpPr>
            <a:spLocks noChangeShapeType="1"/>
          </p:cNvSpPr>
          <p:nvPr/>
        </p:nvSpPr>
        <p:spPr bwMode="auto">
          <a:xfrm>
            <a:off x="4267200" y="20574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21543" name="Line 146"/>
          <p:cNvSpPr>
            <a:spLocks noChangeShapeType="1"/>
          </p:cNvSpPr>
          <p:nvPr/>
        </p:nvSpPr>
        <p:spPr bwMode="auto">
          <a:xfrm>
            <a:off x="4419600" y="2057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21544" name="Line 147"/>
          <p:cNvSpPr>
            <a:spLocks noChangeShapeType="1"/>
          </p:cNvSpPr>
          <p:nvPr/>
        </p:nvSpPr>
        <p:spPr bwMode="auto">
          <a:xfrm>
            <a:off x="4343400" y="22098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21545" name="Line 148"/>
          <p:cNvSpPr>
            <a:spLocks noChangeShapeType="1"/>
          </p:cNvSpPr>
          <p:nvPr/>
        </p:nvSpPr>
        <p:spPr bwMode="auto">
          <a:xfrm>
            <a:off x="4343400" y="22860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21546" name="Line 149"/>
          <p:cNvSpPr>
            <a:spLocks noChangeShapeType="1"/>
          </p:cNvSpPr>
          <p:nvPr/>
        </p:nvSpPr>
        <p:spPr bwMode="auto">
          <a:xfrm>
            <a:off x="1219200" y="28956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21547" name="Line 150"/>
          <p:cNvSpPr>
            <a:spLocks noChangeShapeType="1"/>
          </p:cNvSpPr>
          <p:nvPr/>
        </p:nvSpPr>
        <p:spPr bwMode="auto">
          <a:xfrm>
            <a:off x="1371600" y="28956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21548" name="Line 151"/>
          <p:cNvSpPr>
            <a:spLocks noChangeShapeType="1"/>
          </p:cNvSpPr>
          <p:nvPr/>
        </p:nvSpPr>
        <p:spPr bwMode="auto">
          <a:xfrm>
            <a:off x="1295400" y="30480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21549" name="Line 152"/>
          <p:cNvSpPr>
            <a:spLocks noChangeShapeType="1"/>
          </p:cNvSpPr>
          <p:nvPr/>
        </p:nvSpPr>
        <p:spPr bwMode="auto">
          <a:xfrm>
            <a:off x="1295400" y="31242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21550" name="Line 153"/>
          <p:cNvSpPr>
            <a:spLocks noChangeShapeType="1"/>
          </p:cNvSpPr>
          <p:nvPr/>
        </p:nvSpPr>
        <p:spPr bwMode="auto">
          <a:xfrm>
            <a:off x="76200" y="3581400"/>
            <a:ext cx="449580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grpSp>
        <p:nvGrpSpPr>
          <p:cNvPr id="24623" name="Group 154"/>
          <p:cNvGrpSpPr>
            <a:grpSpLocks/>
          </p:cNvGrpSpPr>
          <p:nvPr/>
        </p:nvGrpSpPr>
        <p:grpSpPr bwMode="auto">
          <a:xfrm>
            <a:off x="228600" y="4405313"/>
            <a:ext cx="990600" cy="381000"/>
            <a:chOff x="624" y="432"/>
            <a:chExt cx="624" cy="240"/>
          </a:xfrm>
        </p:grpSpPr>
        <p:sp>
          <p:nvSpPr>
            <p:cNvPr id="21700" name="Rectangle 155"/>
            <p:cNvSpPr>
              <a:spLocks noChangeArrowheads="1"/>
            </p:cNvSpPr>
            <p:nvPr/>
          </p:nvSpPr>
          <p:spPr bwMode="auto">
            <a:xfrm>
              <a:off x="624" y="432"/>
              <a:ext cx="624" cy="24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FF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defRPr/>
              </a:pPr>
              <a:endParaRPr lang="zh-TW" altLang="en-US" smtClean="0"/>
            </a:p>
          </p:txBody>
        </p:sp>
        <p:sp>
          <p:nvSpPr>
            <p:cNvPr id="21701" name="Line 156"/>
            <p:cNvSpPr>
              <a:spLocks noChangeShapeType="1"/>
            </p:cNvSpPr>
            <p:nvPr/>
          </p:nvSpPr>
          <p:spPr bwMode="auto">
            <a:xfrm>
              <a:off x="1152" y="432"/>
              <a:ext cx="0" cy="24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21702" name="Line 157"/>
            <p:cNvSpPr>
              <a:spLocks noChangeShapeType="1"/>
            </p:cNvSpPr>
            <p:nvPr/>
          </p:nvSpPr>
          <p:spPr bwMode="auto">
            <a:xfrm>
              <a:off x="912" y="432"/>
              <a:ext cx="0" cy="24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</p:grpSp>
      <p:grpSp>
        <p:nvGrpSpPr>
          <p:cNvPr id="24624" name="Group 158"/>
          <p:cNvGrpSpPr>
            <a:grpSpLocks/>
          </p:cNvGrpSpPr>
          <p:nvPr/>
        </p:nvGrpSpPr>
        <p:grpSpPr bwMode="auto">
          <a:xfrm>
            <a:off x="1752600" y="4405313"/>
            <a:ext cx="990600" cy="381000"/>
            <a:chOff x="624" y="432"/>
            <a:chExt cx="624" cy="240"/>
          </a:xfrm>
        </p:grpSpPr>
        <p:sp>
          <p:nvSpPr>
            <p:cNvPr id="21697" name="Rectangle 159"/>
            <p:cNvSpPr>
              <a:spLocks noChangeArrowheads="1"/>
            </p:cNvSpPr>
            <p:nvPr/>
          </p:nvSpPr>
          <p:spPr bwMode="auto">
            <a:xfrm>
              <a:off x="624" y="432"/>
              <a:ext cx="624" cy="24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FF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defRPr/>
              </a:pPr>
              <a:endParaRPr lang="zh-TW" altLang="en-US" smtClean="0"/>
            </a:p>
          </p:txBody>
        </p:sp>
        <p:sp>
          <p:nvSpPr>
            <p:cNvPr id="21698" name="Line 160"/>
            <p:cNvSpPr>
              <a:spLocks noChangeShapeType="1"/>
            </p:cNvSpPr>
            <p:nvPr/>
          </p:nvSpPr>
          <p:spPr bwMode="auto">
            <a:xfrm>
              <a:off x="1152" y="432"/>
              <a:ext cx="0" cy="24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21699" name="Line 161"/>
            <p:cNvSpPr>
              <a:spLocks noChangeShapeType="1"/>
            </p:cNvSpPr>
            <p:nvPr/>
          </p:nvSpPr>
          <p:spPr bwMode="auto">
            <a:xfrm>
              <a:off x="912" y="432"/>
              <a:ext cx="0" cy="24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</p:grpSp>
      <p:grpSp>
        <p:nvGrpSpPr>
          <p:cNvPr id="24625" name="Group 162"/>
          <p:cNvGrpSpPr>
            <a:grpSpLocks/>
          </p:cNvGrpSpPr>
          <p:nvPr/>
        </p:nvGrpSpPr>
        <p:grpSpPr bwMode="auto">
          <a:xfrm>
            <a:off x="3276600" y="4405313"/>
            <a:ext cx="990600" cy="381000"/>
            <a:chOff x="624" y="432"/>
            <a:chExt cx="624" cy="240"/>
          </a:xfrm>
        </p:grpSpPr>
        <p:sp>
          <p:nvSpPr>
            <p:cNvPr id="21694" name="Rectangle 163"/>
            <p:cNvSpPr>
              <a:spLocks noChangeArrowheads="1"/>
            </p:cNvSpPr>
            <p:nvPr/>
          </p:nvSpPr>
          <p:spPr bwMode="auto">
            <a:xfrm>
              <a:off x="624" y="432"/>
              <a:ext cx="624" cy="24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FF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defRPr/>
              </a:pPr>
              <a:endParaRPr lang="zh-TW" altLang="en-US" smtClean="0"/>
            </a:p>
          </p:txBody>
        </p:sp>
        <p:sp>
          <p:nvSpPr>
            <p:cNvPr id="21695" name="Line 164"/>
            <p:cNvSpPr>
              <a:spLocks noChangeShapeType="1"/>
            </p:cNvSpPr>
            <p:nvPr/>
          </p:nvSpPr>
          <p:spPr bwMode="auto">
            <a:xfrm>
              <a:off x="1152" y="432"/>
              <a:ext cx="0" cy="24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21696" name="Line 165"/>
            <p:cNvSpPr>
              <a:spLocks noChangeShapeType="1"/>
            </p:cNvSpPr>
            <p:nvPr/>
          </p:nvSpPr>
          <p:spPr bwMode="auto">
            <a:xfrm>
              <a:off x="912" y="432"/>
              <a:ext cx="0" cy="24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</p:grpSp>
      <p:grpSp>
        <p:nvGrpSpPr>
          <p:cNvPr id="24626" name="Group 166"/>
          <p:cNvGrpSpPr>
            <a:grpSpLocks/>
          </p:cNvGrpSpPr>
          <p:nvPr/>
        </p:nvGrpSpPr>
        <p:grpSpPr bwMode="auto">
          <a:xfrm>
            <a:off x="228600" y="5243513"/>
            <a:ext cx="990600" cy="381000"/>
            <a:chOff x="624" y="432"/>
            <a:chExt cx="624" cy="240"/>
          </a:xfrm>
        </p:grpSpPr>
        <p:sp>
          <p:nvSpPr>
            <p:cNvPr id="21691" name="Rectangle 167"/>
            <p:cNvSpPr>
              <a:spLocks noChangeArrowheads="1"/>
            </p:cNvSpPr>
            <p:nvPr/>
          </p:nvSpPr>
          <p:spPr bwMode="auto">
            <a:xfrm>
              <a:off x="624" y="432"/>
              <a:ext cx="624" cy="24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FF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defRPr/>
              </a:pPr>
              <a:endParaRPr lang="zh-TW" altLang="en-US" smtClean="0"/>
            </a:p>
          </p:txBody>
        </p:sp>
        <p:sp>
          <p:nvSpPr>
            <p:cNvPr id="21692" name="Line 168"/>
            <p:cNvSpPr>
              <a:spLocks noChangeShapeType="1"/>
            </p:cNvSpPr>
            <p:nvPr/>
          </p:nvSpPr>
          <p:spPr bwMode="auto">
            <a:xfrm>
              <a:off x="1152" y="432"/>
              <a:ext cx="0" cy="24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21693" name="Line 169"/>
            <p:cNvSpPr>
              <a:spLocks noChangeShapeType="1"/>
            </p:cNvSpPr>
            <p:nvPr/>
          </p:nvSpPr>
          <p:spPr bwMode="auto">
            <a:xfrm>
              <a:off x="912" y="432"/>
              <a:ext cx="0" cy="24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</p:grpSp>
      <p:grpSp>
        <p:nvGrpSpPr>
          <p:cNvPr id="24627" name="Group 170"/>
          <p:cNvGrpSpPr>
            <a:grpSpLocks/>
          </p:cNvGrpSpPr>
          <p:nvPr/>
        </p:nvGrpSpPr>
        <p:grpSpPr bwMode="auto">
          <a:xfrm>
            <a:off x="1752600" y="5243513"/>
            <a:ext cx="990600" cy="381000"/>
            <a:chOff x="624" y="432"/>
            <a:chExt cx="624" cy="240"/>
          </a:xfrm>
        </p:grpSpPr>
        <p:sp>
          <p:nvSpPr>
            <p:cNvPr id="21688" name="Rectangle 171"/>
            <p:cNvSpPr>
              <a:spLocks noChangeArrowheads="1"/>
            </p:cNvSpPr>
            <p:nvPr/>
          </p:nvSpPr>
          <p:spPr bwMode="auto">
            <a:xfrm>
              <a:off x="624" y="432"/>
              <a:ext cx="624" cy="24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FF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defRPr/>
              </a:pPr>
              <a:endParaRPr lang="zh-TW" altLang="en-US" smtClean="0"/>
            </a:p>
          </p:txBody>
        </p:sp>
        <p:sp>
          <p:nvSpPr>
            <p:cNvPr id="21689" name="Line 172"/>
            <p:cNvSpPr>
              <a:spLocks noChangeShapeType="1"/>
            </p:cNvSpPr>
            <p:nvPr/>
          </p:nvSpPr>
          <p:spPr bwMode="auto">
            <a:xfrm>
              <a:off x="1152" y="432"/>
              <a:ext cx="0" cy="24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21690" name="Line 173"/>
            <p:cNvSpPr>
              <a:spLocks noChangeShapeType="1"/>
            </p:cNvSpPr>
            <p:nvPr/>
          </p:nvSpPr>
          <p:spPr bwMode="auto">
            <a:xfrm>
              <a:off x="912" y="432"/>
              <a:ext cx="0" cy="24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</p:grpSp>
      <p:grpSp>
        <p:nvGrpSpPr>
          <p:cNvPr id="24628" name="Group 174"/>
          <p:cNvGrpSpPr>
            <a:grpSpLocks/>
          </p:cNvGrpSpPr>
          <p:nvPr/>
        </p:nvGrpSpPr>
        <p:grpSpPr bwMode="auto">
          <a:xfrm>
            <a:off x="3276600" y="5243513"/>
            <a:ext cx="990600" cy="381000"/>
            <a:chOff x="624" y="432"/>
            <a:chExt cx="624" cy="240"/>
          </a:xfrm>
        </p:grpSpPr>
        <p:sp>
          <p:nvSpPr>
            <p:cNvPr id="21685" name="Rectangle 175"/>
            <p:cNvSpPr>
              <a:spLocks noChangeArrowheads="1"/>
            </p:cNvSpPr>
            <p:nvPr/>
          </p:nvSpPr>
          <p:spPr bwMode="auto">
            <a:xfrm>
              <a:off x="624" y="432"/>
              <a:ext cx="624" cy="24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FF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defRPr/>
              </a:pPr>
              <a:endParaRPr lang="zh-TW" altLang="en-US" smtClean="0"/>
            </a:p>
          </p:txBody>
        </p:sp>
        <p:sp>
          <p:nvSpPr>
            <p:cNvPr id="21686" name="Line 176"/>
            <p:cNvSpPr>
              <a:spLocks noChangeShapeType="1"/>
            </p:cNvSpPr>
            <p:nvPr/>
          </p:nvSpPr>
          <p:spPr bwMode="auto">
            <a:xfrm>
              <a:off x="1152" y="432"/>
              <a:ext cx="0" cy="24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21687" name="Line 177"/>
            <p:cNvSpPr>
              <a:spLocks noChangeShapeType="1"/>
            </p:cNvSpPr>
            <p:nvPr/>
          </p:nvSpPr>
          <p:spPr bwMode="auto">
            <a:xfrm>
              <a:off x="912" y="432"/>
              <a:ext cx="0" cy="24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</p:grpSp>
      <p:grpSp>
        <p:nvGrpSpPr>
          <p:cNvPr id="24629" name="Group 178"/>
          <p:cNvGrpSpPr>
            <a:grpSpLocks/>
          </p:cNvGrpSpPr>
          <p:nvPr/>
        </p:nvGrpSpPr>
        <p:grpSpPr bwMode="auto">
          <a:xfrm>
            <a:off x="228600" y="6081713"/>
            <a:ext cx="990600" cy="381000"/>
            <a:chOff x="624" y="432"/>
            <a:chExt cx="624" cy="240"/>
          </a:xfrm>
        </p:grpSpPr>
        <p:sp>
          <p:nvSpPr>
            <p:cNvPr id="21682" name="Rectangle 179"/>
            <p:cNvSpPr>
              <a:spLocks noChangeArrowheads="1"/>
            </p:cNvSpPr>
            <p:nvPr/>
          </p:nvSpPr>
          <p:spPr bwMode="auto">
            <a:xfrm>
              <a:off x="624" y="432"/>
              <a:ext cx="624" cy="24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FF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defRPr/>
              </a:pPr>
              <a:endParaRPr lang="zh-TW" altLang="en-US" smtClean="0"/>
            </a:p>
          </p:txBody>
        </p:sp>
        <p:sp>
          <p:nvSpPr>
            <p:cNvPr id="21683" name="Line 180"/>
            <p:cNvSpPr>
              <a:spLocks noChangeShapeType="1"/>
            </p:cNvSpPr>
            <p:nvPr/>
          </p:nvSpPr>
          <p:spPr bwMode="auto">
            <a:xfrm>
              <a:off x="1152" y="432"/>
              <a:ext cx="0" cy="24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21684" name="Line 181"/>
            <p:cNvSpPr>
              <a:spLocks noChangeShapeType="1"/>
            </p:cNvSpPr>
            <p:nvPr/>
          </p:nvSpPr>
          <p:spPr bwMode="auto">
            <a:xfrm>
              <a:off x="912" y="432"/>
              <a:ext cx="0" cy="24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</p:grpSp>
      <p:sp>
        <p:nvSpPr>
          <p:cNvPr id="21558" name="Line 182"/>
          <p:cNvSpPr>
            <a:spLocks noChangeShapeType="1"/>
          </p:cNvSpPr>
          <p:nvPr/>
        </p:nvSpPr>
        <p:spPr bwMode="auto">
          <a:xfrm>
            <a:off x="1943100" y="4176713"/>
            <a:ext cx="0" cy="2286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21559" name="Line 183"/>
          <p:cNvSpPr>
            <a:spLocks noChangeShapeType="1"/>
          </p:cNvSpPr>
          <p:nvPr/>
        </p:nvSpPr>
        <p:spPr bwMode="auto">
          <a:xfrm>
            <a:off x="1943100" y="5014913"/>
            <a:ext cx="0" cy="2286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21560" name="Line 184"/>
          <p:cNvSpPr>
            <a:spLocks noChangeShapeType="1"/>
          </p:cNvSpPr>
          <p:nvPr/>
        </p:nvSpPr>
        <p:spPr bwMode="auto">
          <a:xfrm>
            <a:off x="1943100" y="5853113"/>
            <a:ext cx="0" cy="2286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21561" name="Text Box 185"/>
          <p:cNvSpPr txBox="1">
            <a:spLocks noChangeArrowheads="1"/>
          </p:cNvSpPr>
          <p:nvPr/>
        </p:nvSpPr>
        <p:spPr bwMode="auto">
          <a:xfrm>
            <a:off x="1812925" y="3948113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defRPr/>
            </a:pPr>
            <a:r>
              <a:rPr lang="en-US" altLang="zh-TW" sz="1400" smtClean="0">
                <a:solidFill>
                  <a:srgbClr val="FF3300"/>
                </a:solidFill>
              </a:rPr>
              <a:t>a</a:t>
            </a:r>
          </a:p>
        </p:txBody>
      </p:sp>
      <p:sp>
        <p:nvSpPr>
          <p:cNvPr id="21562" name="Text Box 186"/>
          <p:cNvSpPr txBox="1">
            <a:spLocks noChangeArrowheads="1"/>
          </p:cNvSpPr>
          <p:nvPr/>
        </p:nvSpPr>
        <p:spPr bwMode="auto">
          <a:xfrm>
            <a:off x="1812925" y="4786313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defRPr/>
            </a:pPr>
            <a:r>
              <a:rPr lang="en-US" altLang="zh-TW" sz="1400" smtClean="0">
                <a:solidFill>
                  <a:srgbClr val="FF3300"/>
                </a:solidFill>
              </a:rPr>
              <a:t>b</a:t>
            </a:r>
          </a:p>
        </p:txBody>
      </p:sp>
      <p:sp>
        <p:nvSpPr>
          <p:cNvPr id="21563" name="Text Box 187"/>
          <p:cNvSpPr txBox="1">
            <a:spLocks noChangeArrowheads="1"/>
          </p:cNvSpPr>
          <p:nvPr/>
        </p:nvSpPr>
        <p:spPr bwMode="auto">
          <a:xfrm>
            <a:off x="1812925" y="5624513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defRPr/>
            </a:pPr>
            <a:r>
              <a:rPr lang="en-US" altLang="zh-TW" sz="1400" smtClean="0">
                <a:solidFill>
                  <a:srgbClr val="FF3300"/>
                </a:solidFill>
              </a:rPr>
              <a:t>d</a:t>
            </a:r>
          </a:p>
        </p:txBody>
      </p:sp>
      <p:sp>
        <p:nvSpPr>
          <p:cNvPr id="21564" name="Text Box 188"/>
          <p:cNvSpPr txBox="1">
            <a:spLocks noChangeArrowheads="1"/>
          </p:cNvSpPr>
          <p:nvPr/>
        </p:nvSpPr>
        <p:spPr bwMode="auto">
          <a:xfrm>
            <a:off x="298450" y="44196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TW" altLang="en-US" sz="1800" smtClean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1565" name="Text Box 189"/>
          <p:cNvSpPr txBox="1">
            <a:spLocks noChangeArrowheads="1"/>
          </p:cNvSpPr>
          <p:nvPr/>
        </p:nvSpPr>
        <p:spPr bwMode="auto">
          <a:xfrm>
            <a:off x="685800" y="4419600"/>
            <a:ext cx="438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TW" altLang="en-US" sz="1800" smtClean="0">
                <a:solidFill>
                  <a:schemeClr val="bg1"/>
                </a:solidFill>
              </a:rPr>
              <a:t>14</a:t>
            </a:r>
          </a:p>
        </p:txBody>
      </p:sp>
      <p:sp>
        <p:nvSpPr>
          <p:cNvPr id="21566" name="Text Box 190"/>
          <p:cNvSpPr txBox="1">
            <a:spLocks noChangeArrowheads="1"/>
          </p:cNvSpPr>
          <p:nvPr/>
        </p:nvSpPr>
        <p:spPr bwMode="auto">
          <a:xfrm>
            <a:off x="1822450" y="44196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TW" altLang="en-US" sz="1800" smtClean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1567" name="Text Box 191"/>
          <p:cNvSpPr txBox="1">
            <a:spLocks noChangeArrowheads="1"/>
          </p:cNvSpPr>
          <p:nvPr/>
        </p:nvSpPr>
        <p:spPr bwMode="auto">
          <a:xfrm>
            <a:off x="2270125" y="44196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TW" altLang="en-US" sz="1800" smtClean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21568" name="Text Box 192"/>
          <p:cNvSpPr txBox="1">
            <a:spLocks noChangeArrowheads="1"/>
          </p:cNvSpPr>
          <p:nvPr/>
        </p:nvSpPr>
        <p:spPr bwMode="auto">
          <a:xfrm>
            <a:off x="3336925" y="44196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TW" altLang="en-US" sz="1800" smtClean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1569" name="Text Box 193"/>
          <p:cNvSpPr txBox="1">
            <a:spLocks noChangeArrowheads="1"/>
          </p:cNvSpPr>
          <p:nvPr/>
        </p:nvSpPr>
        <p:spPr bwMode="auto">
          <a:xfrm>
            <a:off x="3803650" y="44196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TW" altLang="en-US" sz="1800" smtClean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1570" name="Line 194"/>
          <p:cNvSpPr>
            <a:spLocks noChangeShapeType="1"/>
          </p:cNvSpPr>
          <p:nvPr/>
        </p:nvSpPr>
        <p:spPr bwMode="auto">
          <a:xfrm>
            <a:off x="1295400" y="4557713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21571" name="Line 195"/>
          <p:cNvSpPr>
            <a:spLocks noChangeShapeType="1"/>
          </p:cNvSpPr>
          <p:nvPr/>
        </p:nvSpPr>
        <p:spPr bwMode="auto">
          <a:xfrm>
            <a:off x="2819400" y="4557713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21572" name="Line 196"/>
          <p:cNvSpPr>
            <a:spLocks noChangeShapeType="1"/>
          </p:cNvSpPr>
          <p:nvPr/>
        </p:nvSpPr>
        <p:spPr bwMode="auto">
          <a:xfrm>
            <a:off x="1295400" y="5395913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21573" name="Line 197"/>
          <p:cNvSpPr>
            <a:spLocks noChangeShapeType="1"/>
          </p:cNvSpPr>
          <p:nvPr/>
        </p:nvSpPr>
        <p:spPr bwMode="auto">
          <a:xfrm>
            <a:off x="2819400" y="5395913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21574" name="Text Box 198"/>
          <p:cNvSpPr txBox="1">
            <a:spLocks noChangeArrowheads="1"/>
          </p:cNvSpPr>
          <p:nvPr/>
        </p:nvSpPr>
        <p:spPr bwMode="auto">
          <a:xfrm>
            <a:off x="298450" y="52578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TW" altLang="en-US" sz="1800" smtClean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21575" name="Text Box 199"/>
          <p:cNvSpPr txBox="1">
            <a:spLocks noChangeArrowheads="1"/>
          </p:cNvSpPr>
          <p:nvPr/>
        </p:nvSpPr>
        <p:spPr bwMode="auto">
          <a:xfrm>
            <a:off x="685800" y="5257800"/>
            <a:ext cx="438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TW" altLang="en-US" sz="1800" smtClean="0">
                <a:solidFill>
                  <a:schemeClr val="bg1"/>
                </a:solidFill>
              </a:rPr>
              <a:t>14</a:t>
            </a:r>
          </a:p>
        </p:txBody>
      </p:sp>
      <p:sp>
        <p:nvSpPr>
          <p:cNvPr id="21576" name="Text Box 200"/>
          <p:cNvSpPr txBox="1">
            <a:spLocks noChangeArrowheads="1"/>
          </p:cNvSpPr>
          <p:nvPr/>
        </p:nvSpPr>
        <p:spPr bwMode="auto">
          <a:xfrm>
            <a:off x="1812925" y="5257800"/>
            <a:ext cx="387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TW" altLang="en-US" sz="1800" smtClean="0">
                <a:solidFill>
                  <a:schemeClr val="bg1"/>
                </a:solidFill>
              </a:rPr>
              <a:t>-3</a:t>
            </a:r>
          </a:p>
        </p:txBody>
      </p:sp>
      <p:sp>
        <p:nvSpPr>
          <p:cNvPr id="21577" name="Text Box 201"/>
          <p:cNvSpPr txBox="1">
            <a:spLocks noChangeArrowheads="1"/>
          </p:cNvSpPr>
          <p:nvPr/>
        </p:nvSpPr>
        <p:spPr bwMode="auto">
          <a:xfrm>
            <a:off x="2152650" y="5257800"/>
            <a:ext cx="438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TW" altLang="en-US" sz="1800" smtClean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21578" name="Text Box 202"/>
          <p:cNvSpPr txBox="1">
            <a:spLocks noChangeArrowheads="1"/>
          </p:cNvSpPr>
          <p:nvPr/>
        </p:nvSpPr>
        <p:spPr bwMode="auto">
          <a:xfrm>
            <a:off x="3276600" y="5257800"/>
            <a:ext cx="438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TW" altLang="en-US" sz="1800" smtClean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21579" name="Text Box 203"/>
          <p:cNvSpPr txBox="1">
            <a:spLocks noChangeArrowheads="1"/>
          </p:cNvSpPr>
          <p:nvPr/>
        </p:nvSpPr>
        <p:spPr bwMode="auto">
          <a:xfrm>
            <a:off x="3803650" y="52578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TW" altLang="en-US" sz="1800" smtClean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21580" name="Text Box 204"/>
          <p:cNvSpPr txBox="1">
            <a:spLocks noChangeArrowheads="1"/>
          </p:cNvSpPr>
          <p:nvPr/>
        </p:nvSpPr>
        <p:spPr bwMode="auto">
          <a:xfrm>
            <a:off x="247650" y="6096000"/>
            <a:ext cx="438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TW" altLang="en-US" sz="1800" smtClean="0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21581" name="Text Box 205"/>
          <p:cNvSpPr txBox="1">
            <a:spLocks noChangeArrowheads="1"/>
          </p:cNvSpPr>
          <p:nvPr/>
        </p:nvSpPr>
        <p:spPr bwMode="auto">
          <a:xfrm>
            <a:off x="685800" y="6096000"/>
            <a:ext cx="438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TW" altLang="en-US" sz="1800" smtClean="0">
                <a:solidFill>
                  <a:schemeClr val="bg1"/>
                </a:solidFill>
              </a:rPr>
              <a:t>14</a:t>
            </a:r>
          </a:p>
        </p:txBody>
      </p:sp>
      <p:sp>
        <p:nvSpPr>
          <p:cNvPr id="21582" name="Line 206"/>
          <p:cNvSpPr>
            <a:spLocks noChangeShapeType="1"/>
          </p:cNvSpPr>
          <p:nvPr/>
        </p:nvSpPr>
        <p:spPr bwMode="auto">
          <a:xfrm>
            <a:off x="4267200" y="4557713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21583" name="Line 207"/>
          <p:cNvSpPr>
            <a:spLocks noChangeShapeType="1"/>
          </p:cNvSpPr>
          <p:nvPr/>
        </p:nvSpPr>
        <p:spPr bwMode="auto">
          <a:xfrm>
            <a:off x="4419600" y="4557713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21584" name="Line 208"/>
          <p:cNvSpPr>
            <a:spLocks noChangeShapeType="1"/>
          </p:cNvSpPr>
          <p:nvPr/>
        </p:nvSpPr>
        <p:spPr bwMode="auto">
          <a:xfrm>
            <a:off x="4343400" y="4710113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21585" name="Line 209"/>
          <p:cNvSpPr>
            <a:spLocks noChangeShapeType="1"/>
          </p:cNvSpPr>
          <p:nvPr/>
        </p:nvSpPr>
        <p:spPr bwMode="auto">
          <a:xfrm>
            <a:off x="4343400" y="4786313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21586" name="Line 210"/>
          <p:cNvSpPr>
            <a:spLocks noChangeShapeType="1"/>
          </p:cNvSpPr>
          <p:nvPr/>
        </p:nvSpPr>
        <p:spPr bwMode="auto">
          <a:xfrm>
            <a:off x="4267200" y="5395913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21587" name="Line 211"/>
          <p:cNvSpPr>
            <a:spLocks noChangeShapeType="1"/>
          </p:cNvSpPr>
          <p:nvPr/>
        </p:nvSpPr>
        <p:spPr bwMode="auto">
          <a:xfrm>
            <a:off x="4419600" y="5395913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21588" name="Line 212"/>
          <p:cNvSpPr>
            <a:spLocks noChangeShapeType="1"/>
          </p:cNvSpPr>
          <p:nvPr/>
        </p:nvSpPr>
        <p:spPr bwMode="auto">
          <a:xfrm>
            <a:off x="4343400" y="5548313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21589" name="Line 213"/>
          <p:cNvSpPr>
            <a:spLocks noChangeShapeType="1"/>
          </p:cNvSpPr>
          <p:nvPr/>
        </p:nvSpPr>
        <p:spPr bwMode="auto">
          <a:xfrm>
            <a:off x="4343400" y="5624513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21590" name="Line 214"/>
          <p:cNvSpPr>
            <a:spLocks noChangeShapeType="1"/>
          </p:cNvSpPr>
          <p:nvPr/>
        </p:nvSpPr>
        <p:spPr bwMode="auto">
          <a:xfrm>
            <a:off x="2727325" y="62484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21591" name="Line 215"/>
          <p:cNvSpPr>
            <a:spLocks noChangeShapeType="1"/>
          </p:cNvSpPr>
          <p:nvPr/>
        </p:nvSpPr>
        <p:spPr bwMode="auto">
          <a:xfrm>
            <a:off x="2879725" y="6248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21592" name="Line 216"/>
          <p:cNvSpPr>
            <a:spLocks noChangeShapeType="1"/>
          </p:cNvSpPr>
          <p:nvPr/>
        </p:nvSpPr>
        <p:spPr bwMode="auto">
          <a:xfrm>
            <a:off x="2803525" y="64008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21593" name="Line 217"/>
          <p:cNvSpPr>
            <a:spLocks noChangeShapeType="1"/>
          </p:cNvSpPr>
          <p:nvPr/>
        </p:nvSpPr>
        <p:spPr bwMode="auto">
          <a:xfrm>
            <a:off x="2803525" y="64770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grpSp>
        <p:nvGrpSpPr>
          <p:cNvPr id="24666" name="Group 218"/>
          <p:cNvGrpSpPr>
            <a:grpSpLocks/>
          </p:cNvGrpSpPr>
          <p:nvPr/>
        </p:nvGrpSpPr>
        <p:grpSpPr bwMode="auto">
          <a:xfrm>
            <a:off x="1736725" y="6096000"/>
            <a:ext cx="990600" cy="381000"/>
            <a:chOff x="624" y="432"/>
            <a:chExt cx="624" cy="240"/>
          </a:xfrm>
        </p:grpSpPr>
        <p:sp>
          <p:nvSpPr>
            <p:cNvPr id="21679" name="Rectangle 219"/>
            <p:cNvSpPr>
              <a:spLocks noChangeArrowheads="1"/>
            </p:cNvSpPr>
            <p:nvPr/>
          </p:nvSpPr>
          <p:spPr bwMode="auto">
            <a:xfrm>
              <a:off x="624" y="432"/>
              <a:ext cx="624" cy="24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FF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defRPr/>
              </a:pPr>
              <a:endParaRPr lang="zh-TW" altLang="en-US" smtClean="0"/>
            </a:p>
          </p:txBody>
        </p:sp>
        <p:sp>
          <p:nvSpPr>
            <p:cNvPr id="21680" name="Line 220"/>
            <p:cNvSpPr>
              <a:spLocks noChangeShapeType="1"/>
            </p:cNvSpPr>
            <p:nvPr/>
          </p:nvSpPr>
          <p:spPr bwMode="auto">
            <a:xfrm>
              <a:off x="1152" y="432"/>
              <a:ext cx="0" cy="24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21681" name="Line 221"/>
            <p:cNvSpPr>
              <a:spLocks noChangeShapeType="1"/>
            </p:cNvSpPr>
            <p:nvPr/>
          </p:nvSpPr>
          <p:spPr bwMode="auto">
            <a:xfrm>
              <a:off x="912" y="432"/>
              <a:ext cx="0" cy="24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</p:grpSp>
      <p:sp>
        <p:nvSpPr>
          <p:cNvPr id="21595" name="Line 222"/>
          <p:cNvSpPr>
            <a:spLocks noChangeShapeType="1"/>
          </p:cNvSpPr>
          <p:nvPr/>
        </p:nvSpPr>
        <p:spPr bwMode="auto">
          <a:xfrm>
            <a:off x="1279525" y="62484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21596" name="Text Box 223"/>
          <p:cNvSpPr txBox="1">
            <a:spLocks noChangeArrowheads="1"/>
          </p:cNvSpPr>
          <p:nvPr/>
        </p:nvSpPr>
        <p:spPr bwMode="auto">
          <a:xfrm>
            <a:off x="1736725" y="6110288"/>
            <a:ext cx="387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TW" altLang="en-US" sz="1800" smtClean="0">
                <a:solidFill>
                  <a:schemeClr val="bg1"/>
                </a:solidFill>
              </a:rPr>
              <a:t>-3</a:t>
            </a:r>
          </a:p>
        </p:txBody>
      </p:sp>
      <p:sp>
        <p:nvSpPr>
          <p:cNvPr id="21597" name="Text Box 224"/>
          <p:cNvSpPr txBox="1">
            <a:spLocks noChangeArrowheads="1"/>
          </p:cNvSpPr>
          <p:nvPr/>
        </p:nvSpPr>
        <p:spPr bwMode="auto">
          <a:xfrm>
            <a:off x="2136775" y="6110288"/>
            <a:ext cx="438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TW" altLang="en-US" sz="1800" smtClean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21598" name="Line 225"/>
          <p:cNvSpPr>
            <a:spLocks noChangeShapeType="1"/>
          </p:cNvSpPr>
          <p:nvPr/>
        </p:nvSpPr>
        <p:spPr bwMode="auto">
          <a:xfrm>
            <a:off x="4648200" y="228600"/>
            <a:ext cx="0" cy="6400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grpSp>
        <p:nvGrpSpPr>
          <p:cNvPr id="24671" name="Group 226"/>
          <p:cNvGrpSpPr>
            <a:grpSpLocks/>
          </p:cNvGrpSpPr>
          <p:nvPr/>
        </p:nvGrpSpPr>
        <p:grpSpPr bwMode="auto">
          <a:xfrm>
            <a:off x="4800600" y="2514600"/>
            <a:ext cx="990600" cy="381000"/>
            <a:chOff x="624" y="432"/>
            <a:chExt cx="624" cy="240"/>
          </a:xfrm>
        </p:grpSpPr>
        <p:sp>
          <p:nvSpPr>
            <p:cNvPr id="21676" name="Rectangle 227"/>
            <p:cNvSpPr>
              <a:spLocks noChangeArrowheads="1"/>
            </p:cNvSpPr>
            <p:nvPr/>
          </p:nvSpPr>
          <p:spPr bwMode="auto">
            <a:xfrm>
              <a:off x="624" y="432"/>
              <a:ext cx="624" cy="24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FF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defRPr/>
              </a:pPr>
              <a:endParaRPr lang="zh-TW" altLang="en-US" smtClean="0"/>
            </a:p>
          </p:txBody>
        </p:sp>
        <p:sp>
          <p:nvSpPr>
            <p:cNvPr id="21677" name="Line 228"/>
            <p:cNvSpPr>
              <a:spLocks noChangeShapeType="1"/>
            </p:cNvSpPr>
            <p:nvPr/>
          </p:nvSpPr>
          <p:spPr bwMode="auto">
            <a:xfrm>
              <a:off x="1152" y="432"/>
              <a:ext cx="0" cy="24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21678" name="Line 229"/>
            <p:cNvSpPr>
              <a:spLocks noChangeShapeType="1"/>
            </p:cNvSpPr>
            <p:nvPr/>
          </p:nvSpPr>
          <p:spPr bwMode="auto">
            <a:xfrm>
              <a:off x="912" y="432"/>
              <a:ext cx="0" cy="24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</p:grpSp>
      <p:grpSp>
        <p:nvGrpSpPr>
          <p:cNvPr id="24672" name="Group 230"/>
          <p:cNvGrpSpPr>
            <a:grpSpLocks/>
          </p:cNvGrpSpPr>
          <p:nvPr/>
        </p:nvGrpSpPr>
        <p:grpSpPr bwMode="auto">
          <a:xfrm>
            <a:off x="6324600" y="2514600"/>
            <a:ext cx="990600" cy="381000"/>
            <a:chOff x="624" y="432"/>
            <a:chExt cx="624" cy="240"/>
          </a:xfrm>
        </p:grpSpPr>
        <p:sp>
          <p:nvSpPr>
            <p:cNvPr id="21673" name="Rectangle 231"/>
            <p:cNvSpPr>
              <a:spLocks noChangeArrowheads="1"/>
            </p:cNvSpPr>
            <p:nvPr/>
          </p:nvSpPr>
          <p:spPr bwMode="auto">
            <a:xfrm>
              <a:off x="624" y="432"/>
              <a:ext cx="624" cy="24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FF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defRPr/>
              </a:pPr>
              <a:endParaRPr lang="zh-TW" altLang="en-US" smtClean="0"/>
            </a:p>
          </p:txBody>
        </p:sp>
        <p:sp>
          <p:nvSpPr>
            <p:cNvPr id="21674" name="Line 232"/>
            <p:cNvSpPr>
              <a:spLocks noChangeShapeType="1"/>
            </p:cNvSpPr>
            <p:nvPr/>
          </p:nvSpPr>
          <p:spPr bwMode="auto">
            <a:xfrm>
              <a:off x="1152" y="432"/>
              <a:ext cx="0" cy="24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21675" name="Line 233"/>
            <p:cNvSpPr>
              <a:spLocks noChangeShapeType="1"/>
            </p:cNvSpPr>
            <p:nvPr/>
          </p:nvSpPr>
          <p:spPr bwMode="auto">
            <a:xfrm>
              <a:off x="912" y="432"/>
              <a:ext cx="0" cy="24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</p:grpSp>
      <p:grpSp>
        <p:nvGrpSpPr>
          <p:cNvPr id="24673" name="Group 234"/>
          <p:cNvGrpSpPr>
            <a:grpSpLocks/>
          </p:cNvGrpSpPr>
          <p:nvPr/>
        </p:nvGrpSpPr>
        <p:grpSpPr bwMode="auto">
          <a:xfrm>
            <a:off x="7848600" y="2514600"/>
            <a:ext cx="990600" cy="381000"/>
            <a:chOff x="624" y="432"/>
            <a:chExt cx="624" cy="240"/>
          </a:xfrm>
        </p:grpSpPr>
        <p:sp>
          <p:nvSpPr>
            <p:cNvPr id="21670" name="Rectangle 235"/>
            <p:cNvSpPr>
              <a:spLocks noChangeArrowheads="1"/>
            </p:cNvSpPr>
            <p:nvPr/>
          </p:nvSpPr>
          <p:spPr bwMode="auto">
            <a:xfrm>
              <a:off x="624" y="432"/>
              <a:ext cx="624" cy="24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FF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defRPr/>
              </a:pPr>
              <a:endParaRPr lang="zh-TW" altLang="en-US" smtClean="0"/>
            </a:p>
          </p:txBody>
        </p:sp>
        <p:sp>
          <p:nvSpPr>
            <p:cNvPr id="21671" name="Line 236"/>
            <p:cNvSpPr>
              <a:spLocks noChangeShapeType="1"/>
            </p:cNvSpPr>
            <p:nvPr/>
          </p:nvSpPr>
          <p:spPr bwMode="auto">
            <a:xfrm>
              <a:off x="1152" y="432"/>
              <a:ext cx="0" cy="24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21672" name="Line 237"/>
            <p:cNvSpPr>
              <a:spLocks noChangeShapeType="1"/>
            </p:cNvSpPr>
            <p:nvPr/>
          </p:nvSpPr>
          <p:spPr bwMode="auto">
            <a:xfrm>
              <a:off x="912" y="432"/>
              <a:ext cx="0" cy="24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</p:grpSp>
      <p:grpSp>
        <p:nvGrpSpPr>
          <p:cNvPr id="24674" name="Group 238"/>
          <p:cNvGrpSpPr>
            <a:grpSpLocks/>
          </p:cNvGrpSpPr>
          <p:nvPr/>
        </p:nvGrpSpPr>
        <p:grpSpPr bwMode="auto">
          <a:xfrm>
            <a:off x="4800600" y="3352800"/>
            <a:ext cx="990600" cy="381000"/>
            <a:chOff x="624" y="432"/>
            <a:chExt cx="624" cy="240"/>
          </a:xfrm>
        </p:grpSpPr>
        <p:sp>
          <p:nvSpPr>
            <p:cNvPr id="21667" name="Rectangle 239"/>
            <p:cNvSpPr>
              <a:spLocks noChangeArrowheads="1"/>
            </p:cNvSpPr>
            <p:nvPr/>
          </p:nvSpPr>
          <p:spPr bwMode="auto">
            <a:xfrm>
              <a:off x="624" y="432"/>
              <a:ext cx="624" cy="24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FF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defRPr/>
              </a:pPr>
              <a:endParaRPr lang="zh-TW" altLang="en-US" smtClean="0"/>
            </a:p>
          </p:txBody>
        </p:sp>
        <p:sp>
          <p:nvSpPr>
            <p:cNvPr id="21668" name="Line 240"/>
            <p:cNvSpPr>
              <a:spLocks noChangeShapeType="1"/>
            </p:cNvSpPr>
            <p:nvPr/>
          </p:nvSpPr>
          <p:spPr bwMode="auto">
            <a:xfrm>
              <a:off x="1152" y="432"/>
              <a:ext cx="0" cy="24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21669" name="Line 241"/>
            <p:cNvSpPr>
              <a:spLocks noChangeShapeType="1"/>
            </p:cNvSpPr>
            <p:nvPr/>
          </p:nvSpPr>
          <p:spPr bwMode="auto">
            <a:xfrm>
              <a:off x="912" y="432"/>
              <a:ext cx="0" cy="24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</p:grpSp>
      <p:grpSp>
        <p:nvGrpSpPr>
          <p:cNvPr id="24675" name="Group 242"/>
          <p:cNvGrpSpPr>
            <a:grpSpLocks/>
          </p:cNvGrpSpPr>
          <p:nvPr/>
        </p:nvGrpSpPr>
        <p:grpSpPr bwMode="auto">
          <a:xfrm>
            <a:off x="6324600" y="3352800"/>
            <a:ext cx="990600" cy="381000"/>
            <a:chOff x="624" y="432"/>
            <a:chExt cx="624" cy="240"/>
          </a:xfrm>
        </p:grpSpPr>
        <p:sp>
          <p:nvSpPr>
            <p:cNvPr id="21664" name="Rectangle 243"/>
            <p:cNvSpPr>
              <a:spLocks noChangeArrowheads="1"/>
            </p:cNvSpPr>
            <p:nvPr/>
          </p:nvSpPr>
          <p:spPr bwMode="auto">
            <a:xfrm>
              <a:off x="624" y="432"/>
              <a:ext cx="624" cy="24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FF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defRPr/>
              </a:pPr>
              <a:endParaRPr lang="zh-TW" altLang="en-US" smtClean="0"/>
            </a:p>
          </p:txBody>
        </p:sp>
        <p:sp>
          <p:nvSpPr>
            <p:cNvPr id="21665" name="Line 244"/>
            <p:cNvSpPr>
              <a:spLocks noChangeShapeType="1"/>
            </p:cNvSpPr>
            <p:nvPr/>
          </p:nvSpPr>
          <p:spPr bwMode="auto">
            <a:xfrm>
              <a:off x="1152" y="432"/>
              <a:ext cx="0" cy="24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21666" name="Line 245"/>
            <p:cNvSpPr>
              <a:spLocks noChangeShapeType="1"/>
            </p:cNvSpPr>
            <p:nvPr/>
          </p:nvSpPr>
          <p:spPr bwMode="auto">
            <a:xfrm>
              <a:off x="912" y="432"/>
              <a:ext cx="0" cy="24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</p:grpSp>
      <p:grpSp>
        <p:nvGrpSpPr>
          <p:cNvPr id="24676" name="Group 246"/>
          <p:cNvGrpSpPr>
            <a:grpSpLocks/>
          </p:cNvGrpSpPr>
          <p:nvPr/>
        </p:nvGrpSpPr>
        <p:grpSpPr bwMode="auto">
          <a:xfrm>
            <a:off x="7848600" y="3352800"/>
            <a:ext cx="990600" cy="381000"/>
            <a:chOff x="624" y="432"/>
            <a:chExt cx="624" cy="240"/>
          </a:xfrm>
        </p:grpSpPr>
        <p:sp>
          <p:nvSpPr>
            <p:cNvPr id="21661" name="Rectangle 247"/>
            <p:cNvSpPr>
              <a:spLocks noChangeArrowheads="1"/>
            </p:cNvSpPr>
            <p:nvPr/>
          </p:nvSpPr>
          <p:spPr bwMode="auto">
            <a:xfrm>
              <a:off x="624" y="432"/>
              <a:ext cx="624" cy="24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FF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defRPr/>
              </a:pPr>
              <a:endParaRPr lang="zh-TW" altLang="en-US" smtClean="0"/>
            </a:p>
          </p:txBody>
        </p:sp>
        <p:sp>
          <p:nvSpPr>
            <p:cNvPr id="21662" name="Line 248"/>
            <p:cNvSpPr>
              <a:spLocks noChangeShapeType="1"/>
            </p:cNvSpPr>
            <p:nvPr/>
          </p:nvSpPr>
          <p:spPr bwMode="auto">
            <a:xfrm>
              <a:off x="1152" y="432"/>
              <a:ext cx="0" cy="24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21663" name="Line 249"/>
            <p:cNvSpPr>
              <a:spLocks noChangeShapeType="1"/>
            </p:cNvSpPr>
            <p:nvPr/>
          </p:nvSpPr>
          <p:spPr bwMode="auto">
            <a:xfrm>
              <a:off x="912" y="432"/>
              <a:ext cx="0" cy="24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</p:grpSp>
      <p:grpSp>
        <p:nvGrpSpPr>
          <p:cNvPr id="24677" name="Group 250"/>
          <p:cNvGrpSpPr>
            <a:grpSpLocks/>
          </p:cNvGrpSpPr>
          <p:nvPr/>
        </p:nvGrpSpPr>
        <p:grpSpPr bwMode="auto">
          <a:xfrm>
            <a:off x="4800600" y="4191000"/>
            <a:ext cx="990600" cy="381000"/>
            <a:chOff x="624" y="432"/>
            <a:chExt cx="624" cy="240"/>
          </a:xfrm>
        </p:grpSpPr>
        <p:sp>
          <p:nvSpPr>
            <p:cNvPr id="21658" name="Rectangle 251"/>
            <p:cNvSpPr>
              <a:spLocks noChangeArrowheads="1"/>
            </p:cNvSpPr>
            <p:nvPr/>
          </p:nvSpPr>
          <p:spPr bwMode="auto">
            <a:xfrm>
              <a:off x="624" y="432"/>
              <a:ext cx="624" cy="24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FF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defRPr/>
              </a:pPr>
              <a:endParaRPr lang="zh-TW" altLang="en-US" smtClean="0"/>
            </a:p>
          </p:txBody>
        </p:sp>
        <p:sp>
          <p:nvSpPr>
            <p:cNvPr id="21659" name="Line 252"/>
            <p:cNvSpPr>
              <a:spLocks noChangeShapeType="1"/>
            </p:cNvSpPr>
            <p:nvPr/>
          </p:nvSpPr>
          <p:spPr bwMode="auto">
            <a:xfrm>
              <a:off x="1152" y="432"/>
              <a:ext cx="0" cy="24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21660" name="Line 253"/>
            <p:cNvSpPr>
              <a:spLocks noChangeShapeType="1"/>
            </p:cNvSpPr>
            <p:nvPr/>
          </p:nvSpPr>
          <p:spPr bwMode="auto">
            <a:xfrm>
              <a:off x="912" y="432"/>
              <a:ext cx="0" cy="24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</p:grpSp>
      <p:sp>
        <p:nvSpPr>
          <p:cNvPr id="21606" name="Line 254"/>
          <p:cNvSpPr>
            <a:spLocks noChangeShapeType="1"/>
          </p:cNvSpPr>
          <p:nvPr/>
        </p:nvSpPr>
        <p:spPr bwMode="auto">
          <a:xfrm>
            <a:off x="6515100" y="2286000"/>
            <a:ext cx="0" cy="2286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21607" name="Line 255"/>
          <p:cNvSpPr>
            <a:spLocks noChangeShapeType="1"/>
          </p:cNvSpPr>
          <p:nvPr/>
        </p:nvSpPr>
        <p:spPr bwMode="auto">
          <a:xfrm>
            <a:off x="8388350" y="3068638"/>
            <a:ext cx="0" cy="2286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21608" name="Line 256"/>
          <p:cNvSpPr>
            <a:spLocks noChangeShapeType="1"/>
          </p:cNvSpPr>
          <p:nvPr/>
        </p:nvSpPr>
        <p:spPr bwMode="auto">
          <a:xfrm>
            <a:off x="8054975" y="3962400"/>
            <a:ext cx="0" cy="2286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21609" name="Text Box 257"/>
          <p:cNvSpPr txBox="1">
            <a:spLocks noChangeArrowheads="1"/>
          </p:cNvSpPr>
          <p:nvPr/>
        </p:nvSpPr>
        <p:spPr bwMode="auto">
          <a:xfrm>
            <a:off x="6384925" y="20574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defRPr/>
            </a:pPr>
            <a:r>
              <a:rPr lang="en-US" altLang="zh-TW" sz="1400" smtClean="0">
                <a:solidFill>
                  <a:srgbClr val="FF3300"/>
                </a:solidFill>
              </a:rPr>
              <a:t>a</a:t>
            </a:r>
          </a:p>
        </p:txBody>
      </p:sp>
      <p:sp>
        <p:nvSpPr>
          <p:cNvPr id="21610" name="Text Box 258"/>
          <p:cNvSpPr txBox="1">
            <a:spLocks noChangeArrowheads="1"/>
          </p:cNvSpPr>
          <p:nvPr/>
        </p:nvSpPr>
        <p:spPr bwMode="auto">
          <a:xfrm>
            <a:off x="8243888" y="2852738"/>
            <a:ext cx="2746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defRPr/>
            </a:pPr>
            <a:r>
              <a:rPr lang="en-US" altLang="zh-TW" sz="1400" smtClean="0">
                <a:solidFill>
                  <a:srgbClr val="FF3300"/>
                </a:solidFill>
              </a:rPr>
              <a:t>b</a:t>
            </a:r>
          </a:p>
        </p:txBody>
      </p:sp>
      <p:sp>
        <p:nvSpPr>
          <p:cNvPr id="21611" name="Text Box 259"/>
          <p:cNvSpPr txBox="1">
            <a:spLocks noChangeArrowheads="1"/>
          </p:cNvSpPr>
          <p:nvPr/>
        </p:nvSpPr>
        <p:spPr bwMode="auto">
          <a:xfrm>
            <a:off x="7924800" y="37338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defRPr/>
            </a:pPr>
            <a:r>
              <a:rPr lang="en-US" altLang="zh-TW" sz="1400" smtClean="0">
                <a:solidFill>
                  <a:srgbClr val="FF3300"/>
                </a:solidFill>
              </a:rPr>
              <a:t>d</a:t>
            </a:r>
          </a:p>
        </p:txBody>
      </p:sp>
      <p:sp>
        <p:nvSpPr>
          <p:cNvPr id="21612" name="Text Box 260"/>
          <p:cNvSpPr txBox="1">
            <a:spLocks noChangeArrowheads="1"/>
          </p:cNvSpPr>
          <p:nvPr/>
        </p:nvSpPr>
        <p:spPr bwMode="auto">
          <a:xfrm>
            <a:off x="4870450" y="2528888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TW" altLang="en-US" sz="1800" smtClean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1613" name="Text Box 261"/>
          <p:cNvSpPr txBox="1">
            <a:spLocks noChangeArrowheads="1"/>
          </p:cNvSpPr>
          <p:nvPr/>
        </p:nvSpPr>
        <p:spPr bwMode="auto">
          <a:xfrm>
            <a:off x="5257800" y="2528888"/>
            <a:ext cx="438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TW" altLang="en-US" sz="1800" smtClean="0">
                <a:solidFill>
                  <a:schemeClr val="bg1"/>
                </a:solidFill>
              </a:rPr>
              <a:t>14</a:t>
            </a:r>
          </a:p>
        </p:txBody>
      </p:sp>
      <p:sp>
        <p:nvSpPr>
          <p:cNvPr id="21614" name="Text Box 262"/>
          <p:cNvSpPr txBox="1">
            <a:spLocks noChangeArrowheads="1"/>
          </p:cNvSpPr>
          <p:nvPr/>
        </p:nvSpPr>
        <p:spPr bwMode="auto">
          <a:xfrm>
            <a:off x="6394450" y="2528888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TW" altLang="en-US" sz="1800" smtClean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1615" name="Text Box 263"/>
          <p:cNvSpPr txBox="1">
            <a:spLocks noChangeArrowheads="1"/>
          </p:cNvSpPr>
          <p:nvPr/>
        </p:nvSpPr>
        <p:spPr bwMode="auto">
          <a:xfrm>
            <a:off x="6842125" y="2528888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TW" altLang="en-US" sz="1800" smtClean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21616" name="Text Box 264"/>
          <p:cNvSpPr txBox="1">
            <a:spLocks noChangeArrowheads="1"/>
          </p:cNvSpPr>
          <p:nvPr/>
        </p:nvSpPr>
        <p:spPr bwMode="auto">
          <a:xfrm>
            <a:off x="7908925" y="2528888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TW" altLang="en-US" sz="1800" smtClean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1617" name="Text Box 265"/>
          <p:cNvSpPr txBox="1">
            <a:spLocks noChangeArrowheads="1"/>
          </p:cNvSpPr>
          <p:nvPr/>
        </p:nvSpPr>
        <p:spPr bwMode="auto">
          <a:xfrm>
            <a:off x="8375650" y="2528888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TW" altLang="en-US" sz="1800" smtClean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1618" name="Line 266"/>
          <p:cNvSpPr>
            <a:spLocks noChangeShapeType="1"/>
          </p:cNvSpPr>
          <p:nvPr/>
        </p:nvSpPr>
        <p:spPr bwMode="auto">
          <a:xfrm>
            <a:off x="5867400" y="2667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21619" name="Line 267"/>
          <p:cNvSpPr>
            <a:spLocks noChangeShapeType="1"/>
          </p:cNvSpPr>
          <p:nvPr/>
        </p:nvSpPr>
        <p:spPr bwMode="auto">
          <a:xfrm>
            <a:off x="7391400" y="2667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21620" name="Line 268"/>
          <p:cNvSpPr>
            <a:spLocks noChangeShapeType="1"/>
          </p:cNvSpPr>
          <p:nvPr/>
        </p:nvSpPr>
        <p:spPr bwMode="auto">
          <a:xfrm>
            <a:off x="5867400" y="35052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21621" name="Line 269"/>
          <p:cNvSpPr>
            <a:spLocks noChangeShapeType="1"/>
          </p:cNvSpPr>
          <p:nvPr/>
        </p:nvSpPr>
        <p:spPr bwMode="auto">
          <a:xfrm>
            <a:off x="7391400" y="35052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21622" name="Text Box 270"/>
          <p:cNvSpPr txBox="1">
            <a:spLocks noChangeArrowheads="1"/>
          </p:cNvSpPr>
          <p:nvPr/>
        </p:nvSpPr>
        <p:spPr bwMode="auto">
          <a:xfrm>
            <a:off x="4870450" y="3367088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TW" altLang="en-US" sz="1800" smtClean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21623" name="Text Box 271"/>
          <p:cNvSpPr txBox="1">
            <a:spLocks noChangeArrowheads="1"/>
          </p:cNvSpPr>
          <p:nvPr/>
        </p:nvSpPr>
        <p:spPr bwMode="auto">
          <a:xfrm>
            <a:off x="5257800" y="3367088"/>
            <a:ext cx="438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TW" altLang="en-US" sz="1800" smtClean="0">
                <a:solidFill>
                  <a:schemeClr val="bg1"/>
                </a:solidFill>
              </a:rPr>
              <a:t>14</a:t>
            </a:r>
          </a:p>
        </p:txBody>
      </p:sp>
      <p:sp>
        <p:nvSpPr>
          <p:cNvPr id="21624" name="Text Box 272"/>
          <p:cNvSpPr txBox="1">
            <a:spLocks noChangeArrowheads="1"/>
          </p:cNvSpPr>
          <p:nvPr/>
        </p:nvSpPr>
        <p:spPr bwMode="auto">
          <a:xfrm>
            <a:off x="6384925" y="3367088"/>
            <a:ext cx="387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TW" altLang="en-US" sz="1800" smtClean="0">
                <a:solidFill>
                  <a:schemeClr val="bg1"/>
                </a:solidFill>
              </a:rPr>
              <a:t>-3</a:t>
            </a:r>
          </a:p>
        </p:txBody>
      </p:sp>
      <p:sp>
        <p:nvSpPr>
          <p:cNvPr id="21625" name="Text Box 273"/>
          <p:cNvSpPr txBox="1">
            <a:spLocks noChangeArrowheads="1"/>
          </p:cNvSpPr>
          <p:nvPr/>
        </p:nvSpPr>
        <p:spPr bwMode="auto">
          <a:xfrm>
            <a:off x="6724650" y="3367088"/>
            <a:ext cx="438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TW" altLang="en-US" sz="1800" smtClean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21626" name="Text Box 274"/>
          <p:cNvSpPr txBox="1">
            <a:spLocks noChangeArrowheads="1"/>
          </p:cNvSpPr>
          <p:nvPr/>
        </p:nvSpPr>
        <p:spPr bwMode="auto">
          <a:xfrm>
            <a:off x="7848600" y="3367088"/>
            <a:ext cx="438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TW" altLang="en-US" sz="1800" smtClean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21627" name="Text Box 275"/>
          <p:cNvSpPr txBox="1">
            <a:spLocks noChangeArrowheads="1"/>
          </p:cNvSpPr>
          <p:nvPr/>
        </p:nvSpPr>
        <p:spPr bwMode="auto">
          <a:xfrm>
            <a:off x="8375650" y="3367088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TW" altLang="en-US" sz="1800" smtClean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21628" name="Text Box 276"/>
          <p:cNvSpPr txBox="1">
            <a:spLocks noChangeArrowheads="1"/>
          </p:cNvSpPr>
          <p:nvPr/>
        </p:nvSpPr>
        <p:spPr bwMode="auto">
          <a:xfrm>
            <a:off x="4819650" y="4205288"/>
            <a:ext cx="438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TW" altLang="en-US" sz="1800" smtClean="0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21629" name="Text Box 277"/>
          <p:cNvSpPr txBox="1">
            <a:spLocks noChangeArrowheads="1"/>
          </p:cNvSpPr>
          <p:nvPr/>
        </p:nvSpPr>
        <p:spPr bwMode="auto">
          <a:xfrm>
            <a:off x="5257800" y="4205288"/>
            <a:ext cx="438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TW" altLang="en-US" sz="1800" smtClean="0">
                <a:solidFill>
                  <a:schemeClr val="bg1"/>
                </a:solidFill>
              </a:rPr>
              <a:t>14</a:t>
            </a:r>
          </a:p>
        </p:txBody>
      </p:sp>
      <p:sp>
        <p:nvSpPr>
          <p:cNvPr id="21630" name="Line 278"/>
          <p:cNvSpPr>
            <a:spLocks noChangeShapeType="1"/>
          </p:cNvSpPr>
          <p:nvPr/>
        </p:nvSpPr>
        <p:spPr bwMode="auto">
          <a:xfrm>
            <a:off x="8839200" y="26670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21631" name="Line 279"/>
          <p:cNvSpPr>
            <a:spLocks noChangeShapeType="1"/>
          </p:cNvSpPr>
          <p:nvPr/>
        </p:nvSpPr>
        <p:spPr bwMode="auto">
          <a:xfrm>
            <a:off x="8991600" y="26670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21632" name="Line 280"/>
          <p:cNvSpPr>
            <a:spLocks noChangeShapeType="1"/>
          </p:cNvSpPr>
          <p:nvPr/>
        </p:nvSpPr>
        <p:spPr bwMode="auto">
          <a:xfrm>
            <a:off x="8915400" y="28194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21633" name="Line 281"/>
          <p:cNvSpPr>
            <a:spLocks noChangeShapeType="1"/>
          </p:cNvSpPr>
          <p:nvPr/>
        </p:nvSpPr>
        <p:spPr bwMode="auto">
          <a:xfrm>
            <a:off x="8915400" y="28956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21634" name="Line 282"/>
          <p:cNvSpPr>
            <a:spLocks noChangeShapeType="1"/>
          </p:cNvSpPr>
          <p:nvPr/>
        </p:nvSpPr>
        <p:spPr bwMode="auto">
          <a:xfrm>
            <a:off x="8839200" y="35052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21635" name="Line 283"/>
          <p:cNvSpPr>
            <a:spLocks noChangeShapeType="1"/>
          </p:cNvSpPr>
          <p:nvPr/>
        </p:nvSpPr>
        <p:spPr bwMode="auto">
          <a:xfrm>
            <a:off x="8991600" y="3505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21636" name="Line 284"/>
          <p:cNvSpPr>
            <a:spLocks noChangeShapeType="1"/>
          </p:cNvSpPr>
          <p:nvPr/>
        </p:nvSpPr>
        <p:spPr bwMode="auto">
          <a:xfrm>
            <a:off x="8915400" y="36576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21637" name="Line 285"/>
          <p:cNvSpPr>
            <a:spLocks noChangeShapeType="1"/>
          </p:cNvSpPr>
          <p:nvPr/>
        </p:nvSpPr>
        <p:spPr bwMode="auto">
          <a:xfrm>
            <a:off x="8915400" y="37338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21638" name="Line 286"/>
          <p:cNvSpPr>
            <a:spLocks noChangeShapeType="1"/>
          </p:cNvSpPr>
          <p:nvPr/>
        </p:nvSpPr>
        <p:spPr bwMode="auto">
          <a:xfrm>
            <a:off x="8839200" y="4357688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21639" name="Line 287"/>
          <p:cNvSpPr>
            <a:spLocks noChangeShapeType="1"/>
          </p:cNvSpPr>
          <p:nvPr/>
        </p:nvSpPr>
        <p:spPr bwMode="auto">
          <a:xfrm>
            <a:off x="8991600" y="4357688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21640" name="Line 288"/>
          <p:cNvSpPr>
            <a:spLocks noChangeShapeType="1"/>
          </p:cNvSpPr>
          <p:nvPr/>
        </p:nvSpPr>
        <p:spPr bwMode="auto">
          <a:xfrm>
            <a:off x="8915400" y="4510088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21641" name="Line 289"/>
          <p:cNvSpPr>
            <a:spLocks noChangeShapeType="1"/>
          </p:cNvSpPr>
          <p:nvPr/>
        </p:nvSpPr>
        <p:spPr bwMode="auto">
          <a:xfrm>
            <a:off x="8915400" y="4586288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grpSp>
        <p:nvGrpSpPr>
          <p:cNvPr id="24714" name="Group 290"/>
          <p:cNvGrpSpPr>
            <a:grpSpLocks/>
          </p:cNvGrpSpPr>
          <p:nvPr/>
        </p:nvGrpSpPr>
        <p:grpSpPr bwMode="auto">
          <a:xfrm>
            <a:off x="6308725" y="4205288"/>
            <a:ext cx="990600" cy="381000"/>
            <a:chOff x="624" y="432"/>
            <a:chExt cx="624" cy="240"/>
          </a:xfrm>
        </p:grpSpPr>
        <p:sp>
          <p:nvSpPr>
            <p:cNvPr id="21655" name="Rectangle 291"/>
            <p:cNvSpPr>
              <a:spLocks noChangeArrowheads="1"/>
            </p:cNvSpPr>
            <p:nvPr/>
          </p:nvSpPr>
          <p:spPr bwMode="auto">
            <a:xfrm>
              <a:off x="624" y="432"/>
              <a:ext cx="624" cy="24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FF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defRPr/>
              </a:pPr>
              <a:endParaRPr lang="zh-TW" altLang="en-US" smtClean="0"/>
            </a:p>
          </p:txBody>
        </p:sp>
        <p:sp>
          <p:nvSpPr>
            <p:cNvPr id="21656" name="Line 292"/>
            <p:cNvSpPr>
              <a:spLocks noChangeShapeType="1"/>
            </p:cNvSpPr>
            <p:nvPr/>
          </p:nvSpPr>
          <p:spPr bwMode="auto">
            <a:xfrm>
              <a:off x="1152" y="432"/>
              <a:ext cx="0" cy="24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21657" name="Line 293"/>
            <p:cNvSpPr>
              <a:spLocks noChangeShapeType="1"/>
            </p:cNvSpPr>
            <p:nvPr/>
          </p:nvSpPr>
          <p:spPr bwMode="auto">
            <a:xfrm>
              <a:off x="912" y="432"/>
              <a:ext cx="0" cy="24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</p:grpSp>
      <p:sp>
        <p:nvSpPr>
          <p:cNvPr id="21643" name="Line 294"/>
          <p:cNvSpPr>
            <a:spLocks noChangeShapeType="1"/>
          </p:cNvSpPr>
          <p:nvPr/>
        </p:nvSpPr>
        <p:spPr bwMode="auto">
          <a:xfrm>
            <a:off x="5851525" y="4357688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21644" name="Text Box 295"/>
          <p:cNvSpPr txBox="1">
            <a:spLocks noChangeArrowheads="1"/>
          </p:cNvSpPr>
          <p:nvPr/>
        </p:nvSpPr>
        <p:spPr bwMode="auto">
          <a:xfrm>
            <a:off x="6308725" y="4219575"/>
            <a:ext cx="387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TW" altLang="en-US" sz="1800" smtClean="0">
                <a:solidFill>
                  <a:schemeClr val="bg1"/>
                </a:solidFill>
              </a:rPr>
              <a:t>-3</a:t>
            </a:r>
          </a:p>
        </p:txBody>
      </p:sp>
      <p:sp>
        <p:nvSpPr>
          <p:cNvPr id="21645" name="Text Box 296"/>
          <p:cNvSpPr txBox="1">
            <a:spLocks noChangeArrowheads="1"/>
          </p:cNvSpPr>
          <p:nvPr/>
        </p:nvSpPr>
        <p:spPr bwMode="auto">
          <a:xfrm>
            <a:off x="6708775" y="4219575"/>
            <a:ext cx="438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TW" altLang="en-US" sz="1800" smtClean="0">
                <a:solidFill>
                  <a:schemeClr val="bg1"/>
                </a:solidFill>
              </a:rPr>
              <a:t>10</a:t>
            </a:r>
          </a:p>
        </p:txBody>
      </p:sp>
      <p:grpSp>
        <p:nvGrpSpPr>
          <p:cNvPr id="24718" name="Group 297"/>
          <p:cNvGrpSpPr>
            <a:grpSpLocks/>
          </p:cNvGrpSpPr>
          <p:nvPr/>
        </p:nvGrpSpPr>
        <p:grpSpPr bwMode="auto">
          <a:xfrm>
            <a:off x="7848600" y="4191000"/>
            <a:ext cx="990600" cy="381000"/>
            <a:chOff x="624" y="432"/>
            <a:chExt cx="624" cy="240"/>
          </a:xfrm>
        </p:grpSpPr>
        <p:sp>
          <p:nvSpPr>
            <p:cNvPr id="21652" name="Rectangle 298"/>
            <p:cNvSpPr>
              <a:spLocks noChangeArrowheads="1"/>
            </p:cNvSpPr>
            <p:nvPr/>
          </p:nvSpPr>
          <p:spPr bwMode="auto">
            <a:xfrm>
              <a:off x="624" y="432"/>
              <a:ext cx="624" cy="24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FF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defRPr/>
              </a:pPr>
              <a:endParaRPr lang="zh-TW" altLang="en-US" smtClean="0"/>
            </a:p>
          </p:txBody>
        </p:sp>
        <p:sp>
          <p:nvSpPr>
            <p:cNvPr id="21653" name="Line 299"/>
            <p:cNvSpPr>
              <a:spLocks noChangeShapeType="1"/>
            </p:cNvSpPr>
            <p:nvPr/>
          </p:nvSpPr>
          <p:spPr bwMode="auto">
            <a:xfrm>
              <a:off x="1152" y="432"/>
              <a:ext cx="0" cy="24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21654" name="Line 300"/>
            <p:cNvSpPr>
              <a:spLocks noChangeShapeType="1"/>
            </p:cNvSpPr>
            <p:nvPr/>
          </p:nvSpPr>
          <p:spPr bwMode="auto">
            <a:xfrm>
              <a:off x="912" y="432"/>
              <a:ext cx="0" cy="24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</p:grpSp>
      <p:sp>
        <p:nvSpPr>
          <p:cNvPr id="21647" name="Line 301"/>
          <p:cNvSpPr>
            <a:spLocks noChangeShapeType="1"/>
          </p:cNvSpPr>
          <p:nvPr/>
        </p:nvSpPr>
        <p:spPr bwMode="auto">
          <a:xfrm>
            <a:off x="7391400" y="43434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21648" name="Text Box 302"/>
          <p:cNvSpPr txBox="1">
            <a:spLocks noChangeArrowheads="1"/>
          </p:cNvSpPr>
          <p:nvPr/>
        </p:nvSpPr>
        <p:spPr bwMode="auto">
          <a:xfrm>
            <a:off x="7924800" y="41910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TW" altLang="en-US" sz="1800" smtClean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1649" name="Text Box 303"/>
          <p:cNvSpPr txBox="1">
            <a:spLocks noChangeArrowheads="1"/>
          </p:cNvSpPr>
          <p:nvPr/>
        </p:nvSpPr>
        <p:spPr bwMode="auto">
          <a:xfrm>
            <a:off x="8382000" y="41910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TW" altLang="en-US" sz="1800" smtClean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21650" name="Line 304"/>
          <p:cNvSpPr>
            <a:spLocks noChangeShapeType="1"/>
          </p:cNvSpPr>
          <p:nvPr/>
        </p:nvSpPr>
        <p:spPr bwMode="auto">
          <a:xfrm>
            <a:off x="2133600" y="3200400"/>
            <a:ext cx="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21651" name="Line 305"/>
          <p:cNvSpPr>
            <a:spLocks noChangeShapeType="1"/>
          </p:cNvSpPr>
          <p:nvPr/>
        </p:nvSpPr>
        <p:spPr bwMode="auto">
          <a:xfrm>
            <a:off x="6858000" y="838200"/>
            <a:ext cx="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7747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smtClean="0"/>
              <a:t>內容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52513"/>
            <a:ext cx="8229600" cy="5545137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TW" smtClean="0"/>
              <a:t>4.1 </a:t>
            </a:r>
            <a:r>
              <a:rPr lang="zh-TW" altLang="en-US" smtClean="0">
                <a:effectLst/>
              </a:rPr>
              <a:t>串列 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TW" smtClean="0">
                <a:effectLst/>
              </a:rPr>
              <a:t>4.2 </a:t>
            </a:r>
            <a:r>
              <a:rPr lang="zh-TW" altLang="en-US" smtClean="0">
                <a:effectLst/>
              </a:rPr>
              <a:t>單向鍵結串列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TW" smtClean="0">
                <a:effectLst/>
              </a:rPr>
              <a:t>4.3 </a:t>
            </a:r>
            <a:r>
              <a:rPr lang="zh-TW" altLang="en-US" smtClean="0"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動態鍵結的堆疊與佇列</a:t>
            </a:r>
            <a:r>
              <a:rPr lang="zh-TW" altLang="en-US" smtClean="0"/>
              <a:t> 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TW" smtClean="0"/>
              <a:t>4.4 </a:t>
            </a:r>
            <a:r>
              <a:rPr lang="zh-TW" altLang="en-US" smtClean="0"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以單向鍵結串列表示多項式</a:t>
            </a:r>
            <a:r>
              <a:rPr lang="zh-TW" altLang="en-US" sz="3600" smtClean="0"/>
              <a:t> 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TW" smtClean="0"/>
              <a:t>4.5 </a:t>
            </a:r>
            <a:r>
              <a:rPr lang="zh-TW" altLang="en-US" smtClean="0"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更多的串列運算</a:t>
            </a:r>
            <a:r>
              <a:rPr lang="zh-TW" altLang="en-US" smtClean="0"/>
              <a:t> 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TW" smtClean="0"/>
              <a:t>4.6 </a:t>
            </a:r>
            <a:r>
              <a:rPr lang="zh-TW" altLang="en-US" smtClean="0"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環狀鍵結串列</a:t>
            </a:r>
            <a:r>
              <a:rPr lang="zh-TW" altLang="en-US" smtClean="0"/>
              <a:t> 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TW" smtClean="0"/>
              <a:t>4.7 </a:t>
            </a:r>
            <a:r>
              <a:rPr lang="zh-TW" altLang="en-US" smtClean="0"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雙向鍵結串列</a:t>
            </a:r>
            <a:r>
              <a:rPr lang="zh-TW" altLang="en-US" smtClean="0"/>
              <a:t> 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TW" smtClean="0"/>
              <a:t>4.8 </a:t>
            </a:r>
            <a:r>
              <a:rPr lang="zh-TW" altLang="en-US" smtClean="0"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等價關係</a:t>
            </a:r>
            <a:r>
              <a:rPr lang="zh-TW" altLang="en-US" smtClean="0"/>
              <a:t> </a:t>
            </a:r>
            <a:endParaRPr lang="en-US" altLang="zh-TW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4"/>
          <p:cNvSpPr txBox="1">
            <a:spLocks noChangeArrowheads="1"/>
          </p:cNvSpPr>
          <p:nvPr/>
        </p:nvSpPr>
        <p:spPr bwMode="auto">
          <a:xfrm>
            <a:off x="1187450" y="269875"/>
            <a:ext cx="7042150" cy="634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defRPr/>
            </a:pPr>
            <a:r>
              <a:rPr lang="en-US" altLang="zh-TW" sz="1400" dirty="0" smtClean="0">
                <a:latin typeface="Consolas" charset="0"/>
              </a:rPr>
              <a:t>/* return a polynomial which is the sum of a and b */</a:t>
            </a:r>
          </a:p>
          <a:p>
            <a:pPr eaLnBrk="1" hangingPunct="1">
              <a:defRPr/>
            </a:pPr>
            <a:r>
              <a:rPr lang="en-US" altLang="zh-TW" sz="1400" dirty="0" err="1" smtClean="0">
                <a:latin typeface="Consolas" charset="0"/>
              </a:rPr>
              <a:t>poly_pointer</a:t>
            </a:r>
            <a:r>
              <a:rPr lang="en-US" altLang="zh-TW" sz="1400" dirty="0" smtClean="0">
                <a:latin typeface="Consolas" charset="0"/>
              </a:rPr>
              <a:t> </a:t>
            </a:r>
            <a:r>
              <a:rPr lang="en-US" altLang="zh-TW" sz="1400" dirty="0" err="1" smtClean="0">
                <a:latin typeface="Consolas" charset="0"/>
              </a:rPr>
              <a:t>padd</a:t>
            </a:r>
            <a:r>
              <a:rPr lang="en-US" altLang="zh-TW" sz="1400" dirty="0" smtClean="0">
                <a:latin typeface="Consolas" charset="0"/>
              </a:rPr>
              <a:t>(</a:t>
            </a:r>
            <a:r>
              <a:rPr lang="en-US" altLang="zh-TW" sz="1400" dirty="0" err="1" smtClean="0">
                <a:latin typeface="Consolas" charset="0"/>
              </a:rPr>
              <a:t>poly_pointer</a:t>
            </a:r>
            <a:r>
              <a:rPr lang="en-US" altLang="zh-TW" sz="1400" dirty="0" smtClean="0">
                <a:latin typeface="Consolas" charset="0"/>
              </a:rPr>
              <a:t> a, </a:t>
            </a:r>
            <a:r>
              <a:rPr lang="en-US" altLang="zh-TW" sz="1400" dirty="0" err="1" smtClean="0">
                <a:latin typeface="Consolas" charset="0"/>
              </a:rPr>
              <a:t>poly_pointer</a:t>
            </a:r>
            <a:r>
              <a:rPr lang="en-US" altLang="zh-TW" sz="1400" dirty="0" smtClean="0">
                <a:latin typeface="Consolas" charset="0"/>
              </a:rPr>
              <a:t> b) {</a:t>
            </a:r>
          </a:p>
          <a:p>
            <a:pPr eaLnBrk="1" hangingPunct="1">
              <a:defRPr/>
            </a:pPr>
            <a:r>
              <a:rPr lang="en-US" altLang="zh-TW" sz="1400" dirty="0" smtClean="0">
                <a:latin typeface="Consolas" charset="0"/>
              </a:rPr>
              <a:t>    </a:t>
            </a:r>
            <a:r>
              <a:rPr lang="en-US" altLang="zh-TW" sz="1400" dirty="0" err="1" smtClean="0">
                <a:latin typeface="Consolas" charset="0"/>
              </a:rPr>
              <a:t>poly_pointer</a:t>
            </a:r>
            <a:r>
              <a:rPr lang="en-US" altLang="zh-TW" sz="1400" dirty="0" smtClean="0">
                <a:latin typeface="Consolas" charset="0"/>
              </a:rPr>
              <a:t> front, rear, temp;</a:t>
            </a:r>
          </a:p>
          <a:p>
            <a:pPr eaLnBrk="1" hangingPunct="1">
              <a:defRPr/>
            </a:pPr>
            <a:r>
              <a:rPr lang="en-US" altLang="zh-TW" sz="1400" dirty="0" smtClean="0">
                <a:latin typeface="Consolas" charset="0"/>
              </a:rPr>
              <a:t>    </a:t>
            </a:r>
            <a:r>
              <a:rPr lang="en-US" altLang="zh-TW" sz="1400" dirty="0" err="1" smtClean="0">
                <a:latin typeface="Consolas" charset="0"/>
              </a:rPr>
              <a:t>int</a:t>
            </a:r>
            <a:r>
              <a:rPr lang="en-US" altLang="zh-TW" sz="1400" dirty="0" smtClean="0">
                <a:latin typeface="Consolas" charset="0"/>
              </a:rPr>
              <a:t> sum;</a:t>
            </a:r>
          </a:p>
          <a:p>
            <a:pPr eaLnBrk="1" hangingPunct="1">
              <a:defRPr/>
            </a:pPr>
            <a:r>
              <a:rPr lang="en-US" altLang="zh-TW" sz="1400" dirty="0" smtClean="0">
                <a:latin typeface="Consolas" charset="0"/>
              </a:rPr>
              <a:t>    rear = (</a:t>
            </a:r>
            <a:r>
              <a:rPr lang="en-US" altLang="zh-TW" sz="1400" dirty="0" err="1" smtClean="0">
                <a:latin typeface="Consolas" charset="0"/>
              </a:rPr>
              <a:t>poly_pointer</a:t>
            </a:r>
            <a:r>
              <a:rPr lang="en-US" altLang="zh-TW" sz="1400" dirty="0" smtClean="0">
                <a:latin typeface="Consolas" charset="0"/>
              </a:rPr>
              <a:t>)</a:t>
            </a:r>
            <a:r>
              <a:rPr lang="en-US" altLang="zh-TW" sz="1400" dirty="0" err="1" smtClean="0">
                <a:latin typeface="Consolas" charset="0"/>
              </a:rPr>
              <a:t>malloc</a:t>
            </a:r>
            <a:r>
              <a:rPr lang="en-US" altLang="zh-TW" sz="1400" dirty="0" smtClean="0">
                <a:latin typeface="Consolas" charset="0"/>
              </a:rPr>
              <a:t>(</a:t>
            </a:r>
            <a:r>
              <a:rPr lang="en-US" altLang="zh-TW" sz="1400" dirty="0" err="1" smtClean="0">
                <a:latin typeface="Consolas" charset="0"/>
              </a:rPr>
              <a:t>sizeof</a:t>
            </a:r>
            <a:r>
              <a:rPr lang="en-US" altLang="zh-TW" sz="1400" dirty="0" smtClean="0">
                <a:latin typeface="Consolas" charset="0"/>
              </a:rPr>
              <a:t>(</a:t>
            </a:r>
            <a:r>
              <a:rPr lang="en-US" altLang="zh-TW" sz="1400" dirty="0" err="1" smtClean="0">
                <a:latin typeface="Consolas" charset="0"/>
              </a:rPr>
              <a:t>poly_node</a:t>
            </a:r>
            <a:r>
              <a:rPr lang="en-US" altLang="zh-TW" sz="1400" dirty="0" smtClean="0">
                <a:latin typeface="Consolas" charset="0"/>
              </a:rPr>
              <a:t>));</a:t>
            </a:r>
          </a:p>
          <a:p>
            <a:pPr eaLnBrk="1" hangingPunct="1">
              <a:defRPr/>
            </a:pPr>
            <a:r>
              <a:rPr lang="en-US" altLang="zh-TW" sz="1400" dirty="0" smtClean="0">
                <a:latin typeface="Consolas" charset="0"/>
              </a:rPr>
              <a:t>    if (IS_FULL(rear)) {</a:t>
            </a:r>
          </a:p>
          <a:p>
            <a:pPr eaLnBrk="1" hangingPunct="1">
              <a:defRPr/>
            </a:pPr>
            <a:r>
              <a:rPr lang="en-US" altLang="zh-TW" sz="1400" dirty="0" smtClean="0">
                <a:latin typeface="Consolas" charset="0"/>
              </a:rPr>
              <a:t>        </a:t>
            </a:r>
            <a:r>
              <a:rPr lang="en-US" altLang="zh-TW" sz="1400" dirty="0" err="1" smtClean="0">
                <a:latin typeface="Consolas" charset="0"/>
              </a:rPr>
              <a:t>fprintf</a:t>
            </a:r>
            <a:r>
              <a:rPr lang="en-US" altLang="zh-TW" sz="1400" dirty="0" smtClean="0">
                <a:latin typeface="Consolas" charset="0"/>
              </a:rPr>
              <a:t>(</a:t>
            </a:r>
            <a:r>
              <a:rPr lang="en-US" altLang="zh-TW" sz="1400" dirty="0" err="1" smtClean="0">
                <a:latin typeface="Consolas" charset="0"/>
              </a:rPr>
              <a:t>stderr</a:t>
            </a:r>
            <a:r>
              <a:rPr lang="en-US" altLang="zh-TW" sz="1400" dirty="0" smtClean="0">
                <a:latin typeface="Consolas" charset="0"/>
              </a:rPr>
              <a:t>, "The memory is full\n");</a:t>
            </a:r>
          </a:p>
          <a:p>
            <a:pPr eaLnBrk="1" hangingPunct="1">
              <a:defRPr/>
            </a:pPr>
            <a:r>
              <a:rPr lang="en-US" altLang="zh-TW" sz="1400" dirty="0" smtClean="0">
                <a:latin typeface="Consolas" charset="0"/>
              </a:rPr>
              <a:t>        exit(1);</a:t>
            </a:r>
          </a:p>
          <a:p>
            <a:pPr eaLnBrk="1" hangingPunct="1">
              <a:defRPr/>
            </a:pPr>
            <a:r>
              <a:rPr lang="en-US" altLang="zh-TW" sz="1400" dirty="0" smtClean="0">
                <a:latin typeface="Consolas" charset="0"/>
              </a:rPr>
              <a:t>    }</a:t>
            </a:r>
          </a:p>
          <a:p>
            <a:pPr eaLnBrk="1" hangingPunct="1">
              <a:defRPr/>
            </a:pPr>
            <a:r>
              <a:rPr lang="en-US" altLang="zh-TW" sz="1400" dirty="0" smtClean="0">
                <a:latin typeface="Consolas" charset="0"/>
              </a:rPr>
              <a:t>    </a:t>
            </a:r>
            <a:r>
              <a:rPr lang="en-US" altLang="zh-TW" sz="1400" b="1" dirty="0" smtClean="0">
                <a:solidFill>
                  <a:srgbClr val="FF0000"/>
                </a:solidFill>
                <a:latin typeface="Consolas" charset="0"/>
              </a:rPr>
              <a:t>front = rear</a:t>
            </a:r>
            <a:r>
              <a:rPr lang="en-US" altLang="zh-TW" sz="1400" dirty="0" smtClean="0">
                <a:latin typeface="Consolas" charset="0"/>
              </a:rPr>
              <a:t>;</a:t>
            </a:r>
          </a:p>
          <a:p>
            <a:pPr eaLnBrk="1" hangingPunct="1">
              <a:defRPr/>
            </a:pPr>
            <a:r>
              <a:rPr lang="en-US" altLang="zh-TW" sz="1400" dirty="0" smtClean="0">
                <a:latin typeface="Consolas" charset="0"/>
              </a:rPr>
              <a:t>    while (</a:t>
            </a:r>
            <a:r>
              <a:rPr lang="en-US" altLang="zh-TW" sz="1400" b="1" dirty="0" smtClean="0">
                <a:solidFill>
                  <a:srgbClr val="FF0000"/>
                </a:solidFill>
                <a:latin typeface="Consolas" charset="0"/>
              </a:rPr>
              <a:t>a &amp;&amp; b</a:t>
            </a:r>
            <a:r>
              <a:rPr lang="en-US" altLang="zh-TW" sz="1400" dirty="0" smtClean="0">
                <a:latin typeface="Consolas" charset="0"/>
              </a:rPr>
              <a:t>)</a:t>
            </a:r>
          </a:p>
          <a:p>
            <a:pPr eaLnBrk="1" hangingPunct="1">
              <a:defRPr/>
            </a:pPr>
            <a:r>
              <a:rPr lang="en-US" altLang="zh-TW" sz="1400" dirty="0" smtClean="0">
                <a:latin typeface="Consolas" charset="0"/>
              </a:rPr>
              <a:t>        switch (COMPARE(a-</a:t>
            </a:r>
            <a:r>
              <a:rPr lang="en-US" altLang="zh-TW" sz="1400" b="1" dirty="0" smtClean="0">
                <a:solidFill>
                  <a:srgbClr val="FF0000"/>
                </a:solidFill>
                <a:latin typeface="Consolas" charset="0"/>
              </a:rPr>
              <a:t>&gt;</a:t>
            </a:r>
            <a:r>
              <a:rPr lang="en-US" altLang="zh-TW" sz="1400" dirty="0" err="1" smtClean="0">
                <a:latin typeface="Consolas" charset="0"/>
              </a:rPr>
              <a:t>expon</a:t>
            </a:r>
            <a:r>
              <a:rPr lang="en-US" altLang="zh-TW" sz="1400" dirty="0" smtClean="0">
                <a:latin typeface="Consolas" charset="0"/>
              </a:rPr>
              <a:t>, b</a:t>
            </a:r>
            <a:r>
              <a:rPr lang="en-US" altLang="zh-TW" sz="1400" b="1" dirty="0" smtClean="0">
                <a:solidFill>
                  <a:srgbClr val="FF0000"/>
                </a:solidFill>
                <a:latin typeface="Consolas" charset="0"/>
              </a:rPr>
              <a:t>-&gt;</a:t>
            </a:r>
            <a:r>
              <a:rPr lang="en-US" altLang="zh-TW" sz="1400" dirty="0" err="1" smtClean="0">
                <a:latin typeface="Consolas" charset="0"/>
              </a:rPr>
              <a:t>expon</a:t>
            </a:r>
            <a:r>
              <a:rPr lang="en-US" altLang="zh-TW" sz="1400" dirty="0" smtClean="0">
                <a:latin typeface="Consolas" charset="0"/>
              </a:rPr>
              <a:t>)) {</a:t>
            </a:r>
          </a:p>
          <a:p>
            <a:pPr eaLnBrk="1" hangingPunct="1">
              <a:defRPr/>
            </a:pPr>
            <a:r>
              <a:rPr lang="en-US" altLang="zh-TW" sz="1400" dirty="0" smtClean="0">
                <a:latin typeface="Consolas" charset="0"/>
              </a:rPr>
              <a:t>            case -1: /* a-&gt;</a:t>
            </a:r>
            <a:r>
              <a:rPr lang="en-US" altLang="zh-TW" sz="1400" dirty="0" err="1" smtClean="0">
                <a:latin typeface="Consolas" charset="0"/>
              </a:rPr>
              <a:t>expon</a:t>
            </a:r>
            <a:r>
              <a:rPr lang="en-US" altLang="zh-TW" sz="1400" dirty="0" smtClean="0">
                <a:latin typeface="Consolas" charset="0"/>
              </a:rPr>
              <a:t> &lt; b-&gt;</a:t>
            </a:r>
            <a:r>
              <a:rPr lang="en-US" altLang="zh-TW" sz="1400" dirty="0" err="1" smtClean="0">
                <a:latin typeface="Consolas" charset="0"/>
              </a:rPr>
              <a:t>expon</a:t>
            </a:r>
            <a:r>
              <a:rPr lang="en-US" altLang="zh-TW" sz="1400" dirty="0" smtClean="0">
                <a:latin typeface="Consolas" charset="0"/>
              </a:rPr>
              <a:t> */</a:t>
            </a:r>
          </a:p>
          <a:p>
            <a:pPr eaLnBrk="1" hangingPunct="1">
              <a:defRPr/>
            </a:pPr>
            <a:r>
              <a:rPr lang="en-US" altLang="zh-TW" sz="1400" dirty="0" smtClean="0">
                <a:latin typeface="Consolas" charset="0"/>
              </a:rPr>
              <a:t>                attach(b</a:t>
            </a:r>
            <a:r>
              <a:rPr lang="en-US" altLang="zh-TW" sz="1400" b="1" dirty="0" smtClean="0">
                <a:solidFill>
                  <a:srgbClr val="FF0000"/>
                </a:solidFill>
                <a:latin typeface="Consolas" charset="0"/>
              </a:rPr>
              <a:t>-&gt;</a:t>
            </a:r>
            <a:r>
              <a:rPr lang="en-US" altLang="zh-TW" sz="1400" dirty="0" err="1" smtClean="0">
                <a:latin typeface="Consolas" charset="0"/>
              </a:rPr>
              <a:t>coef</a:t>
            </a:r>
            <a:r>
              <a:rPr lang="en-US" altLang="zh-TW" sz="1400" dirty="0" smtClean="0">
                <a:latin typeface="Consolas" charset="0"/>
              </a:rPr>
              <a:t>, b</a:t>
            </a:r>
            <a:r>
              <a:rPr lang="en-US" altLang="zh-TW" sz="1400" b="1" dirty="0" smtClean="0">
                <a:solidFill>
                  <a:srgbClr val="FF0000"/>
                </a:solidFill>
                <a:latin typeface="Consolas" charset="0"/>
              </a:rPr>
              <a:t>-&gt;</a:t>
            </a:r>
            <a:r>
              <a:rPr lang="en-US" altLang="zh-TW" sz="1400" dirty="0" err="1" smtClean="0">
                <a:latin typeface="Consolas" charset="0"/>
              </a:rPr>
              <a:t>expon</a:t>
            </a:r>
            <a:r>
              <a:rPr lang="en-US" altLang="zh-TW" sz="1400" dirty="0" smtClean="0">
                <a:latin typeface="Consolas" charset="0"/>
              </a:rPr>
              <a:t>, </a:t>
            </a:r>
            <a:r>
              <a:rPr lang="en-US" altLang="zh-TW" sz="1400" b="1" dirty="0" smtClean="0">
                <a:solidFill>
                  <a:srgbClr val="FF0000"/>
                </a:solidFill>
                <a:latin typeface="Consolas" charset="0"/>
              </a:rPr>
              <a:t>&amp;</a:t>
            </a:r>
            <a:r>
              <a:rPr lang="en-US" altLang="zh-TW" sz="1400" dirty="0" smtClean="0">
                <a:latin typeface="Consolas" charset="0"/>
              </a:rPr>
              <a:t>rear); b = </a:t>
            </a:r>
            <a:r>
              <a:rPr lang="en-US" altLang="zh-TW" sz="1400" b="1" dirty="0" smtClean="0">
                <a:solidFill>
                  <a:srgbClr val="FF0000"/>
                </a:solidFill>
                <a:latin typeface="Consolas" charset="0"/>
              </a:rPr>
              <a:t>b-&gt;</a:t>
            </a:r>
            <a:r>
              <a:rPr lang="en-US" altLang="zh-TW" sz="1400" dirty="0" smtClean="0">
                <a:latin typeface="Consolas" charset="0"/>
              </a:rPr>
              <a:t>link; break;</a:t>
            </a:r>
          </a:p>
          <a:p>
            <a:pPr eaLnBrk="1" hangingPunct="1">
              <a:defRPr/>
            </a:pPr>
            <a:r>
              <a:rPr lang="en-US" altLang="zh-TW" sz="1400" dirty="0" smtClean="0">
                <a:latin typeface="Consolas" charset="0"/>
              </a:rPr>
              <a:t>            case 0: /* a-&gt;</a:t>
            </a:r>
            <a:r>
              <a:rPr lang="en-US" altLang="zh-TW" sz="1400" dirty="0" err="1" smtClean="0">
                <a:latin typeface="Consolas" charset="0"/>
              </a:rPr>
              <a:t>expon</a:t>
            </a:r>
            <a:r>
              <a:rPr lang="en-US" altLang="zh-TW" sz="1400" dirty="0" smtClean="0">
                <a:latin typeface="Consolas" charset="0"/>
              </a:rPr>
              <a:t> = b-&gt;</a:t>
            </a:r>
            <a:r>
              <a:rPr lang="en-US" altLang="zh-TW" sz="1400" dirty="0" err="1" smtClean="0">
                <a:latin typeface="Consolas" charset="0"/>
              </a:rPr>
              <a:t>expon</a:t>
            </a:r>
            <a:r>
              <a:rPr lang="en-US" altLang="zh-TW" sz="1400" dirty="0" smtClean="0">
                <a:latin typeface="Consolas" charset="0"/>
              </a:rPr>
              <a:t> */</a:t>
            </a:r>
          </a:p>
          <a:p>
            <a:pPr eaLnBrk="1" hangingPunct="1">
              <a:defRPr/>
            </a:pPr>
            <a:r>
              <a:rPr lang="en-US" altLang="zh-TW" sz="1400" dirty="0" smtClean="0">
                <a:latin typeface="Consolas" charset="0"/>
              </a:rPr>
              <a:t>                if (a</a:t>
            </a:r>
            <a:r>
              <a:rPr lang="en-US" altLang="zh-TW" sz="1400" b="1" dirty="0" smtClean="0">
                <a:solidFill>
                  <a:srgbClr val="FF0000"/>
                </a:solidFill>
                <a:latin typeface="Consolas" charset="0"/>
              </a:rPr>
              <a:t>-&gt;</a:t>
            </a:r>
            <a:r>
              <a:rPr lang="en-US" altLang="zh-TW" sz="1400" dirty="0" err="1" smtClean="0">
                <a:latin typeface="Consolas" charset="0"/>
              </a:rPr>
              <a:t>coef</a:t>
            </a:r>
            <a:r>
              <a:rPr lang="en-US" altLang="zh-TW" sz="1400" dirty="0" smtClean="0">
                <a:latin typeface="Consolas" charset="0"/>
              </a:rPr>
              <a:t> + b</a:t>
            </a:r>
            <a:r>
              <a:rPr lang="en-US" altLang="zh-TW" sz="1400" b="1" dirty="0" smtClean="0">
                <a:solidFill>
                  <a:srgbClr val="FF0000"/>
                </a:solidFill>
                <a:latin typeface="Consolas" charset="0"/>
              </a:rPr>
              <a:t>-&gt;</a:t>
            </a:r>
            <a:r>
              <a:rPr lang="en-US" altLang="zh-TW" sz="1400" dirty="0" err="1" smtClean="0">
                <a:latin typeface="Consolas" charset="0"/>
              </a:rPr>
              <a:t>coef</a:t>
            </a:r>
            <a:r>
              <a:rPr lang="en-US" altLang="zh-TW" sz="1400" dirty="0" smtClean="0">
                <a:latin typeface="Consolas" charset="0"/>
              </a:rPr>
              <a:t>)</a:t>
            </a:r>
          </a:p>
          <a:p>
            <a:pPr eaLnBrk="1" hangingPunct="1">
              <a:defRPr/>
            </a:pPr>
            <a:r>
              <a:rPr lang="en-US" altLang="zh-TW" sz="1400" dirty="0" smtClean="0">
                <a:latin typeface="Consolas" charset="0"/>
              </a:rPr>
              <a:t>                    attach(a</a:t>
            </a:r>
            <a:r>
              <a:rPr lang="en-US" altLang="zh-TW" sz="1400" b="1" dirty="0" smtClean="0">
                <a:solidFill>
                  <a:srgbClr val="FF0000"/>
                </a:solidFill>
                <a:latin typeface="Consolas" charset="0"/>
              </a:rPr>
              <a:t>-&gt;</a:t>
            </a:r>
            <a:r>
              <a:rPr lang="en-US" altLang="zh-TW" sz="1400" dirty="0" err="1" smtClean="0">
                <a:latin typeface="Consolas" charset="0"/>
              </a:rPr>
              <a:t>coef</a:t>
            </a:r>
            <a:r>
              <a:rPr lang="en-US" altLang="zh-TW" sz="1400" dirty="0" smtClean="0">
                <a:latin typeface="Consolas" charset="0"/>
              </a:rPr>
              <a:t> + b</a:t>
            </a:r>
            <a:r>
              <a:rPr lang="en-US" altLang="zh-TW" sz="1400" b="1" dirty="0" smtClean="0">
                <a:solidFill>
                  <a:srgbClr val="FF0000"/>
                </a:solidFill>
                <a:latin typeface="Consolas" charset="0"/>
              </a:rPr>
              <a:t>-&gt;</a:t>
            </a:r>
            <a:r>
              <a:rPr lang="en-US" altLang="zh-TW" sz="1400" dirty="0" err="1" smtClean="0">
                <a:latin typeface="Consolas" charset="0"/>
              </a:rPr>
              <a:t>coef</a:t>
            </a:r>
            <a:r>
              <a:rPr lang="en-US" altLang="zh-TW" sz="1400" dirty="0" smtClean="0">
                <a:latin typeface="Consolas" charset="0"/>
              </a:rPr>
              <a:t>, a</a:t>
            </a:r>
            <a:r>
              <a:rPr lang="en-US" altLang="zh-TW" sz="1400" b="1" dirty="0" smtClean="0">
                <a:solidFill>
                  <a:srgbClr val="FF0000"/>
                </a:solidFill>
                <a:latin typeface="Consolas" charset="0"/>
              </a:rPr>
              <a:t>-&gt;</a:t>
            </a:r>
            <a:r>
              <a:rPr lang="en-US" altLang="zh-TW" sz="1400" dirty="0" err="1" smtClean="0">
                <a:latin typeface="Consolas" charset="0"/>
              </a:rPr>
              <a:t>expon</a:t>
            </a:r>
            <a:r>
              <a:rPr lang="en-US" altLang="zh-TW" sz="1400" dirty="0" smtClean="0">
                <a:latin typeface="Consolas" charset="0"/>
              </a:rPr>
              <a:t>, </a:t>
            </a:r>
            <a:r>
              <a:rPr lang="en-US" altLang="zh-TW" sz="1400" b="1" dirty="0" smtClean="0">
                <a:solidFill>
                  <a:srgbClr val="FF0000"/>
                </a:solidFill>
                <a:latin typeface="Consolas" charset="0"/>
              </a:rPr>
              <a:t>&amp;</a:t>
            </a:r>
            <a:r>
              <a:rPr lang="en-US" altLang="zh-TW" sz="1400" dirty="0" smtClean="0">
                <a:latin typeface="Consolas" charset="0"/>
              </a:rPr>
              <a:t>rear);</a:t>
            </a:r>
          </a:p>
          <a:p>
            <a:pPr eaLnBrk="1" hangingPunct="1">
              <a:defRPr/>
            </a:pPr>
            <a:r>
              <a:rPr lang="en-US" altLang="zh-TW" sz="1400" dirty="0" smtClean="0">
                <a:latin typeface="Consolas" charset="0"/>
              </a:rPr>
              <a:t>                a = a</a:t>
            </a:r>
            <a:r>
              <a:rPr lang="en-US" altLang="zh-TW" sz="1400" b="1" dirty="0" smtClean="0">
                <a:solidFill>
                  <a:srgbClr val="FF0000"/>
                </a:solidFill>
                <a:latin typeface="Consolas" charset="0"/>
              </a:rPr>
              <a:t>-&gt;</a:t>
            </a:r>
            <a:r>
              <a:rPr lang="en-US" altLang="zh-TW" sz="1400" dirty="0" smtClean="0">
                <a:latin typeface="Consolas" charset="0"/>
              </a:rPr>
              <a:t>link; b = b</a:t>
            </a:r>
            <a:r>
              <a:rPr lang="en-US" altLang="zh-TW" sz="1400" b="1" dirty="0" smtClean="0">
                <a:solidFill>
                  <a:srgbClr val="FF0000"/>
                </a:solidFill>
                <a:latin typeface="Consolas" charset="0"/>
              </a:rPr>
              <a:t>-&gt;</a:t>
            </a:r>
            <a:r>
              <a:rPr lang="en-US" altLang="zh-TW" sz="1400" dirty="0" smtClean="0">
                <a:latin typeface="Consolas" charset="0"/>
              </a:rPr>
              <a:t>link; break;</a:t>
            </a:r>
          </a:p>
          <a:p>
            <a:pPr eaLnBrk="1" hangingPunct="1">
              <a:defRPr/>
            </a:pPr>
            <a:r>
              <a:rPr lang="en-US" altLang="zh-TW" sz="1400" dirty="0" smtClean="0">
                <a:latin typeface="Consolas" charset="0"/>
              </a:rPr>
              <a:t>            case 1: /* a-&gt;</a:t>
            </a:r>
            <a:r>
              <a:rPr lang="en-US" altLang="zh-TW" sz="1400" dirty="0" err="1" smtClean="0">
                <a:latin typeface="Consolas" charset="0"/>
              </a:rPr>
              <a:t>expon</a:t>
            </a:r>
            <a:r>
              <a:rPr lang="en-US" altLang="zh-TW" sz="1400" dirty="0" smtClean="0">
                <a:latin typeface="Consolas" charset="0"/>
              </a:rPr>
              <a:t> &gt; b-&gt;</a:t>
            </a:r>
            <a:r>
              <a:rPr lang="en-US" altLang="zh-TW" sz="1400" dirty="0" err="1" smtClean="0">
                <a:latin typeface="Consolas" charset="0"/>
              </a:rPr>
              <a:t>expon</a:t>
            </a:r>
            <a:r>
              <a:rPr lang="en-US" altLang="zh-TW" sz="1400" dirty="0" smtClean="0">
                <a:latin typeface="Consolas" charset="0"/>
              </a:rPr>
              <a:t> */</a:t>
            </a:r>
          </a:p>
          <a:p>
            <a:pPr eaLnBrk="1" hangingPunct="1">
              <a:defRPr/>
            </a:pPr>
            <a:r>
              <a:rPr lang="en-US" altLang="zh-TW" sz="1400" dirty="0" smtClean="0">
                <a:latin typeface="Consolas" charset="0"/>
              </a:rPr>
              <a:t>                attach(a</a:t>
            </a:r>
            <a:r>
              <a:rPr lang="en-US" altLang="zh-TW" sz="1400" b="1" dirty="0" smtClean="0">
                <a:solidFill>
                  <a:srgbClr val="FF0000"/>
                </a:solidFill>
                <a:latin typeface="Consolas" charset="0"/>
              </a:rPr>
              <a:t>-&gt;</a:t>
            </a:r>
            <a:r>
              <a:rPr lang="en-US" altLang="zh-TW" sz="1400" dirty="0" err="1" smtClean="0">
                <a:latin typeface="Consolas" charset="0"/>
              </a:rPr>
              <a:t>coef</a:t>
            </a:r>
            <a:r>
              <a:rPr lang="en-US" altLang="zh-TW" sz="1400" dirty="0" smtClean="0">
                <a:latin typeface="Consolas" charset="0"/>
              </a:rPr>
              <a:t>, a</a:t>
            </a:r>
            <a:r>
              <a:rPr lang="en-US" altLang="zh-TW" sz="1400" b="1" dirty="0" smtClean="0">
                <a:solidFill>
                  <a:srgbClr val="FF0000"/>
                </a:solidFill>
                <a:latin typeface="Consolas" charset="0"/>
              </a:rPr>
              <a:t>-&gt;</a:t>
            </a:r>
            <a:r>
              <a:rPr lang="en-US" altLang="zh-TW" sz="1400" dirty="0" err="1" smtClean="0">
                <a:latin typeface="Consolas" charset="0"/>
              </a:rPr>
              <a:t>expon</a:t>
            </a:r>
            <a:r>
              <a:rPr lang="en-US" altLang="zh-TW" sz="1400" dirty="0" smtClean="0">
                <a:latin typeface="Consolas" charset="0"/>
              </a:rPr>
              <a:t>, </a:t>
            </a:r>
            <a:r>
              <a:rPr lang="en-US" altLang="zh-TW" sz="1400" b="1" dirty="0" smtClean="0">
                <a:solidFill>
                  <a:srgbClr val="FF0000"/>
                </a:solidFill>
                <a:latin typeface="Consolas" charset="0"/>
              </a:rPr>
              <a:t>&amp;</a:t>
            </a:r>
            <a:r>
              <a:rPr lang="en-US" altLang="zh-TW" sz="1400" dirty="0" smtClean="0">
                <a:latin typeface="Consolas" charset="0"/>
              </a:rPr>
              <a:t>rear); a = a</a:t>
            </a:r>
            <a:r>
              <a:rPr lang="en-US" altLang="zh-TW" sz="1400" b="1" dirty="0" smtClean="0">
                <a:solidFill>
                  <a:srgbClr val="FF0000"/>
                </a:solidFill>
                <a:latin typeface="Consolas" charset="0"/>
              </a:rPr>
              <a:t>-&gt;</a:t>
            </a:r>
            <a:r>
              <a:rPr lang="en-US" altLang="zh-TW" sz="1400" dirty="0" smtClean="0">
                <a:latin typeface="Consolas" charset="0"/>
              </a:rPr>
              <a:t>link; break;</a:t>
            </a:r>
          </a:p>
          <a:p>
            <a:pPr eaLnBrk="1" hangingPunct="1">
              <a:defRPr/>
            </a:pPr>
            <a:r>
              <a:rPr lang="en-US" altLang="zh-TW" sz="1400" dirty="0" smtClean="0">
                <a:latin typeface="Consolas" charset="0"/>
              </a:rPr>
              <a:t>        }</a:t>
            </a:r>
          </a:p>
          <a:p>
            <a:pPr eaLnBrk="1" hangingPunct="1">
              <a:defRPr/>
            </a:pPr>
            <a:r>
              <a:rPr lang="en-US" altLang="zh-TW" sz="1400" dirty="0" smtClean="0">
                <a:latin typeface="Consolas" charset="0"/>
              </a:rPr>
              <a:t>    /* copy rest of list a and then list b */</a:t>
            </a:r>
          </a:p>
          <a:p>
            <a:pPr eaLnBrk="1" hangingPunct="1">
              <a:defRPr/>
            </a:pPr>
            <a:r>
              <a:rPr lang="en-US" altLang="zh-TW" sz="1400" dirty="0" smtClean="0">
                <a:latin typeface="Consolas" charset="0"/>
              </a:rPr>
              <a:t>    for (; </a:t>
            </a:r>
            <a:r>
              <a:rPr lang="en-US" altLang="zh-TW" sz="1400" b="1" dirty="0" smtClean="0">
                <a:solidFill>
                  <a:srgbClr val="FF0000"/>
                </a:solidFill>
                <a:latin typeface="Consolas" charset="0"/>
              </a:rPr>
              <a:t>a</a:t>
            </a:r>
            <a:r>
              <a:rPr lang="en-US" altLang="zh-TW" sz="1400" dirty="0" smtClean="0">
                <a:latin typeface="Consolas" charset="0"/>
              </a:rPr>
              <a:t>; a = a</a:t>
            </a:r>
            <a:r>
              <a:rPr lang="en-US" altLang="zh-TW" sz="1400" b="1" dirty="0" smtClean="0">
                <a:solidFill>
                  <a:srgbClr val="FF0000"/>
                </a:solidFill>
                <a:latin typeface="Consolas" charset="0"/>
              </a:rPr>
              <a:t>-&gt;</a:t>
            </a:r>
            <a:r>
              <a:rPr lang="en-US" altLang="zh-TW" sz="1400" dirty="0" smtClean="0">
                <a:latin typeface="Consolas" charset="0"/>
              </a:rPr>
              <a:t>link) attach(a</a:t>
            </a:r>
            <a:r>
              <a:rPr lang="en-US" altLang="zh-TW" sz="1400" b="1" dirty="0" smtClean="0">
                <a:solidFill>
                  <a:srgbClr val="FF0000"/>
                </a:solidFill>
                <a:latin typeface="Consolas" charset="0"/>
              </a:rPr>
              <a:t>-&gt;</a:t>
            </a:r>
            <a:r>
              <a:rPr lang="en-US" altLang="zh-TW" sz="1400" dirty="0" err="1" smtClean="0">
                <a:latin typeface="Consolas" charset="0"/>
              </a:rPr>
              <a:t>coef</a:t>
            </a:r>
            <a:r>
              <a:rPr lang="en-US" altLang="zh-TW" sz="1400" dirty="0" smtClean="0">
                <a:latin typeface="Consolas" charset="0"/>
              </a:rPr>
              <a:t>, a</a:t>
            </a:r>
            <a:r>
              <a:rPr lang="en-US" altLang="zh-TW" sz="1400" b="1" dirty="0" smtClean="0">
                <a:solidFill>
                  <a:srgbClr val="FF0000"/>
                </a:solidFill>
                <a:latin typeface="Consolas" charset="0"/>
              </a:rPr>
              <a:t>-&gt;</a:t>
            </a:r>
            <a:r>
              <a:rPr lang="en-US" altLang="zh-TW" sz="1400" dirty="0" err="1" smtClean="0">
                <a:latin typeface="Consolas" charset="0"/>
              </a:rPr>
              <a:t>expon</a:t>
            </a:r>
            <a:r>
              <a:rPr lang="en-US" altLang="zh-TW" sz="1400" dirty="0" smtClean="0">
                <a:latin typeface="Consolas" charset="0"/>
              </a:rPr>
              <a:t>, </a:t>
            </a:r>
            <a:r>
              <a:rPr lang="en-US" altLang="zh-TW" sz="1400" b="1" dirty="0" smtClean="0">
                <a:solidFill>
                  <a:srgbClr val="FF0000"/>
                </a:solidFill>
                <a:latin typeface="Consolas" charset="0"/>
              </a:rPr>
              <a:t>&amp;</a:t>
            </a:r>
            <a:r>
              <a:rPr lang="en-US" altLang="zh-TW" sz="1400" dirty="0" smtClean="0">
                <a:latin typeface="Consolas" charset="0"/>
              </a:rPr>
              <a:t>rear);</a:t>
            </a:r>
          </a:p>
          <a:p>
            <a:pPr eaLnBrk="1" hangingPunct="1">
              <a:defRPr/>
            </a:pPr>
            <a:r>
              <a:rPr lang="en-US" altLang="zh-TW" sz="1400" dirty="0" smtClean="0">
                <a:latin typeface="Consolas" charset="0"/>
              </a:rPr>
              <a:t>    for (; </a:t>
            </a:r>
            <a:r>
              <a:rPr lang="en-US" altLang="zh-TW" sz="1400" b="1" dirty="0" smtClean="0">
                <a:solidFill>
                  <a:srgbClr val="FF0000"/>
                </a:solidFill>
                <a:latin typeface="Consolas" charset="0"/>
              </a:rPr>
              <a:t>b</a:t>
            </a:r>
            <a:r>
              <a:rPr lang="en-US" altLang="zh-TW" sz="1400" dirty="0" smtClean="0">
                <a:latin typeface="Consolas" charset="0"/>
              </a:rPr>
              <a:t>; b = b</a:t>
            </a:r>
            <a:r>
              <a:rPr lang="en-US" altLang="zh-TW" sz="1400" b="1" dirty="0" smtClean="0">
                <a:solidFill>
                  <a:srgbClr val="FF0000"/>
                </a:solidFill>
                <a:latin typeface="Consolas" charset="0"/>
              </a:rPr>
              <a:t>-&gt;</a:t>
            </a:r>
            <a:r>
              <a:rPr lang="en-US" altLang="zh-TW" sz="1400" dirty="0" smtClean="0">
                <a:latin typeface="Consolas" charset="0"/>
              </a:rPr>
              <a:t>link) attach(b</a:t>
            </a:r>
            <a:r>
              <a:rPr lang="en-US" altLang="zh-TW" sz="1400" b="1" dirty="0" smtClean="0">
                <a:solidFill>
                  <a:srgbClr val="FF0000"/>
                </a:solidFill>
                <a:latin typeface="Consolas" charset="0"/>
              </a:rPr>
              <a:t>-&gt;</a:t>
            </a:r>
            <a:r>
              <a:rPr lang="en-US" altLang="zh-TW" sz="1400" dirty="0" err="1" smtClean="0">
                <a:latin typeface="Consolas" charset="0"/>
              </a:rPr>
              <a:t>coef</a:t>
            </a:r>
            <a:r>
              <a:rPr lang="en-US" altLang="zh-TW" sz="1400" dirty="0" smtClean="0">
                <a:latin typeface="Consolas" charset="0"/>
              </a:rPr>
              <a:t>, b</a:t>
            </a:r>
            <a:r>
              <a:rPr lang="en-US" altLang="zh-TW" sz="1400" b="1" dirty="0" smtClean="0">
                <a:solidFill>
                  <a:srgbClr val="FF0000"/>
                </a:solidFill>
                <a:latin typeface="Consolas" charset="0"/>
              </a:rPr>
              <a:t>-&gt;</a:t>
            </a:r>
            <a:r>
              <a:rPr lang="en-US" altLang="zh-TW" sz="1400" dirty="0" err="1" smtClean="0">
                <a:latin typeface="Consolas" charset="0"/>
              </a:rPr>
              <a:t>expon</a:t>
            </a:r>
            <a:r>
              <a:rPr lang="en-US" altLang="zh-TW" sz="1400" dirty="0" smtClean="0">
                <a:latin typeface="Consolas" charset="0"/>
              </a:rPr>
              <a:t>, </a:t>
            </a:r>
            <a:r>
              <a:rPr lang="en-US" altLang="zh-TW" sz="1400" b="1" dirty="0" smtClean="0">
                <a:solidFill>
                  <a:srgbClr val="FF0000"/>
                </a:solidFill>
                <a:latin typeface="Consolas" charset="0"/>
              </a:rPr>
              <a:t>&amp;</a:t>
            </a:r>
            <a:r>
              <a:rPr lang="en-US" altLang="zh-TW" sz="1400" dirty="0" smtClean="0">
                <a:latin typeface="Consolas" charset="0"/>
              </a:rPr>
              <a:t>rear);</a:t>
            </a:r>
          </a:p>
          <a:p>
            <a:pPr eaLnBrk="1" hangingPunct="1">
              <a:defRPr/>
            </a:pPr>
            <a:r>
              <a:rPr lang="en-US" altLang="zh-TW" sz="1400" dirty="0" smtClean="0">
                <a:latin typeface="Consolas" charset="0"/>
              </a:rPr>
              <a:t>    rear</a:t>
            </a:r>
            <a:r>
              <a:rPr lang="en-US" altLang="zh-TW" sz="1400" b="1" dirty="0" smtClean="0">
                <a:solidFill>
                  <a:srgbClr val="FF0000"/>
                </a:solidFill>
                <a:latin typeface="Consolas" charset="0"/>
              </a:rPr>
              <a:t>-&gt;</a:t>
            </a:r>
            <a:r>
              <a:rPr lang="en-US" altLang="zh-TW" sz="1400" dirty="0" smtClean="0">
                <a:latin typeface="Consolas" charset="0"/>
              </a:rPr>
              <a:t>link = NULL;</a:t>
            </a:r>
          </a:p>
          <a:p>
            <a:pPr eaLnBrk="1" hangingPunct="1">
              <a:defRPr/>
            </a:pPr>
            <a:r>
              <a:rPr lang="en-US" altLang="zh-TW" sz="1400" dirty="0" smtClean="0">
                <a:latin typeface="Consolas" charset="0"/>
              </a:rPr>
              <a:t>    /* delete extra initial node */</a:t>
            </a:r>
          </a:p>
          <a:p>
            <a:pPr eaLnBrk="1" hangingPunct="1">
              <a:defRPr/>
            </a:pPr>
            <a:r>
              <a:rPr lang="en-US" altLang="zh-TW" sz="1400" dirty="0" smtClean="0">
                <a:latin typeface="Consolas" charset="0"/>
              </a:rPr>
              <a:t>    temp = front; front = front</a:t>
            </a:r>
            <a:r>
              <a:rPr lang="en-US" altLang="zh-TW" sz="1400" b="1" dirty="0" smtClean="0">
                <a:solidFill>
                  <a:srgbClr val="FF0000"/>
                </a:solidFill>
                <a:latin typeface="Consolas" charset="0"/>
              </a:rPr>
              <a:t>-&gt;</a:t>
            </a:r>
            <a:r>
              <a:rPr lang="en-US" altLang="zh-TW" sz="1400" dirty="0" smtClean="0">
                <a:latin typeface="Consolas" charset="0"/>
              </a:rPr>
              <a:t>link; </a:t>
            </a:r>
            <a:r>
              <a:rPr lang="en-US" altLang="zh-TW" sz="1400" b="1" dirty="0" smtClean="0">
                <a:solidFill>
                  <a:srgbClr val="FF0000"/>
                </a:solidFill>
                <a:latin typeface="Consolas" charset="0"/>
              </a:rPr>
              <a:t>free</a:t>
            </a:r>
            <a:r>
              <a:rPr lang="en-US" altLang="zh-TW" sz="1400" dirty="0" smtClean="0">
                <a:latin typeface="Consolas" charset="0"/>
              </a:rPr>
              <a:t>(temp);</a:t>
            </a:r>
          </a:p>
          <a:p>
            <a:pPr eaLnBrk="1" hangingPunct="1">
              <a:defRPr/>
            </a:pPr>
            <a:r>
              <a:rPr lang="en-US" altLang="zh-TW" sz="1400" dirty="0" smtClean="0">
                <a:latin typeface="Consolas" charset="0"/>
              </a:rPr>
              <a:t>    return front;</a:t>
            </a:r>
          </a:p>
          <a:p>
            <a:pPr eaLnBrk="1" hangingPunct="1">
              <a:defRPr/>
            </a:pPr>
            <a:r>
              <a:rPr lang="en-US" altLang="zh-TW" sz="1400" dirty="0" smtClean="0">
                <a:latin typeface="Consolas" charset="0"/>
              </a:rPr>
              <a:t>}</a:t>
            </a:r>
            <a:endParaRPr lang="zh-TW" altLang="en-US" sz="1400" dirty="0" smtClean="0">
              <a:latin typeface="Consolas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4"/>
          <p:cNvSpPr txBox="1">
            <a:spLocks noChangeArrowheads="1"/>
          </p:cNvSpPr>
          <p:nvPr/>
        </p:nvSpPr>
        <p:spPr bwMode="auto">
          <a:xfrm>
            <a:off x="304800" y="304800"/>
            <a:ext cx="8824913" cy="354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defRPr/>
            </a:pPr>
            <a:r>
              <a:rPr lang="en-US" altLang="zh-TW" sz="1600" dirty="0" smtClean="0">
                <a:latin typeface="Consolas" charset="0"/>
              </a:rPr>
              <a:t>/* create a new node with </a:t>
            </a:r>
            <a:r>
              <a:rPr lang="en-US" altLang="zh-TW" sz="1600" dirty="0" err="1" smtClean="0">
                <a:latin typeface="Consolas" charset="0"/>
              </a:rPr>
              <a:t>coef</a:t>
            </a:r>
            <a:r>
              <a:rPr lang="en-US" altLang="zh-TW" sz="1600" dirty="0" smtClean="0">
                <a:latin typeface="Consolas" charset="0"/>
              </a:rPr>
              <a:t> = </a:t>
            </a:r>
            <a:r>
              <a:rPr lang="en-US" altLang="zh-TW" sz="1600" dirty="0" err="1" smtClean="0">
                <a:latin typeface="Consolas" charset="0"/>
              </a:rPr>
              <a:t>coeffi</a:t>
            </a:r>
            <a:r>
              <a:rPr lang="en-US" altLang="zh-TW" sz="1600" dirty="0" smtClean="0">
                <a:latin typeface="Consolas" charset="0"/>
              </a:rPr>
              <a:t> </a:t>
            </a:r>
            <a:r>
              <a:rPr lang="en-US" altLang="zh-TW" sz="1600" dirty="0" err="1" smtClean="0">
                <a:latin typeface="Consolas" charset="0"/>
              </a:rPr>
              <a:t>cient</a:t>
            </a:r>
            <a:r>
              <a:rPr lang="en-US" altLang="zh-TW" sz="1600" dirty="0" smtClean="0">
                <a:latin typeface="Consolas" charset="0"/>
              </a:rPr>
              <a:t> and </a:t>
            </a:r>
            <a:r>
              <a:rPr lang="en-US" altLang="zh-TW" sz="1600" dirty="0" err="1" smtClean="0">
                <a:latin typeface="Consolas" charset="0"/>
              </a:rPr>
              <a:t>expon</a:t>
            </a:r>
            <a:r>
              <a:rPr lang="en-US" altLang="zh-TW" sz="1600" dirty="0" smtClean="0">
                <a:latin typeface="Consolas" charset="0"/>
              </a:rPr>
              <a:t> = exponent, attach it</a:t>
            </a:r>
          </a:p>
          <a:p>
            <a:pPr eaLnBrk="1" hangingPunct="1">
              <a:defRPr/>
            </a:pPr>
            <a:r>
              <a:rPr lang="en-US" altLang="zh-TW" sz="1600" dirty="0" smtClean="0">
                <a:latin typeface="Consolas" charset="0"/>
              </a:rPr>
              <a:t> * </a:t>
            </a:r>
            <a:r>
              <a:rPr lang="en-US" altLang="zh-TW" sz="1600" dirty="0" err="1" smtClean="0">
                <a:latin typeface="Consolas" charset="0"/>
              </a:rPr>
              <a:t>io</a:t>
            </a:r>
            <a:r>
              <a:rPr lang="en-US" altLang="zh-TW" sz="1600" dirty="0" smtClean="0">
                <a:latin typeface="Consolas" charset="0"/>
              </a:rPr>
              <a:t> the node pointed to by </a:t>
            </a:r>
            <a:r>
              <a:rPr lang="en-US" altLang="zh-TW" sz="1600" dirty="0" err="1" smtClean="0">
                <a:latin typeface="Consolas" charset="0"/>
              </a:rPr>
              <a:t>ptr</a:t>
            </a:r>
            <a:r>
              <a:rPr lang="en-US" altLang="zh-TW" sz="1600" dirty="0" smtClean="0">
                <a:latin typeface="Consolas" charset="0"/>
              </a:rPr>
              <a:t>. </a:t>
            </a:r>
            <a:r>
              <a:rPr lang="en-US" altLang="zh-TW" sz="1600" dirty="0" err="1" smtClean="0">
                <a:latin typeface="Consolas" charset="0"/>
              </a:rPr>
              <a:t>Ptr</a:t>
            </a:r>
            <a:r>
              <a:rPr lang="en-US" altLang="zh-TW" sz="1600" dirty="0" smtClean="0">
                <a:latin typeface="Consolas" charset="0"/>
              </a:rPr>
              <a:t> is updated to point to this new node */</a:t>
            </a:r>
          </a:p>
          <a:p>
            <a:pPr eaLnBrk="1" hangingPunct="1">
              <a:defRPr/>
            </a:pPr>
            <a:r>
              <a:rPr lang="en-US" altLang="zh-TW" sz="1600" dirty="0" smtClean="0">
                <a:latin typeface="Consolas" charset="0"/>
              </a:rPr>
              <a:t>void attach(float coefficient, </a:t>
            </a:r>
            <a:r>
              <a:rPr lang="en-US" altLang="zh-TW" sz="1600" dirty="0" err="1" smtClean="0">
                <a:latin typeface="Consolas" charset="0"/>
              </a:rPr>
              <a:t>int</a:t>
            </a:r>
            <a:r>
              <a:rPr lang="en-US" altLang="zh-TW" sz="1600" dirty="0" smtClean="0">
                <a:latin typeface="Consolas" charset="0"/>
              </a:rPr>
              <a:t> exponent, </a:t>
            </a:r>
            <a:r>
              <a:rPr lang="en-US" altLang="zh-TW" sz="1600" dirty="0" err="1" smtClean="0">
                <a:latin typeface="Consolas" charset="0"/>
              </a:rPr>
              <a:t>poly_pointer</a:t>
            </a:r>
            <a:r>
              <a:rPr lang="en-US" altLang="zh-TW" sz="1600" dirty="0" smtClean="0">
                <a:latin typeface="Consolas" charset="0"/>
              </a:rPr>
              <a:t> </a:t>
            </a:r>
            <a:r>
              <a:rPr lang="en-US" altLang="zh-TW" sz="1600" b="1" dirty="0" smtClean="0">
                <a:solidFill>
                  <a:srgbClr val="FF0000"/>
                </a:solidFill>
                <a:latin typeface="Consolas" charset="0"/>
              </a:rPr>
              <a:t>*</a:t>
            </a:r>
            <a:r>
              <a:rPr lang="en-US" altLang="zh-TW" sz="1600" dirty="0" err="1" smtClean="0">
                <a:latin typeface="Consolas" charset="0"/>
              </a:rPr>
              <a:t>ptr</a:t>
            </a:r>
            <a:r>
              <a:rPr lang="en-US" altLang="zh-TW" sz="1600" dirty="0" smtClean="0">
                <a:latin typeface="Consolas" charset="0"/>
              </a:rPr>
              <a:t>) {</a:t>
            </a:r>
          </a:p>
          <a:p>
            <a:pPr eaLnBrk="1" hangingPunct="1">
              <a:defRPr/>
            </a:pPr>
            <a:r>
              <a:rPr lang="en-US" altLang="zh-TW" sz="1600" dirty="0" smtClean="0">
                <a:latin typeface="Consolas" charset="0"/>
              </a:rPr>
              <a:t>    </a:t>
            </a:r>
            <a:r>
              <a:rPr lang="en-US" altLang="zh-TW" sz="1600" dirty="0" err="1" smtClean="0">
                <a:latin typeface="Consolas" charset="0"/>
              </a:rPr>
              <a:t>poly_pointer</a:t>
            </a:r>
            <a:r>
              <a:rPr lang="en-US" altLang="zh-TW" sz="1600" dirty="0" smtClean="0">
                <a:latin typeface="Consolas" charset="0"/>
              </a:rPr>
              <a:t> temp;</a:t>
            </a:r>
          </a:p>
          <a:p>
            <a:pPr eaLnBrk="1" hangingPunct="1">
              <a:defRPr/>
            </a:pPr>
            <a:r>
              <a:rPr lang="en-US" altLang="zh-TW" sz="1600" dirty="0" smtClean="0">
                <a:latin typeface="Consolas" charset="0"/>
              </a:rPr>
              <a:t>    temp = (</a:t>
            </a:r>
            <a:r>
              <a:rPr lang="en-US" altLang="zh-TW" sz="1600" dirty="0" err="1" smtClean="0">
                <a:latin typeface="Consolas" charset="0"/>
              </a:rPr>
              <a:t>poly_pointer</a:t>
            </a:r>
            <a:r>
              <a:rPr lang="en-US" altLang="zh-TW" sz="1600" dirty="0" smtClean="0">
                <a:latin typeface="Consolas" charset="0"/>
              </a:rPr>
              <a:t>)</a:t>
            </a:r>
            <a:r>
              <a:rPr lang="en-US" altLang="zh-TW" sz="1600" dirty="0" err="1" smtClean="0">
                <a:latin typeface="Consolas" charset="0"/>
              </a:rPr>
              <a:t>malloc</a:t>
            </a:r>
            <a:r>
              <a:rPr lang="en-US" altLang="zh-TW" sz="1600" dirty="0" smtClean="0">
                <a:latin typeface="Consolas" charset="0"/>
              </a:rPr>
              <a:t>(</a:t>
            </a:r>
            <a:r>
              <a:rPr lang="en-US" altLang="zh-TW" sz="1600" dirty="0" err="1" smtClean="0">
                <a:latin typeface="Consolas" charset="0"/>
              </a:rPr>
              <a:t>sizeof</a:t>
            </a:r>
            <a:r>
              <a:rPr lang="en-US" altLang="zh-TW" sz="1600" dirty="0" smtClean="0">
                <a:latin typeface="Consolas" charset="0"/>
              </a:rPr>
              <a:t>(</a:t>
            </a:r>
            <a:r>
              <a:rPr lang="en-US" altLang="zh-TW" sz="1600" dirty="0" err="1" smtClean="0">
                <a:latin typeface="Consolas" charset="0"/>
              </a:rPr>
              <a:t>poly_node</a:t>
            </a:r>
            <a:r>
              <a:rPr lang="en-US" altLang="zh-TW" sz="1600" dirty="0" smtClean="0">
                <a:latin typeface="Consolas" charset="0"/>
              </a:rPr>
              <a:t>));</a:t>
            </a:r>
          </a:p>
          <a:p>
            <a:pPr eaLnBrk="1" hangingPunct="1">
              <a:defRPr/>
            </a:pPr>
            <a:r>
              <a:rPr lang="en-US" altLang="zh-TW" sz="1600" dirty="0" smtClean="0">
                <a:latin typeface="Consolas" charset="0"/>
              </a:rPr>
              <a:t>    if (IS_FULL(temp)){</a:t>
            </a:r>
          </a:p>
          <a:p>
            <a:pPr eaLnBrk="1" hangingPunct="1">
              <a:defRPr/>
            </a:pPr>
            <a:r>
              <a:rPr lang="en-US" altLang="zh-TW" sz="1600" dirty="0" smtClean="0">
                <a:latin typeface="Consolas" charset="0"/>
              </a:rPr>
              <a:t>        </a:t>
            </a:r>
            <a:r>
              <a:rPr lang="en-US" altLang="zh-TW" sz="1600" dirty="0" err="1" smtClean="0">
                <a:latin typeface="Consolas" charset="0"/>
              </a:rPr>
              <a:t>fprintf</a:t>
            </a:r>
            <a:r>
              <a:rPr lang="en-US" altLang="zh-TW" sz="1600" dirty="0" smtClean="0">
                <a:latin typeface="Consolas" charset="0"/>
              </a:rPr>
              <a:t>(</a:t>
            </a:r>
            <a:r>
              <a:rPr lang="en-US" altLang="zh-TW" sz="1600" dirty="0" err="1" smtClean="0">
                <a:latin typeface="Consolas" charset="0"/>
              </a:rPr>
              <a:t>stderr</a:t>
            </a:r>
            <a:r>
              <a:rPr lang="en-US" altLang="zh-TW" sz="1600" dirty="0" smtClean="0">
                <a:latin typeface="Consolas" charset="0"/>
              </a:rPr>
              <a:t>, "The memory is full\n");</a:t>
            </a:r>
          </a:p>
          <a:p>
            <a:pPr eaLnBrk="1" hangingPunct="1">
              <a:defRPr/>
            </a:pPr>
            <a:r>
              <a:rPr lang="en-US" altLang="zh-TW" sz="1600" dirty="0" smtClean="0">
                <a:latin typeface="Consolas" charset="0"/>
              </a:rPr>
              <a:t>        exit(1);</a:t>
            </a:r>
          </a:p>
          <a:p>
            <a:pPr eaLnBrk="1" hangingPunct="1">
              <a:defRPr/>
            </a:pPr>
            <a:r>
              <a:rPr lang="en-US" altLang="zh-TW" sz="1600" dirty="0" smtClean="0">
                <a:latin typeface="Consolas" charset="0"/>
              </a:rPr>
              <a:t>    }</a:t>
            </a:r>
          </a:p>
          <a:p>
            <a:pPr eaLnBrk="1" hangingPunct="1">
              <a:defRPr/>
            </a:pPr>
            <a:r>
              <a:rPr lang="en-US" altLang="zh-TW" sz="1600" dirty="0" smtClean="0">
                <a:latin typeface="Consolas" charset="0"/>
              </a:rPr>
              <a:t>    temp</a:t>
            </a:r>
            <a:r>
              <a:rPr lang="en-US" altLang="zh-TW" sz="1600" b="1" dirty="0" smtClean="0">
                <a:solidFill>
                  <a:srgbClr val="FF0000"/>
                </a:solidFill>
                <a:latin typeface="Consolas" charset="0"/>
              </a:rPr>
              <a:t>-&gt;</a:t>
            </a:r>
            <a:r>
              <a:rPr lang="en-US" altLang="zh-TW" sz="1600" dirty="0" err="1" smtClean="0">
                <a:latin typeface="Consolas" charset="0"/>
              </a:rPr>
              <a:t>coef</a:t>
            </a:r>
            <a:r>
              <a:rPr lang="en-US" altLang="zh-TW" sz="1600" dirty="0" smtClean="0">
                <a:latin typeface="Consolas" charset="0"/>
              </a:rPr>
              <a:t> = coefficient;</a:t>
            </a:r>
          </a:p>
          <a:p>
            <a:pPr eaLnBrk="1" hangingPunct="1">
              <a:defRPr/>
            </a:pPr>
            <a:r>
              <a:rPr lang="en-US" altLang="zh-TW" sz="1600" dirty="0" smtClean="0">
                <a:latin typeface="Consolas" charset="0"/>
              </a:rPr>
              <a:t>    temp</a:t>
            </a:r>
            <a:r>
              <a:rPr lang="en-US" altLang="zh-TW" sz="1600" b="1" dirty="0" smtClean="0">
                <a:solidFill>
                  <a:srgbClr val="FF0000"/>
                </a:solidFill>
                <a:latin typeface="Consolas" charset="0"/>
              </a:rPr>
              <a:t>-&gt;</a:t>
            </a:r>
            <a:r>
              <a:rPr lang="en-US" altLang="zh-TW" sz="1600" dirty="0" err="1" smtClean="0">
                <a:latin typeface="Consolas" charset="0"/>
              </a:rPr>
              <a:t>expon</a:t>
            </a:r>
            <a:r>
              <a:rPr lang="en-US" altLang="zh-TW" sz="1600" dirty="0" smtClean="0">
                <a:latin typeface="Consolas" charset="0"/>
              </a:rPr>
              <a:t> = exponent;</a:t>
            </a:r>
          </a:p>
          <a:p>
            <a:pPr eaLnBrk="1" hangingPunct="1">
              <a:defRPr/>
            </a:pPr>
            <a:r>
              <a:rPr lang="en-US" altLang="zh-TW" sz="1600" dirty="0" smtClean="0">
                <a:latin typeface="Consolas" charset="0"/>
              </a:rPr>
              <a:t>    (*</a:t>
            </a:r>
            <a:r>
              <a:rPr lang="en-US" altLang="zh-TW" sz="1600" dirty="0" err="1" smtClean="0">
                <a:latin typeface="Consolas" charset="0"/>
              </a:rPr>
              <a:t>ptr</a:t>
            </a:r>
            <a:r>
              <a:rPr lang="en-US" altLang="zh-TW" sz="1600" dirty="0" smtClean="0">
                <a:latin typeface="Consolas" charset="0"/>
              </a:rPr>
              <a:t>)</a:t>
            </a:r>
            <a:r>
              <a:rPr lang="en-US" altLang="zh-TW" sz="1600" b="1" dirty="0" smtClean="0">
                <a:solidFill>
                  <a:srgbClr val="FF0000"/>
                </a:solidFill>
                <a:latin typeface="Consolas" charset="0"/>
              </a:rPr>
              <a:t>-&gt;</a:t>
            </a:r>
            <a:r>
              <a:rPr lang="en-US" altLang="zh-TW" sz="1600" dirty="0" smtClean="0">
                <a:latin typeface="Consolas" charset="0"/>
              </a:rPr>
              <a:t>link = temp;</a:t>
            </a:r>
          </a:p>
          <a:p>
            <a:pPr eaLnBrk="1" hangingPunct="1">
              <a:defRPr/>
            </a:pPr>
            <a:r>
              <a:rPr lang="en-US" altLang="zh-TW" sz="1600" dirty="0" smtClean="0">
                <a:latin typeface="Consolas" charset="0"/>
              </a:rPr>
              <a:t>    </a:t>
            </a:r>
            <a:r>
              <a:rPr lang="en-US" altLang="zh-TW" sz="1600" b="1" dirty="0" smtClean="0">
                <a:solidFill>
                  <a:srgbClr val="FF0000"/>
                </a:solidFill>
                <a:latin typeface="Consolas" charset="0"/>
              </a:rPr>
              <a:t>*</a:t>
            </a:r>
            <a:r>
              <a:rPr lang="en-US" altLang="zh-TW" sz="1600" dirty="0" err="1" smtClean="0">
                <a:latin typeface="Consolas" charset="0"/>
              </a:rPr>
              <a:t>ptr</a:t>
            </a:r>
            <a:r>
              <a:rPr lang="en-US" altLang="zh-TW" sz="1600" dirty="0" smtClean="0">
                <a:latin typeface="Consolas" charset="0"/>
              </a:rPr>
              <a:t> = temp;</a:t>
            </a:r>
          </a:p>
          <a:p>
            <a:pPr eaLnBrk="1" hangingPunct="1">
              <a:defRPr/>
            </a:pPr>
            <a:r>
              <a:rPr lang="en-US" altLang="zh-TW" sz="1600" dirty="0" smtClean="0">
                <a:latin typeface="Consolas" charset="0"/>
              </a:rPr>
              <a:t>}</a:t>
            </a:r>
            <a:endParaRPr lang="zh-TW" altLang="en-US" sz="1600" dirty="0" smtClean="0">
              <a:latin typeface="Consolas" charset="0"/>
            </a:endParaRPr>
          </a:p>
        </p:txBody>
      </p:sp>
      <p:sp>
        <p:nvSpPr>
          <p:cNvPr id="23555" name="Line 5"/>
          <p:cNvSpPr>
            <a:spLocks noChangeShapeType="1"/>
          </p:cNvSpPr>
          <p:nvPr/>
        </p:nvSpPr>
        <p:spPr bwMode="auto">
          <a:xfrm>
            <a:off x="3657600" y="2819400"/>
            <a:ext cx="2514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23556" name="Line 6"/>
          <p:cNvSpPr>
            <a:spLocks noChangeShapeType="1"/>
          </p:cNvSpPr>
          <p:nvPr/>
        </p:nvSpPr>
        <p:spPr bwMode="auto">
          <a:xfrm>
            <a:off x="3657600" y="2819400"/>
            <a:ext cx="0" cy="1828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23557" name="Text Box 7"/>
          <p:cNvSpPr txBox="1">
            <a:spLocks noChangeArrowheads="1"/>
          </p:cNvSpPr>
          <p:nvPr/>
        </p:nvSpPr>
        <p:spPr bwMode="auto">
          <a:xfrm>
            <a:off x="3870325" y="2855913"/>
            <a:ext cx="11620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defRPr/>
            </a:pPr>
            <a:r>
              <a:rPr lang="zh-TW" altLang="en-US" smtClean="0">
                <a:latin typeface="標楷體" charset="-120"/>
                <a:ea typeface="標楷體" charset="-120"/>
              </a:rPr>
              <a:t>刪除串列</a:t>
            </a:r>
            <a:r>
              <a:rPr lang="zh-TW" altLang="en-US" smtClean="0"/>
              <a:t> </a:t>
            </a:r>
          </a:p>
        </p:txBody>
      </p:sp>
      <p:sp>
        <p:nvSpPr>
          <p:cNvPr id="23558" name="Text Box 8"/>
          <p:cNvSpPr txBox="1">
            <a:spLocks noChangeArrowheads="1"/>
          </p:cNvSpPr>
          <p:nvPr/>
        </p:nvSpPr>
        <p:spPr bwMode="auto">
          <a:xfrm>
            <a:off x="3863975" y="3262313"/>
            <a:ext cx="5233988" cy="292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defRPr/>
            </a:pPr>
            <a:r>
              <a:rPr lang="en-US" altLang="zh-TW" sz="1600" dirty="0" smtClean="0">
                <a:latin typeface="Consolas" charset="0"/>
              </a:rPr>
              <a:t>/* erase the polynomial  pointed to by </a:t>
            </a:r>
            <a:r>
              <a:rPr lang="en-US" altLang="zh-TW" sz="1600" dirty="0" err="1" smtClean="0">
                <a:latin typeface="Consolas" charset="0"/>
              </a:rPr>
              <a:t>ptr</a:t>
            </a:r>
            <a:r>
              <a:rPr lang="en-US" altLang="zh-TW" sz="1600" dirty="0" smtClean="0">
                <a:latin typeface="Consolas" charset="0"/>
              </a:rPr>
              <a:t> */</a:t>
            </a:r>
          </a:p>
          <a:p>
            <a:pPr eaLnBrk="1" hangingPunct="1">
              <a:defRPr/>
            </a:pPr>
            <a:r>
              <a:rPr lang="en-US" altLang="zh-TW" sz="1600" dirty="0" smtClean="0">
                <a:latin typeface="Consolas" charset="0"/>
              </a:rPr>
              <a:t>void erase(</a:t>
            </a:r>
            <a:r>
              <a:rPr lang="en-US" altLang="zh-TW" sz="1600" dirty="0" err="1" smtClean="0">
                <a:latin typeface="Consolas" charset="0"/>
              </a:rPr>
              <a:t>poly_pointer</a:t>
            </a:r>
            <a:r>
              <a:rPr lang="en-US" altLang="zh-TW" sz="1600" dirty="0" smtClean="0">
                <a:latin typeface="Consolas" charset="0"/>
              </a:rPr>
              <a:t> </a:t>
            </a:r>
            <a:r>
              <a:rPr lang="en-US" altLang="zh-TW" sz="1600" b="1" dirty="0" smtClean="0">
                <a:solidFill>
                  <a:srgbClr val="FF0000"/>
                </a:solidFill>
                <a:latin typeface="Consolas" charset="0"/>
              </a:rPr>
              <a:t>*</a:t>
            </a:r>
            <a:r>
              <a:rPr lang="en-US" altLang="zh-TW" sz="1600" dirty="0" err="1" smtClean="0">
                <a:latin typeface="Consolas" charset="0"/>
              </a:rPr>
              <a:t>ptr</a:t>
            </a:r>
            <a:r>
              <a:rPr lang="en-US" altLang="zh-TW" sz="1600" dirty="0" smtClean="0">
                <a:latin typeface="Consolas" charset="0"/>
              </a:rPr>
              <a:t>) {</a:t>
            </a:r>
          </a:p>
          <a:p>
            <a:pPr eaLnBrk="1" hangingPunct="1">
              <a:defRPr/>
            </a:pPr>
            <a:r>
              <a:rPr lang="en-US" altLang="zh-TW" sz="1600" dirty="0" smtClean="0">
                <a:latin typeface="Consolas" charset="0"/>
              </a:rPr>
              <a:t>    </a:t>
            </a:r>
            <a:r>
              <a:rPr lang="en-US" altLang="zh-TW" sz="1600" dirty="0" err="1" smtClean="0">
                <a:latin typeface="Consolas" charset="0"/>
              </a:rPr>
              <a:t>poly_pointer</a:t>
            </a:r>
            <a:r>
              <a:rPr lang="en-US" altLang="zh-TW" sz="1600" dirty="0" smtClean="0">
                <a:latin typeface="Consolas" charset="0"/>
              </a:rPr>
              <a:t> temp;</a:t>
            </a:r>
          </a:p>
          <a:p>
            <a:pPr eaLnBrk="1" hangingPunct="1">
              <a:defRPr/>
            </a:pPr>
            <a:r>
              <a:rPr lang="en-US" altLang="zh-TW" sz="1600" dirty="0" smtClean="0">
                <a:latin typeface="Consolas" charset="0"/>
              </a:rPr>
              <a:t>    while (</a:t>
            </a:r>
            <a:r>
              <a:rPr lang="en-US" altLang="zh-TW" sz="1600" b="1" dirty="0" smtClean="0">
                <a:solidFill>
                  <a:srgbClr val="FF0000"/>
                </a:solidFill>
                <a:latin typeface="Consolas" charset="0"/>
              </a:rPr>
              <a:t>*</a:t>
            </a:r>
            <a:r>
              <a:rPr lang="en-US" altLang="zh-TW" sz="1600" dirty="0" err="1" smtClean="0">
                <a:latin typeface="Consolas" charset="0"/>
              </a:rPr>
              <a:t>ptr</a:t>
            </a:r>
            <a:r>
              <a:rPr lang="en-US" altLang="zh-TW" sz="1600" dirty="0" smtClean="0">
                <a:latin typeface="Consolas" charset="0"/>
              </a:rPr>
              <a:t>) {</a:t>
            </a:r>
          </a:p>
          <a:p>
            <a:pPr eaLnBrk="1" hangingPunct="1">
              <a:defRPr/>
            </a:pPr>
            <a:r>
              <a:rPr lang="en-US" altLang="zh-TW" sz="1600" dirty="0" smtClean="0">
                <a:latin typeface="Consolas" charset="0"/>
              </a:rPr>
              <a:t>        temp = </a:t>
            </a:r>
            <a:r>
              <a:rPr lang="en-US" altLang="zh-TW" sz="1600" b="1" dirty="0" smtClean="0">
                <a:solidFill>
                  <a:srgbClr val="FF0000"/>
                </a:solidFill>
                <a:latin typeface="Consolas" charset="0"/>
              </a:rPr>
              <a:t>*</a:t>
            </a:r>
            <a:r>
              <a:rPr lang="en-US" altLang="zh-TW" sz="1600" dirty="0" err="1" smtClean="0">
                <a:latin typeface="Consolas" charset="0"/>
              </a:rPr>
              <a:t>ptr</a:t>
            </a:r>
            <a:r>
              <a:rPr lang="en-US" altLang="zh-TW" sz="1600" dirty="0" smtClean="0">
                <a:latin typeface="Consolas" charset="0"/>
              </a:rPr>
              <a:t>;</a:t>
            </a:r>
          </a:p>
          <a:p>
            <a:pPr eaLnBrk="1" hangingPunct="1">
              <a:defRPr/>
            </a:pPr>
            <a:r>
              <a:rPr lang="en-US" altLang="zh-TW" sz="1600" dirty="0" smtClean="0">
                <a:latin typeface="Consolas" charset="0"/>
              </a:rPr>
              <a:t>        </a:t>
            </a:r>
            <a:r>
              <a:rPr lang="en-US" altLang="zh-TW" sz="1600" b="1" dirty="0" smtClean="0">
                <a:solidFill>
                  <a:srgbClr val="FF0000"/>
                </a:solidFill>
                <a:latin typeface="Consolas" charset="0"/>
              </a:rPr>
              <a:t>*</a:t>
            </a:r>
            <a:r>
              <a:rPr lang="en-US" altLang="zh-TW" sz="1600" dirty="0" err="1" smtClean="0">
                <a:latin typeface="Consolas" charset="0"/>
              </a:rPr>
              <a:t>ptr</a:t>
            </a:r>
            <a:r>
              <a:rPr lang="en-US" altLang="zh-TW" sz="1600" dirty="0" smtClean="0">
                <a:latin typeface="Consolas" charset="0"/>
              </a:rPr>
              <a:t> = (</a:t>
            </a:r>
            <a:r>
              <a:rPr lang="en-US" altLang="zh-TW" sz="1600" b="1" dirty="0" smtClean="0">
                <a:solidFill>
                  <a:srgbClr val="FF0000"/>
                </a:solidFill>
                <a:latin typeface="Consolas" charset="0"/>
              </a:rPr>
              <a:t>*</a:t>
            </a:r>
            <a:r>
              <a:rPr lang="en-US" altLang="zh-TW" sz="1600" dirty="0" err="1" smtClean="0">
                <a:latin typeface="Consolas" charset="0"/>
              </a:rPr>
              <a:t>ptr</a:t>
            </a:r>
            <a:r>
              <a:rPr lang="en-US" altLang="zh-TW" sz="1600" dirty="0" smtClean="0">
                <a:latin typeface="Consolas" charset="0"/>
              </a:rPr>
              <a:t>)</a:t>
            </a:r>
            <a:r>
              <a:rPr lang="en-US" altLang="zh-TW" sz="1600" b="1" dirty="0" smtClean="0">
                <a:solidFill>
                  <a:srgbClr val="FF0000"/>
                </a:solidFill>
                <a:latin typeface="Consolas" charset="0"/>
              </a:rPr>
              <a:t>-&gt;</a:t>
            </a:r>
            <a:r>
              <a:rPr lang="en-US" altLang="zh-TW" sz="1600" dirty="0" smtClean="0">
                <a:latin typeface="Consolas" charset="0"/>
              </a:rPr>
              <a:t>link;</a:t>
            </a:r>
          </a:p>
          <a:p>
            <a:pPr eaLnBrk="1" hangingPunct="1">
              <a:defRPr/>
            </a:pPr>
            <a:r>
              <a:rPr lang="en-US" altLang="zh-TW" sz="1600" dirty="0" smtClean="0">
                <a:latin typeface="Consolas" charset="0"/>
              </a:rPr>
              <a:t>        </a:t>
            </a:r>
            <a:r>
              <a:rPr lang="en-US" altLang="zh-TW" sz="1600" b="1" dirty="0" smtClean="0">
                <a:solidFill>
                  <a:srgbClr val="FF0000"/>
                </a:solidFill>
                <a:latin typeface="Consolas" charset="0"/>
              </a:rPr>
              <a:t>free</a:t>
            </a:r>
            <a:r>
              <a:rPr lang="en-US" altLang="zh-TW" sz="1600" dirty="0" smtClean="0">
                <a:latin typeface="Consolas" charset="0"/>
              </a:rPr>
              <a:t>(temp);</a:t>
            </a:r>
          </a:p>
          <a:p>
            <a:pPr eaLnBrk="1" hangingPunct="1">
              <a:defRPr/>
            </a:pPr>
            <a:r>
              <a:rPr lang="en-US" altLang="zh-TW" sz="1600" dirty="0" smtClean="0">
                <a:latin typeface="Consolas" charset="0"/>
              </a:rPr>
              <a:t>    }</a:t>
            </a:r>
          </a:p>
          <a:p>
            <a:pPr eaLnBrk="1" hangingPunct="1">
              <a:defRPr/>
            </a:pPr>
            <a:r>
              <a:rPr lang="en-US" altLang="zh-TW" sz="1600" dirty="0" smtClean="0">
                <a:latin typeface="Consolas" charset="0"/>
              </a:rPr>
              <a:t>}</a:t>
            </a:r>
          </a:p>
          <a:p>
            <a:pPr eaLnBrk="1" hangingPunct="1">
              <a:defRPr/>
            </a:pPr>
            <a:endParaRPr lang="zh-TW" altLang="en-US" sz="1600" dirty="0" smtClean="0">
              <a:solidFill>
                <a:srgbClr val="FF3300"/>
              </a:solidFill>
              <a:latin typeface="Consolas" charset="0"/>
            </a:endParaRPr>
          </a:p>
          <a:p>
            <a:pPr eaLnBrk="1" hangingPunct="1">
              <a:defRPr/>
            </a:pPr>
            <a:r>
              <a:rPr lang="en-US" altLang="zh-TW" sz="2400" dirty="0" smtClean="0">
                <a:solidFill>
                  <a:srgbClr val="FF3300"/>
                </a:solidFill>
                <a:latin typeface="Times New Roman" charset="0"/>
              </a:rPr>
              <a:t>free , </a:t>
            </a:r>
            <a:r>
              <a:rPr lang="en-US" altLang="zh-TW" sz="2400" dirty="0" err="1" smtClean="0">
                <a:solidFill>
                  <a:srgbClr val="FF3300"/>
                </a:solidFill>
                <a:latin typeface="Times New Roman" charset="0"/>
              </a:rPr>
              <a:t>calloc</a:t>
            </a:r>
            <a:r>
              <a:rPr lang="en-US" altLang="zh-TW" sz="2400" dirty="0" smtClean="0">
                <a:solidFill>
                  <a:srgbClr val="FF3300"/>
                </a:solidFill>
                <a:latin typeface="Times New Roman" charset="0"/>
              </a:rPr>
              <a:t> , </a:t>
            </a:r>
            <a:r>
              <a:rPr lang="en-US" altLang="zh-TW" sz="2400" dirty="0" err="1" smtClean="0">
                <a:solidFill>
                  <a:srgbClr val="FF3300"/>
                </a:solidFill>
                <a:latin typeface="Times New Roman" charset="0"/>
              </a:rPr>
              <a:t>malloc</a:t>
            </a:r>
            <a:r>
              <a:rPr lang="en-US" altLang="zh-TW" sz="2400" dirty="0" smtClean="0">
                <a:solidFill>
                  <a:srgbClr val="FF3300"/>
                </a:solidFill>
                <a:latin typeface="Times New Roman" charset="0"/>
              </a:rPr>
              <a:t> </a:t>
            </a:r>
            <a:r>
              <a:rPr lang="zh-TW" altLang="en-US" sz="2400" dirty="0" smtClean="0">
                <a:solidFill>
                  <a:srgbClr val="FF3300"/>
                </a:solidFill>
                <a:latin typeface="標楷體" charset="-120"/>
                <a:ea typeface="標楷體" charset="-120"/>
              </a:rPr>
              <a:t>浪費時間。</a:t>
            </a:r>
            <a:r>
              <a:rPr lang="zh-TW" altLang="en-US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smtClean="0">
                <a:solidFill>
                  <a:schemeClr val="tx1"/>
                </a:solidFill>
                <a:effectLst/>
                <a:latin typeface="細明體" pitchFamily="49" charset="-120"/>
                <a:ea typeface="細明體" pitchFamily="49" charset="-120"/>
              </a:rPr>
              <a:t>更多的串列運算</a:t>
            </a:r>
            <a:r>
              <a:rPr lang="zh-TW" altLang="en-US" smtClean="0"/>
              <a:t> </a:t>
            </a:r>
          </a:p>
        </p:txBody>
      </p:sp>
      <p:sp>
        <p:nvSpPr>
          <p:cNvPr id="24579" name="Text Box 4"/>
          <p:cNvSpPr txBox="1">
            <a:spLocks noChangeArrowheads="1"/>
          </p:cNvSpPr>
          <p:nvPr/>
        </p:nvSpPr>
        <p:spPr bwMode="auto">
          <a:xfrm>
            <a:off x="2133600" y="1508125"/>
            <a:ext cx="26320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defRPr/>
            </a:pPr>
            <a:r>
              <a:rPr lang="en-US" altLang="zh-TW" sz="2000" smtClean="0">
                <a:latin typeface="Times New Roman" charset="0"/>
              </a:rPr>
              <a:t>Ex </a:t>
            </a:r>
            <a:r>
              <a:rPr lang="zh-TW" altLang="en-US" sz="2000" smtClean="0">
                <a:latin typeface="標楷體" charset="-120"/>
                <a:ea typeface="標楷體" charset="-120"/>
              </a:rPr>
              <a:t>將</a:t>
            </a:r>
            <a:r>
              <a:rPr lang="zh-TW" altLang="en-US" sz="2000" smtClean="0">
                <a:solidFill>
                  <a:srgbClr val="FF3300"/>
                </a:solidFill>
                <a:latin typeface="標楷體" charset="-120"/>
                <a:ea typeface="標楷體" charset="-120"/>
              </a:rPr>
              <a:t>單</a:t>
            </a:r>
            <a:r>
              <a:rPr lang="zh-TW" altLang="en-US" sz="2000" smtClean="0">
                <a:latin typeface="標楷體" charset="-120"/>
                <a:ea typeface="標楷體" charset="-120"/>
              </a:rPr>
              <a:t>向鍵串列反向</a:t>
            </a:r>
            <a:r>
              <a:rPr lang="zh-TW" altLang="en-US" sz="2000" smtClean="0"/>
              <a:t> </a:t>
            </a:r>
          </a:p>
        </p:txBody>
      </p:sp>
      <p:sp>
        <p:nvSpPr>
          <p:cNvPr id="24580" name="Text Box 5"/>
          <p:cNvSpPr txBox="1">
            <a:spLocks noChangeArrowheads="1"/>
          </p:cNvSpPr>
          <p:nvPr/>
        </p:nvSpPr>
        <p:spPr bwMode="auto">
          <a:xfrm>
            <a:off x="2133600" y="2117725"/>
            <a:ext cx="5827713" cy="3786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defRPr/>
            </a:pPr>
            <a:r>
              <a:rPr lang="en-US" altLang="zh-TW" sz="2000" dirty="0" smtClean="0">
                <a:latin typeface="Consolas" charset="0"/>
              </a:rPr>
              <a:t>/* invert the list pointed to by lead */</a:t>
            </a:r>
          </a:p>
          <a:p>
            <a:pPr eaLnBrk="1" hangingPunct="1">
              <a:defRPr/>
            </a:pPr>
            <a:r>
              <a:rPr lang="en-US" altLang="zh-TW" sz="2000" dirty="0" err="1" smtClean="0">
                <a:latin typeface="Consolas" charset="0"/>
              </a:rPr>
              <a:t>list_pointer</a:t>
            </a:r>
            <a:r>
              <a:rPr lang="en-US" altLang="zh-TW" sz="2000" dirty="0" smtClean="0">
                <a:latin typeface="Consolas" charset="0"/>
              </a:rPr>
              <a:t> invert(</a:t>
            </a:r>
            <a:r>
              <a:rPr lang="en-US" altLang="zh-TW" sz="2000" dirty="0" err="1" smtClean="0">
                <a:latin typeface="Consolas" charset="0"/>
              </a:rPr>
              <a:t>list_pointer</a:t>
            </a:r>
            <a:r>
              <a:rPr lang="en-US" altLang="zh-TW" sz="2000" dirty="0" smtClean="0">
                <a:latin typeface="Consolas" charset="0"/>
              </a:rPr>
              <a:t> lead) {</a:t>
            </a:r>
          </a:p>
          <a:p>
            <a:pPr eaLnBrk="1" hangingPunct="1">
              <a:defRPr/>
            </a:pPr>
            <a:r>
              <a:rPr lang="en-US" altLang="zh-TW" sz="2000" dirty="0" smtClean="0">
                <a:latin typeface="Consolas" charset="0"/>
              </a:rPr>
              <a:t>    </a:t>
            </a:r>
            <a:r>
              <a:rPr lang="en-US" altLang="zh-TW" sz="2000" dirty="0" err="1" smtClean="0">
                <a:latin typeface="Consolas" charset="0"/>
              </a:rPr>
              <a:t>list_pointer</a:t>
            </a:r>
            <a:r>
              <a:rPr lang="en-US" altLang="zh-TW" sz="2000" dirty="0" smtClean="0">
                <a:latin typeface="Consolas" charset="0"/>
              </a:rPr>
              <a:t> middle, trail;</a:t>
            </a:r>
          </a:p>
          <a:p>
            <a:pPr eaLnBrk="1" hangingPunct="1">
              <a:defRPr/>
            </a:pPr>
            <a:r>
              <a:rPr lang="en-US" altLang="zh-TW" sz="2000" dirty="0" smtClean="0">
                <a:latin typeface="Consolas" charset="0"/>
              </a:rPr>
              <a:t>    middle = NULL;</a:t>
            </a:r>
          </a:p>
          <a:p>
            <a:pPr eaLnBrk="1" hangingPunct="1">
              <a:defRPr/>
            </a:pPr>
            <a:r>
              <a:rPr lang="en-US" altLang="zh-TW" sz="2000" dirty="0" smtClean="0">
                <a:latin typeface="Consolas" charset="0"/>
              </a:rPr>
              <a:t>    while (lead) {</a:t>
            </a:r>
          </a:p>
          <a:p>
            <a:pPr eaLnBrk="1" hangingPunct="1">
              <a:defRPr/>
            </a:pPr>
            <a:r>
              <a:rPr lang="en-US" altLang="zh-TW" sz="2000" dirty="0" smtClean="0">
                <a:latin typeface="Consolas" charset="0"/>
              </a:rPr>
              <a:t>        trail = middle;</a:t>
            </a:r>
          </a:p>
          <a:p>
            <a:pPr eaLnBrk="1" hangingPunct="1">
              <a:defRPr/>
            </a:pPr>
            <a:r>
              <a:rPr lang="en-US" altLang="zh-TW" sz="2000" dirty="0" smtClean="0">
                <a:latin typeface="Consolas" charset="0"/>
              </a:rPr>
              <a:t>        middle = lead;</a:t>
            </a:r>
          </a:p>
          <a:p>
            <a:pPr eaLnBrk="1" hangingPunct="1">
              <a:defRPr/>
            </a:pPr>
            <a:r>
              <a:rPr lang="en-US" altLang="zh-TW" sz="2000" dirty="0" smtClean="0">
                <a:latin typeface="Consolas" charset="0"/>
              </a:rPr>
              <a:t>        lead = lead</a:t>
            </a:r>
            <a:r>
              <a:rPr lang="en-US" altLang="zh-TW" sz="2000" b="1" dirty="0" smtClean="0">
                <a:solidFill>
                  <a:srgbClr val="FF0000"/>
                </a:solidFill>
                <a:latin typeface="Consolas" charset="0"/>
              </a:rPr>
              <a:t>-&gt;</a:t>
            </a:r>
            <a:r>
              <a:rPr lang="en-US" altLang="zh-TW" sz="2000" dirty="0" smtClean="0">
                <a:latin typeface="Consolas" charset="0"/>
              </a:rPr>
              <a:t>link;</a:t>
            </a:r>
          </a:p>
          <a:p>
            <a:pPr eaLnBrk="1" hangingPunct="1">
              <a:defRPr/>
            </a:pPr>
            <a:r>
              <a:rPr lang="en-US" altLang="zh-TW" sz="2000" dirty="0" smtClean="0">
                <a:latin typeface="Consolas" charset="0"/>
              </a:rPr>
              <a:t>        middle</a:t>
            </a:r>
            <a:r>
              <a:rPr lang="en-US" altLang="zh-TW" sz="2000" b="1" dirty="0" smtClean="0">
                <a:solidFill>
                  <a:srgbClr val="FF0000"/>
                </a:solidFill>
                <a:latin typeface="Consolas" charset="0"/>
              </a:rPr>
              <a:t>-&gt;</a:t>
            </a:r>
            <a:r>
              <a:rPr lang="en-US" altLang="zh-TW" sz="2000" dirty="0" smtClean="0">
                <a:latin typeface="Consolas" charset="0"/>
              </a:rPr>
              <a:t>link = trail;</a:t>
            </a:r>
          </a:p>
          <a:p>
            <a:pPr eaLnBrk="1" hangingPunct="1">
              <a:defRPr/>
            </a:pPr>
            <a:r>
              <a:rPr lang="en-US" altLang="zh-TW" sz="2000" dirty="0" smtClean="0">
                <a:latin typeface="Consolas" charset="0"/>
              </a:rPr>
              <a:t>    }</a:t>
            </a:r>
          </a:p>
          <a:p>
            <a:pPr eaLnBrk="1" hangingPunct="1">
              <a:defRPr/>
            </a:pPr>
            <a:r>
              <a:rPr lang="en-US" altLang="zh-TW" sz="2000" dirty="0" smtClean="0">
                <a:latin typeface="Consolas" charset="0"/>
              </a:rPr>
              <a:t>    return  middle;</a:t>
            </a:r>
          </a:p>
          <a:p>
            <a:pPr eaLnBrk="1" hangingPunct="1">
              <a:defRPr/>
            </a:pPr>
            <a:r>
              <a:rPr lang="en-US" altLang="zh-TW" sz="2000" dirty="0" smtClean="0">
                <a:latin typeface="Consolas" charset="0"/>
              </a:rPr>
              <a:t>}</a:t>
            </a:r>
          </a:p>
        </p:txBody>
      </p:sp>
      <p:sp>
        <p:nvSpPr>
          <p:cNvPr id="27653" name="文字方塊 4"/>
          <p:cNvSpPr txBox="1">
            <a:spLocks noChangeArrowheads="1"/>
          </p:cNvSpPr>
          <p:nvPr/>
        </p:nvSpPr>
        <p:spPr bwMode="auto">
          <a:xfrm>
            <a:off x="7019925" y="5534025"/>
            <a:ext cx="8397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="1">
                <a:solidFill>
                  <a:srgbClr val="FF0000"/>
                </a:solidFill>
              </a:rPr>
              <a:t>list1.c</a:t>
            </a:r>
            <a:endParaRPr lang="zh-TW" altLang="en-US" sz="1800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4"/>
          <p:cNvSpPr txBox="1">
            <a:spLocks noChangeArrowheads="1"/>
          </p:cNvSpPr>
          <p:nvPr/>
        </p:nvSpPr>
        <p:spPr bwMode="auto">
          <a:xfrm>
            <a:off x="593725" y="609600"/>
            <a:ext cx="31400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defRPr/>
            </a:pPr>
            <a:r>
              <a:rPr lang="en-US" altLang="zh-TW" sz="2000" smtClean="0">
                <a:latin typeface="Times New Roman" charset="0"/>
              </a:rPr>
              <a:t>Ex </a:t>
            </a:r>
            <a:r>
              <a:rPr lang="zh-TW" altLang="en-US" sz="2000" smtClean="0">
                <a:latin typeface="標楷體" charset="-120"/>
                <a:ea typeface="標楷體" charset="-120"/>
              </a:rPr>
              <a:t>合併兩個單向鍵結串列</a:t>
            </a:r>
            <a:r>
              <a:rPr lang="zh-TW" altLang="en-US" sz="2000" smtClean="0"/>
              <a:t> </a:t>
            </a:r>
          </a:p>
        </p:txBody>
      </p:sp>
      <p:sp>
        <p:nvSpPr>
          <p:cNvPr id="25603" name="Text Box 5"/>
          <p:cNvSpPr txBox="1">
            <a:spLocks noChangeArrowheads="1"/>
          </p:cNvSpPr>
          <p:nvPr/>
        </p:nvSpPr>
        <p:spPr bwMode="auto">
          <a:xfrm>
            <a:off x="0" y="1447800"/>
            <a:ext cx="9144000" cy="440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defRPr/>
            </a:pPr>
            <a:r>
              <a:rPr lang="en-US" altLang="zh-TW" sz="2000" dirty="0" smtClean="0">
                <a:latin typeface="Consolas" charset="0"/>
              </a:rPr>
              <a:t>/* produce a new list that contains the list ptr1 followed by the list ptr2. The list pointed to by ptr1 is changed permanently */</a:t>
            </a:r>
          </a:p>
          <a:p>
            <a:pPr eaLnBrk="1" hangingPunct="1">
              <a:defRPr/>
            </a:pPr>
            <a:r>
              <a:rPr lang="en-US" altLang="zh-TW" sz="2000" dirty="0" err="1" smtClean="0">
                <a:latin typeface="Consolas" charset="0"/>
              </a:rPr>
              <a:t>list_pointer</a:t>
            </a:r>
            <a:r>
              <a:rPr lang="en-US" altLang="zh-TW" sz="2000" dirty="0" smtClean="0">
                <a:latin typeface="Consolas" charset="0"/>
              </a:rPr>
              <a:t> concatenate(</a:t>
            </a:r>
            <a:r>
              <a:rPr lang="en-US" altLang="zh-TW" sz="2000" dirty="0" err="1" smtClean="0">
                <a:latin typeface="Consolas" charset="0"/>
              </a:rPr>
              <a:t>list_pointer</a:t>
            </a:r>
            <a:r>
              <a:rPr lang="en-US" altLang="zh-TW" sz="2000" dirty="0" smtClean="0">
                <a:latin typeface="Consolas" charset="0"/>
              </a:rPr>
              <a:t> ptr1, </a:t>
            </a:r>
            <a:r>
              <a:rPr lang="en-US" altLang="zh-TW" sz="2000" dirty="0" err="1" smtClean="0">
                <a:latin typeface="Consolas" charset="0"/>
              </a:rPr>
              <a:t>list_pointer</a:t>
            </a:r>
            <a:r>
              <a:rPr lang="en-US" altLang="zh-TW" sz="2000" dirty="0" smtClean="0">
                <a:latin typeface="Consolas" charset="0"/>
              </a:rPr>
              <a:t> ptr2) {</a:t>
            </a:r>
          </a:p>
          <a:p>
            <a:pPr eaLnBrk="1" hangingPunct="1">
              <a:defRPr/>
            </a:pPr>
            <a:r>
              <a:rPr lang="en-US" altLang="zh-TW" sz="2000" dirty="0" smtClean="0">
                <a:latin typeface="Consolas" charset="0"/>
              </a:rPr>
              <a:t>    </a:t>
            </a:r>
            <a:r>
              <a:rPr lang="en-US" altLang="zh-TW" sz="2000" dirty="0" err="1" smtClean="0">
                <a:latin typeface="Consolas" charset="0"/>
              </a:rPr>
              <a:t>list_pointer</a:t>
            </a:r>
            <a:r>
              <a:rPr lang="en-US" altLang="zh-TW" sz="2000" dirty="0" smtClean="0">
                <a:latin typeface="Consolas" charset="0"/>
              </a:rPr>
              <a:t> temp;</a:t>
            </a:r>
          </a:p>
          <a:p>
            <a:pPr eaLnBrk="1" hangingPunct="1">
              <a:defRPr/>
            </a:pPr>
            <a:r>
              <a:rPr lang="en-US" altLang="zh-TW" sz="2000" dirty="0" smtClean="0">
                <a:latin typeface="Consolas" charset="0"/>
              </a:rPr>
              <a:t>    if (!ptr1) return ptr2;</a:t>
            </a:r>
          </a:p>
          <a:p>
            <a:pPr eaLnBrk="1" hangingPunct="1">
              <a:defRPr/>
            </a:pPr>
            <a:r>
              <a:rPr lang="en-US" altLang="zh-TW" sz="2000" dirty="0" smtClean="0">
                <a:latin typeface="Consolas" charset="0"/>
              </a:rPr>
              <a:t>    else {</a:t>
            </a:r>
          </a:p>
          <a:p>
            <a:pPr eaLnBrk="1" hangingPunct="1">
              <a:defRPr/>
            </a:pPr>
            <a:r>
              <a:rPr lang="en-US" altLang="zh-TW" sz="2000" dirty="0" smtClean="0">
                <a:latin typeface="Consolas" charset="0"/>
              </a:rPr>
              <a:t>        if (ptr2) {</a:t>
            </a:r>
          </a:p>
          <a:p>
            <a:pPr eaLnBrk="1" hangingPunct="1">
              <a:defRPr/>
            </a:pPr>
            <a:r>
              <a:rPr lang="en-US" altLang="zh-TW" sz="2000" dirty="0" smtClean="0">
                <a:latin typeface="Consolas" charset="0"/>
              </a:rPr>
              <a:t>            for (temp = ptr1; temp</a:t>
            </a:r>
            <a:r>
              <a:rPr lang="en-US" altLang="zh-TW" sz="2000" b="1" dirty="0" smtClean="0">
                <a:solidFill>
                  <a:srgbClr val="FF0000"/>
                </a:solidFill>
                <a:latin typeface="Consolas" charset="0"/>
              </a:rPr>
              <a:t>-&gt;</a:t>
            </a:r>
            <a:r>
              <a:rPr lang="en-US" altLang="zh-TW" sz="2000" dirty="0" smtClean="0">
                <a:latin typeface="Consolas" charset="0"/>
              </a:rPr>
              <a:t>link; temp = temp</a:t>
            </a:r>
            <a:r>
              <a:rPr lang="en-US" altLang="zh-TW" sz="2000" b="1" dirty="0" smtClean="0">
                <a:solidFill>
                  <a:srgbClr val="FF0000"/>
                </a:solidFill>
                <a:latin typeface="Consolas" charset="0"/>
              </a:rPr>
              <a:t>-&gt;</a:t>
            </a:r>
            <a:r>
              <a:rPr lang="en-US" altLang="zh-TW" sz="2000" dirty="0" smtClean="0">
                <a:latin typeface="Consolas" charset="0"/>
              </a:rPr>
              <a:t>link);</a:t>
            </a:r>
          </a:p>
          <a:p>
            <a:pPr eaLnBrk="1" hangingPunct="1">
              <a:defRPr/>
            </a:pPr>
            <a:r>
              <a:rPr lang="en-US" altLang="zh-TW" sz="2000" dirty="0" smtClean="0">
                <a:latin typeface="Consolas" charset="0"/>
              </a:rPr>
              <a:t>            temp</a:t>
            </a:r>
            <a:r>
              <a:rPr lang="en-US" altLang="zh-TW" sz="2000" b="1" dirty="0" smtClean="0">
                <a:solidFill>
                  <a:srgbClr val="FF0000"/>
                </a:solidFill>
                <a:latin typeface="Consolas" charset="0"/>
              </a:rPr>
              <a:t>-&gt;</a:t>
            </a:r>
            <a:r>
              <a:rPr lang="en-US" altLang="zh-TW" sz="2000" dirty="0" smtClean="0">
                <a:latin typeface="Consolas" charset="0"/>
              </a:rPr>
              <a:t>link = ptr2;</a:t>
            </a:r>
          </a:p>
          <a:p>
            <a:pPr eaLnBrk="1" hangingPunct="1">
              <a:defRPr/>
            </a:pPr>
            <a:r>
              <a:rPr lang="en-US" altLang="zh-TW" sz="2000" dirty="0" smtClean="0">
                <a:latin typeface="Consolas" charset="0"/>
              </a:rPr>
              <a:t>        }</a:t>
            </a:r>
          </a:p>
          <a:p>
            <a:pPr eaLnBrk="1" hangingPunct="1">
              <a:defRPr/>
            </a:pPr>
            <a:r>
              <a:rPr lang="en-US" altLang="zh-TW" sz="2000" dirty="0" smtClean="0">
                <a:latin typeface="Consolas" charset="0"/>
              </a:rPr>
              <a:t>        return ptr1;</a:t>
            </a:r>
          </a:p>
          <a:p>
            <a:pPr eaLnBrk="1" hangingPunct="1">
              <a:defRPr/>
            </a:pPr>
            <a:r>
              <a:rPr lang="en-US" altLang="zh-TW" sz="2000" dirty="0" smtClean="0">
                <a:latin typeface="Consolas" charset="0"/>
              </a:rPr>
              <a:t>    }</a:t>
            </a:r>
          </a:p>
          <a:p>
            <a:pPr eaLnBrk="1" hangingPunct="1">
              <a:defRPr/>
            </a:pPr>
            <a:r>
              <a:rPr lang="en-US" altLang="zh-TW" sz="2000" dirty="0" smtClean="0">
                <a:latin typeface="Consolas" charset="0"/>
              </a:rPr>
              <a:t>}</a:t>
            </a:r>
            <a:endParaRPr lang="zh-TW" altLang="en-US" sz="2000" dirty="0" smtClean="0">
              <a:latin typeface="Consolas" charset="0"/>
            </a:endParaRPr>
          </a:p>
        </p:txBody>
      </p:sp>
      <p:sp>
        <p:nvSpPr>
          <p:cNvPr id="28676" name="文字方塊 3"/>
          <p:cNvSpPr txBox="1">
            <a:spLocks noChangeArrowheads="1"/>
          </p:cNvSpPr>
          <p:nvPr/>
        </p:nvSpPr>
        <p:spPr bwMode="auto">
          <a:xfrm>
            <a:off x="7019925" y="5534025"/>
            <a:ext cx="8397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="1">
                <a:solidFill>
                  <a:srgbClr val="FF0000"/>
                </a:solidFill>
              </a:rPr>
              <a:t>list1.c</a:t>
            </a:r>
            <a:endParaRPr lang="zh-TW" altLang="en-US" sz="1800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4"/>
          <p:cNvSpPr txBox="1">
            <a:spLocks noChangeArrowheads="1"/>
          </p:cNvSpPr>
          <p:nvPr/>
        </p:nvSpPr>
        <p:spPr bwMode="auto">
          <a:xfrm>
            <a:off x="1676400" y="41275"/>
            <a:ext cx="5775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TW" sz="2400" b="1" smtClean="0">
                <a:latin typeface="Times New Roman" panose="02020603050405020304" pitchFamily="18" charset="0"/>
              </a:rPr>
              <a:t>Ex</a:t>
            </a:r>
            <a:r>
              <a:rPr lang="en-US" altLang="zh-TW" sz="2400" b="1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2400" b="1" smtClean="0">
                <a:solidFill>
                  <a:srgbClr val="FF0000"/>
                </a:solidFill>
                <a:latin typeface="Times New Roman" panose="02020603050405020304" pitchFamily="18" charset="0"/>
              </a:rPr>
              <a:t>(</a:t>
            </a:r>
            <a:r>
              <a:rPr lang="zh-TW" altLang="en-US" sz="2400" b="1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如何有效率將不用之鍵串加入</a:t>
            </a:r>
            <a:r>
              <a:rPr lang="en-US" altLang="zh-TW" sz="2400" b="1" smtClean="0">
                <a:solidFill>
                  <a:srgbClr val="FF0000"/>
                </a:solidFill>
                <a:latin typeface="Times New Roman" panose="02020603050405020304" pitchFamily="18" charset="0"/>
              </a:rPr>
              <a:t>avail</a:t>
            </a:r>
            <a:r>
              <a:rPr lang="zh-TW" altLang="en-US" sz="2400" b="1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中</a:t>
            </a:r>
            <a:r>
              <a:rPr lang="zh-TW" altLang="en-US" sz="2400" b="1" smtClean="0">
                <a:solidFill>
                  <a:srgbClr val="FF0000"/>
                </a:solidFill>
                <a:latin typeface="Times New Roman" panose="02020603050405020304" pitchFamily="18" charset="0"/>
              </a:rPr>
              <a:t>)</a:t>
            </a:r>
            <a:r>
              <a:rPr lang="zh-TW" altLang="en-US" sz="1800" smtClean="0"/>
              <a:t> </a:t>
            </a:r>
          </a:p>
        </p:txBody>
      </p:sp>
      <p:grpSp>
        <p:nvGrpSpPr>
          <p:cNvPr id="29699" name="Group 7"/>
          <p:cNvGrpSpPr>
            <a:grpSpLocks/>
          </p:cNvGrpSpPr>
          <p:nvPr/>
        </p:nvGrpSpPr>
        <p:grpSpPr bwMode="auto">
          <a:xfrm>
            <a:off x="2195513" y="1773238"/>
            <a:ext cx="914400" cy="457200"/>
            <a:chOff x="672" y="624"/>
            <a:chExt cx="576" cy="288"/>
          </a:xfrm>
        </p:grpSpPr>
        <p:sp>
          <p:nvSpPr>
            <p:cNvPr id="26700" name="Rectangle 5"/>
            <p:cNvSpPr>
              <a:spLocks noChangeArrowheads="1"/>
            </p:cNvSpPr>
            <p:nvPr/>
          </p:nvSpPr>
          <p:spPr bwMode="auto">
            <a:xfrm>
              <a:off x="672" y="624"/>
              <a:ext cx="576" cy="28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FF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defRPr/>
              </a:pPr>
              <a:endParaRPr lang="zh-TW" altLang="en-US" smtClean="0"/>
            </a:p>
          </p:txBody>
        </p:sp>
        <p:sp>
          <p:nvSpPr>
            <p:cNvPr id="26701" name="Line 6"/>
            <p:cNvSpPr>
              <a:spLocks noChangeShapeType="1"/>
            </p:cNvSpPr>
            <p:nvPr/>
          </p:nvSpPr>
          <p:spPr bwMode="auto">
            <a:xfrm>
              <a:off x="1104" y="624"/>
              <a:ext cx="0" cy="288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</p:grpSp>
      <p:grpSp>
        <p:nvGrpSpPr>
          <p:cNvPr id="29700" name="Group 8"/>
          <p:cNvGrpSpPr>
            <a:grpSpLocks/>
          </p:cNvGrpSpPr>
          <p:nvPr/>
        </p:nvGrpSpPr>
        <p:grpSpPr bwMode="auto">
          <a:xfrm>
            <a:off x="3492500" y="1773238"/>
            <a:ext cx="914400" cy="457200"/>
            <a:chOff x="672" y="624"/>
            <a:chExt cx="576" cy="288"/>
          </a:xfrm>
        </p:grpSpPr>
        <p:sp>
          <p:nvSpPr>
            <p:cNvPr id="26698" name="Rectangle 9"/>
            <p:cNvSpPr>
              <a:spLocks noChangeArrowheads="1"/>
            </p:cNvSpPr>
            <p:nvPr/>
          </p:nvSpPr>
          <p:spPr bwMode="auto">
            <a:xfrm>
              <a:off x="672" y="624"/>
              <a:ext cx="576" cy="28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FF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defRPr/>
              </a:pPr>
              <a:endParaRPr lang="zh-TW" altLang="en-US" smtClean="0"/>
            </a:p>
          </p:txBody>
        </p:sp>
        <p:sp>
          <p:nvSpPr>
            <p:cNvPr id="26699" name="Line 10"/>
            <p:cNvSpPr>
              <a:spLocks noChangeShapeType="1"/>
            </p:cNvSpPr>
            <p:nvPr/>
          </p:nvSpPr>
          <p:spPr bwMode="auto">
            <a:xfrm>
              <a:off x="1104" y="624"/>
              <a:ext cx="0" cy="288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</p:grpSp>
      <p:grpSp>
        <p:nvGrpSpPr>
          <p:cNvPr id="29701" name="Group 11"/>
          <p:cNvGrpSpPr>
            <a:grpSpLocks/>
          </p:cNvGrpSpPr>
          <p:nvPr/>
        </p:nvGrpSpPr>
        <p:grpSpPr bwMode="auto">
          <a:xfrm>
            <a:off x="6156325" y="1844675"/>
            <a:ext cx="914400" cy="457200"/>
            <a:chOff x="672" y="624"/>
            <a:chExt cx="576" cy="288"/>
          </a:xfrm>
        </p:grpSpPr>
        <p:sp>
          <p:nvSpPr>
            <p:cNvPr id="26696" name="Rectangle 12"/>
            <p:cNvSpPr>
              <a:spLocks noChangeArrowheads="1"/>
            </p:cNvSpPr>
            <p:nvPr/>
          </p:nvSpPr>
          <p:spPr bwMode="auto">
            <a:xfrm>
              <a:off x="672" y="624"/>
              <a:ext cx="576" cy="28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FF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defRPr/>
              </a:pPr>
              <a:endParaRPr lang="zh-TW" altLang="en-US" smtClean="0"/>
            </a:p>
          </p:txBody>
        </p:sp>
        <p:sp>
          <p:nvSpPr>
            <p:cNvPr id="26697" name="Line 13"/>
            <p:cNvSpPr>
              <a:spLocks noChangeShapeType="1"/>
            </p:cNvSpPr>
            <p:nvPr/>
          </p:nvSpPr>
          <p:spPr bwMode="auto">
            <a:xfrm>
              <a:off x="1104" y="624"/>
              <a:ext cx="0" cy="288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</p:grpSp>
      <p:sp>
        <p:nvSpPr>
          <p:cNvPr id="26630" name="Line 14"/>
          <p:cNvSpPr>
            <a:spLocks noChangeShapeType="1"/>
          </p:cNvSpPr>
          <p:nvPr/>
        </p:nvSpPr>
        <p:spPr bwMode="auto">
          <a:xfrm>
            <a:off x="3203575" y="1989138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26631" name="Line 15"/>
          <p:cNvSpPr>
            <a:spLocks noChangeShapeType="1"/>
          </p:cNvSpPr>
          <p:nvPr/>
        </p:nvSpPr>
        <p:spPr bwMode="auto">
          <a:xfrm>
            <a:off x="4500563" y="1989138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26632" name="Line 16"/>
          <p:cNvSpPr>
            <a:spLocks noChangeShapeType="1"/>
          </p:cNvSpPr>
          <p:nvPr/>
        </p:nvSpPr>
        <p:spPr bwMode="auto">
          <a:xfrm>
            <a:off x="5724525" y="2060575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26633" name="Text Box 17"/>
          <p:cNvSpPr txBox="1">
            <a:spLocks noChangeArrowheads="1"/>
          </p:cNvSpPr>
          <p:nvPr/>
        </p:nvSpPr>
        <p:spPr bwMode="auto">
          <a:xfrm>
            <a:off x="4859338" y="1844675"/>
            <a:ext cx="869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defRPr/>
            </a:pPr>
            <a:r>
              <a:rPr lang="zh-TW" altLang="en-US" smtClean="0"/>
              <a:t>．．．</a:t>
            </a:r>
          </a:p>
        </p:txBody>
      </p:sp>
      <p:sp>
        <p:nvSpPr>
          <p:cNvPr id="26634" name="Line 18"/>
          <p:cNvSpPr>
            <a:spLocks noChangeShapeType="1"/>
          </p:cNvSpPr>
          <p:nvPr/>
        </p:nvSpPr>
        <p:spPr bwMode="auto">
          <a:xfrm>
            <a:off x="7092950" y="2060575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26635" name="Line 19"/>
          <p:cNvSpPr>
            <a:spLocks noChangeShapeType="1"/>
          </p:cNvSpPr>
          <p:nvPr/>
        </p:nvSpPr>
        <p:spPr bwMode="auto">
          <a:xfrm>
            <a:off x="7308850" y="2060575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26636" name="Line 20"/>
          <p:cNvSpPr>
            <a:spLocks noChangeShapeType="1"/>
          </p:cNvSpPr>
          <p:nvPr/>
        </p:nvSpPr>
        <p:spPr bwMode="auto">
          <a:xfrm>
            <a:off x="7235825" y="2276475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26637" name="Line 21"/>
          <p:cNvSpPr>
            <a:spLocks noChangeShapeType="1"/>
          </p:cNvSpPr>
          <p:nvPr/>
        </p:nvSpPr>
        <p:spPr bwMode="auto">
          <a:xfrm>
            <a:off x="7235825" y="23495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26638" name="Line 22"/>
          <p:cNvSpPr>
            <a:spLocks noChangeShapeType="1"/>
          </p:cNvSpPr>
          <p:nvPr/>
        </p:nvSpPr>
        <p:spPr bwMode="auto">
          <a:xfrm>
            <a:off x="2484438" y="1484313"/>
            <a:ext cx="0" cy="3048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26639" name="Text Box 23"/>
          <p:cNvSpPr txBox="1">
            <a:spLocks noChangeArrowheads="1"/>
          </p:cNvSpPr>
          <p:nvPr/>
        </p:nvSpPr>
        <p:spPr bwMode="auto">
          <a:xfrm>
            <a:off x="2268538" y="1196975"/>
            <a:ext cx="450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defRPr/>
            </a:pPr>
            <a:r>
              <a:rPr lang="en-US" altLang="zh-TW" smtClean="0">
                <a:solidFill>
                  <a:srgbClr val="FF3300"/>
                </a:solidFill>
              </a:rPr>
              <a:t>ptr</a:t>
            </a:r>
          </a:p>
        </p:txBody>
      </p:sp>
      <p:grpSp>
        <p:nvGrpSpPr>
          <p:cNvPr id="29712" name="Group 24"/>
          <p:cNvGrpSpPr>
            <a:grpSpLocks/>
          </p:cNvGrpSpPr>
          <p:nvPr/>
        </p:nvGrpSpPr>
        <p:grpSpPr bwMode="auto">
          <a:xfrm>
            <a:off x="2195513" y="2852738"/>
            <a:ext cx="914400" cy="457200"/>
            <a:chOff x="672" y="624"/>
            <a:chExt cx="576" cy="288"/>
          </a:xfrm>
        </p:grpSpPr>
        <p:sp>
          <p:nvSpPr>
            <p:cNvPr id="26694" name="Rectangle 25"/>
            <p:cNvSpPr>
              <a:spLocks noChangeArrowheads="1"/>
            </p:cNvSpPr>
            <p:nvPr/>
          </p:nvSpPr>
          <p:spPr bwMode="auto">
            <a:xfrm>
              <a:off x="672" y="624"/>
              <a:ext cx="576" cy="28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FF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defRPr/>
              </a:pPr>
              <a:endParaRPr lang="zh-TW" altLang="en-US" smtClean="0"/>
            </a:p>
          </p:txBody>
        </p:sp>
        <p:sp>
          <p:nvSpPr>
            <p:cNvPr id="26695" name="Line 26"/>
            <p:cNvSpPr>
              <a:spLocks noChangeShapeType="1"/>
            </p:cNvSpPr>
            <p:nvPr/>
          </p:nvSpPr>
          <p:spPr bwMode="auto">
            <a:xfrm>
              <a:off x="1104" y="624"/>
              <a:ext cx="0" cy="288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</p:grpSp>
      <p:grpSp>
        <p:nvGrpSpPr>
          <p:cNvPr id="29713" name="Group 27"/>
          <p:cNvGrpSpPr>
            <a:grpSpLocks/>
          </p:cNvGrpSpPr>
          <p:nvPr/>
        </p:nvGrpSpPr>
        <p:grpSpPr bwMode="auto">
          <a:xfrm>
            <a:off x="3635375" y="2852738"/>
            <a:ext cx="914400" cy="457200"/>
            <a:chOff x="672" y="624"/>
            <a:chExt cx="576" cy="288"/>
          </a:xfrm>
        </p:grpSpPr>
        <p:sp>
          <p:nvSpPr>
            <p:cNvPr id="26692" name="Rectangle 28"/>
            <p:cNvSpPr>
              <a:spLocks noChangeArrowheads="1"/>
            </p:cNvSpPr>
            <p:nvPr/>
          </p:nvSpPr>
          <p:spPr bwMode="auto">
            <a:xfrm>
              <a:off x="672" y="624"/>
              <a:ext cx="576" cy="28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FF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defRPr/>
              </a:pPr>
              <a:endParaRPr lang="zh-TW" altLang="en-US" smtClean="0"/>
            </a:p>
          </p:txBody>
        </p:sp>
        <p:sp>
          <p:nvSpPr>
            <p:cNvPr id="26693" name="Line 29"/>
            <p:cNvSpPr>
              <a:spLocks noChangeShapeType="1"/>
            </p:cNvSpPr>
            <p:nvPr/>
          </p:nvSpPr>
          <p:spPr bwMode="auto">
            <a:xfrm>
              <a:off x="1104" y="624"/>
              <a:ext cx="0" cy="288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</p:grpSp>
      <p:grpSp>
        <p:nvGrpSpPr>
          <p:cNvPr id="29714" name="Group 30"/>
          <p:cNvGrpSpPr>
            <a:grpSpLocks/>
          </p:cNvGrpSpPr>
          <p:nvPr/>
        </p:nvGrpSpPr>
        <p:grpSpPr bwMode="auto">
          <a:xfrm>
            <a:off x="6227763" y="2852738"/>
            <a:ext cx="914400" cy="457200"/>
            <a:chOff x="672" y="624"/>
            <a:chExt cx="576" cy="288"/>
          </a:xfrm>
        </p:grpSpPr>
        <p:sp>
          <p:nvSpPr>
            <p:cNvPr id="26690" name="Rectangle 31"/>
            <p:cNvSpPr>
              <a:spLocks noChangeArrowheads="1"/>
            </p:cNvSpPr>
            <p:nvPr/>
          </p:nvSpPr>
          <p:spPr bwMode="auto">
            <a:xfrm>
              <a:off x="672" y="624"/>
              <a:ext cx="576" cy="28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FF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defRPr/>
              </a:pPr>
              <a:endParaRPr lang="zh-TW" altLang="en-US" smtClean="0"/>
            </a:p>
          </p:txBody>
        </p:sp>
        <p:sp>
          <p:nvSpPr>
            <p:cNvPr id="26691" name="Line 32"/>
            <p:cNvSpPr>
              <a:spLocks noChangeShapeType="1"/>
            </p:cNvSpPr>
            <p:nvPr/>
          </p:nvSpPr>
          <p:spPr bwMode="auto">
            <a:xfrm>
              <a:off x="1104" y="624"/>
              <a:ext cx="0" cy="288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</p:grpSp>
      <p:sp>
        <p:nvSpPr>
          <p:cNvPr id="26643" name="Line 33"/>
          <p:cNvSpPr>
            <a:spLocks noChangeShapeType="1"/>
          </p:cNvSpPr>
          <p:nvPr/>
        </p:nvSpPr>
        <p:spPr bwMode="auto">
          <a:xfrm>
            <a:off x="3276600" y="3068638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26644" name="Line 34"/>
          <p:cNvSpPr>
            <a:spLocks noChangeShapeType="1"/>
          </p:cNvSpPr>
          <p:nvPr/>
        </p:nvSpPr>
        <p:spPr bwMode="auto">
          <a:xfrm>
            <a:off x="4643438" y="3068638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26645" name="Line 35"/>
          <p:cNvSpPr>
            <a:spLocks noChangeShapeType="1"/>
          </p:cNvSpPr>
          <p:nvPr/>
        </p:nvSpPr>
        <p:spPr bwMode="auto">
          <a:xfrm>
            <a:off x="5867400" y="3068638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26646" name="Text Box 36"/>
          <p:cNvSpPr txBox="1">
            <a:spLocks noChangeArrowheads="1"/>
          </p:cNvSpPr>
          <p:nvPr/>
        </p:nvSpPr>
        <p:spPr bwMode="auto">
          <a:xfrm>
            <a:off x="4932363" y="2924175"/>
            <a:ext cx="869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defRPr/>
            </a:pPr>
            <a:r>
              <a:rPr lang="zh-TW" altLang="en-US" smtClean="0"/>
              <a:t>．．．</a:t>
            </a:r>
          </a:p>
        </p:txBody>
      </p:sp>
      <p:sp>
        <p:nvSpPr>
          <p:cNvPr id="26647" name="Line 37"/>
          <p:cNvSpPr>
            <a:spLocks noChangeShapeType="1"/>
          </p:cNvSpPr>
          <p:nvPr/>
        </p:nvSpPr>
        <p:spPr bwMode="auto">
          <a:xfrm>
            <a:off x="7164388" y="29972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26648" name="Line 38"/>
          <p:cNvSpPr>
            <a:spLocks noChangeShapeType="1"/>
          </p:cNvSpPr>
          <p:nvPr/>
        </p:nvSpPr>
        <p:spPr bwMode="auto">
          <a:xfrm>
            <a:off x="7380288" y="2997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26649" name="Line 39"/>
          <p:cNvSpPr>
            <a:spLocks noChangeShapeType="1"/>
          </p:cNvSpPr>
          <p:nvPr/>
        </p:nvSpPr>
        <p:spPr bwMode="auto">
          <a:xfrm>
            <a:off x="7308850" y="32131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26650" name="Line 40"/>
          <p:cNvSpPr>
            <a:spLocks noChangeShapeType="1"/>
          </p:cNvSpPr>
          <p:nvPr/>
        </p:nvSpPr>
        <p:spPr bwMode="auto">
          <a:xfrm>
            <a:off x="7308850" y="3284538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26651" name="Line 41"/>
          <p:cNvSpPr>
            <a:spLocks noChangeShapeType="1"/>
          </p:cNvSpPr>
          <p:nvPr/>
        </p:nvSpPr>
        <p:spPr bwMode="auto">
          <a:xfrm>
            <a:off x="2411413" y="2565400"/>
            <a:ext cx="0" cy="3048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26652" name="Text Box 42"/>
          <p:cNvSpPr txBox="1">
            <a:spLocks noChangeArrowheads="1"/>
          </p:cNvSpPr>
          <p:nvPr/>
        </p:nvSpPr>
        <p:spPr bwMode="auto">
          <a:xfrm>
            <a:off x="2051050" y="2205038"/>
            <a:ext cx="6540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defRPr/>
            </a:pPr>
            <a:r>
              <a:rPr lang="en-US" altLang="zh-TW" smtClean="0">
                <a:solidFill>
                  <a:srgbClr val="FF3300"/>
                </a:solidFill>
              </a:rPr>
              <a:t>avail</a:t>
            </a:r>
          </a:p>
        </p:txBody>
      </p:sp>
      <p:sp>
        <p:nvSpPr>
          <p:cNvPr id="26653" name="Text Box 43"/>
          <p:cNvSpPr txBox="1">
            <a:spLocks noChangeArrowheads="1"/>
          </p:cNvSpPr>
          <p:nvPr/>
        </p:nvSpPr>
        <p:spPr bwMode="auto">
          <a:xfrm>
            <a:off x="1763713" y="3500438"/>
            <a:ext cx="72358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TW" altLang="en-US" sz="2000" smtClean="0">
                <a:latin typeface="標楷體" panose="03000509000000000000" pitchFamily="65" charset="-120"/>
                <a:ea typeface="標楷體" panose="03000509000000000000" pitchFamily="65" charset="-120"/>
              </a:rPr>
              <a:t>必須先找到</a:t>
            </a:r>
            <a:r>
              <a:rPr lang="en-US" altLang="zh-TW" sz="2000" smtClean="0">
                <a:latin typeface="Times New Roman" panose="02020603050405020304" pitchFamily="18" charset="0"/>
              </a:rPr>
              <a:t>ptr</a:t>
            </a:r>
            <a:r>
              <a:rPr lang="zh-TW" altLang="en-US" sz="2000" smtClean="0">
                <a:latin typeface="標楷體" panose="03000509000000000000" pitchFamily="65" charset="-120"/>
                <a:ea typeface="標楷體" panose="03000509000000000000" pitchFamily="65" charset="-120"/>
              </a:rPr>
              <a:t>之最後一個</a:t>
            </a:r>
            <a:r>
              <a:rPr lang="en-US" altLang="zh-TW" sz="2000" smtClean="0">
                <a:latin typeface="Times New Roman" panose="02020603050405020304" pitchFamily="18" charset="0"/>
              </a:rPr>
              <a:t>node</a:t>
            </a:r>
            <a:r>
              <a:rPr lang="en-US" altLang="zh-TW" sz="2000" smtClean="0"/>
              <a:t> </a:t>
            </a:r>
            <a:r>
              <a:rPr lang="zh-TW" altLang="en-US" sz="2000" smtClean="0">
                <a:latin typeface="標楷體" panose="03000509000000000000" pitchFamily="65" charset="-120"/>
                <a:ea typeface="標楷體" panose="03000509000000000000" pitchFamily="65" charset="-120"/>
              </a:rPr>
              <a:t>此法</a:t>
            </a:r>
            <a:r>
              <a:rPr lang="en-US" altLang="zh-TW" sz="2000" smtClean="0">
                <a:latin typeface="Times New Roman" panose="02020603050405020304" pitchFamily="18" charset="0"/>
              </a:rPr>
              <a:t>ptr</a:t>
            </a:r>
            <a:r>
              <a:rPr lang="zh-TW" altLang="en-US" sz="2000" smtClean="0">
                <a:latin typeface="標楷體" panose="03000509000000000000" pitchFamily="65" charset="-120"/>
                <a:ea typeface="標楷體" panose="03000509000000000000" pitchFamily="65" charset="-120"/>
              </a:rPr>
              <a:t>所指之鍵串長度有關。</a:t>
            </a:r>
            <a:r>
              <a:rPr lang="zh-TW" altLang="en-US" sz="2000" smtClean="0"/>
              <a:t>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TW" altLang="en-US" sz="2000" smtClean="0">
                <a:latin typeface="標楷體" panose="03000509000000000000" pitchFamily="65" charset="-120"/>
                <a:ea typeface="標楷體" panose="03000509000000000000" pitchFamily="65" charset="-120"/>
              </a:rPr>
              <a:t>改進：</a:t>
            </a:r>
            <a:r>
              <a:rPr lang="zh-TW" altLang="en-US" sz="200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環狀鍵串</a:t>
            </a:r>
            <a:r>
              <a:rPr lang="zh-TW" altLang="en-US" sz="2000" smtClean="0"/>
              <a:t> </a:t>
            </a:r>
          </a:p>
        </p:txBody>
      </p:sp>
      <p:grpSp>
        <p:nvGrpSpPr>
          <p:cNvPr id="29726" name="Group 44"/>
          <p:cNvGrpSpPr>
            <a:grpSpLocks/>
          </p:cNvGrpSpPr>
          <p:nvPr/>
        </p:nvGrpSpPr>
        <p:grpSpPr bwMode="auto">
          <a:xfrm>
            <a:off x="2225675" y="4953000"/>
            <a:ext cx="914400" cy="457200"/>
            <a:chOff x="672" y="624"/>
            <a:chExt cx="576" cy="288"/>
          </a:xfrm>
        </p:grpSpPr>
        <p:sp>
          <p:nvSpPr>
            <p:cNvPr id="26688" name="Rectangle 45"/>
            <p:cNvSpPr>
              <a:spLocks noChangeArrowheads="1"/>
            </p:cNvSpPr>
            <p:nvPr/>
          </p:nvSpPr>
          <p:spPr bwMode="auto">
            <a:xfrm>
              <a:off x="672" y="624"/>
              <a:ext cx="576" cy="28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FF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defRPr/>
              </a:pPr>
              <a:endParaRPr lang="zh-TW" altLang="en-US" smtClean="0"/>
            </a:p>
          </p:txBody>
        </p:sp>
        <p:sp>
          <p:nvSpPr>
            <p:cNvPr id="26689" name="Line 46"/>
            <p:cNvSpPr>
              <a:spLocks noChangeShapeType="1"/>
            </p:cNvSpPr>
            <p:nvPr/>
          </p:nvSpPr>
          <p:spPr bwMode="auto">
            <a:xfrm>
              <a:off x="1104" y="624"/>
              <a:ext cx="0" cy="288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</p:grpSp>
      <p:grpSp>
        <p:nvGrpSpPr>
          <p:cNvPr id="29727" name="Group 47"/>
          <p:cNvGrpSpPr>
            <a:grpSpLocks/>
          </p:cNvGrpSpPr>
          <p:nvPr/>
        </p:nvGrpSpPr>
        <p:grpSpPr bwMode="auto">
          <a:xfrm>
            <a:off x="3597275" y="4953000"/>
            <a:ext cx="914400" cy="457200"/>
            <a:chOff x="672" y="624"/>
            <a:chExt cx="576" cy="288"/>
          </a:xfrm>
        </p:grpSpPr>
        <p:sp>
          <p:nvSpPr>
            <p:cNvPr id="26686" name="Rectangle 48"/>
            <p:cNvSpPr>
              <a:spLocks noChangeArrowheads="1"/>
            </p:cNvSpPr>
            <p:nvPr/>
          </p:nvSpPr>
          <p:spPr bwMode="auto">
            <a:xfrm>
              <a:off x="672" y="624"/>
              <a:ext cx="576" cy="28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FF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defRPr/>
              </a:pPr>
              <a:endParaRPr lang="zh-TW" altLang="en-US" smtClean="0"/>
            </a:p>
          </p:txBody>
        </p:sp>
        <p:sp>
          <p:nvSpPr>
            <p:cNvPr id="26687" name="Line 49"/>
            <p:cNvSpPr>
              <a:spLocks noChangeShapeType="1"/>
            </p:cNvSpPr>
            <p:nvPr/>
          </p:nvSpPr>
          <p:spPr bwMode="auto">
            <a:xfrm>
              <a:off x="1104" y="624"/>
              <a:ext cx="0" cy="288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</p:grpSp>
      <p:grpSp>
        <p:nvGrpSpPr>
          <p:cNvPr id="29728" name="Group 50"/>
          <p:cNvGrpSpPr>
            <a:grpSpLocks/>
          </p:cNvGrpSpPr>
          <p:nvPr/>
        </p:nvGrpSpPr>
        <p:grpSpPr bwMode="auto">
          <a:xfrm>
            <a:off x="6188075" y="4953000"/>
            <a:ext cx="914400" cy="457200"/>
            <a:chOff x="672" y="624"/>
            <a:chExt cx="576" cy="288"/>
          </a:xfrm>
        </p:grpSpPr>
        <p:sp>
          <p:nvSpPr>
            <p:cNvPr id="26684" name="Rectangle 51"/>
            <p:cNvSpPr>
              <a:spLocks noChangeArrowheads="1"/>
            </p:cNvSpPr>
            <p:nvPr/>
          </p:nvSpPr>
          <p:spPr bwMode="auto">
            <a:xfrm>
              <a:off x="672" y="624"/>
              <a:ext cx="576" cy="28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FF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defRPr/>
              </a:pPr>
              <a:endParaRPr lang="zh-TW" altLang="en-US" smtClean="0"/>
            </a:p>
          </p:txBody>
        </p:sp>
        <p:sp>
          <p:nvSpPr>
            <p:cNvPr id="26685" name="Line 52"/>
            <p:cNvSpPr>
              <a:spLocks noChangeShapeType="1"/>
            </p:cNvSpPr>
            <p:nvPr/>
          </p:nvSpPr>
          <p:spPr bwMode="auto">
            <a:xfrm>
              <a:off x="1104" y="624"/>
              <a:ext cx="0" cy="288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</p:grpSp>
      <p:sp>
        <p:nvSpPr>
          <p:cNvPr id="26657" name="Line 53"/>
          <p:cNvSpPr>
            <a:spLocks noChangeShapeType="1"/>
          </p:cNvSpPr>
          <p:nvPr/>
        </p:nvSpPr>
        <p:spPr bwMode="auto">
          <a:xfrm>
            <a:off x="3216275" y="51816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26658" name="Line 54"/>
          <p:cNvSpPr>
            <a:spLocks noChangeShapeType="1"/>
          </p:cNvSpPr>
          <p:nvPr/>
        </p:nvSpPr>
        <p:spPr bwMode="auto">
          <a:xfrm>
            <a:off x="4587875" y="51816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26659" name="Line 55"/>
          <p:cNvSpPr>
            <a:spLocks noChangeShapeType="1"/>
          </p:cNvSpPr>
          <p:nvPr/>
        </p:nvSpPr>
        <p:spPr bwMode="auto">
          <a:xfrm>
            <a:off x="5807075" y="51816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26660" name="Text Box 56"/>
          <p:cNvSpPr txBox="1">
            <a:spLocks noChangeArrowheads="1"/>
          </p:cNvSpPr>
          <p:nvPr/>
        </p:nvSpPr>
        <p:spPr bwMode="auto">
          <a:xfrm>
            <a:off x="4953000" y="4992688"/>
            <a:ext cx="869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defRPr/>
            </a:pPr>
            <a:r>
              <a:rPr lang="zh-TW" altLang="en-US" smtClean="0"/>
              <a:t>．．．</a:t>
            </a:r>
          </a:p>
        </p:txBody>
      </p:sp>
      <p:grpSp>
        <p:nvGrpSpPr>
          <p:cNvPr id="29733" name="Group 63"/>
          <p:cNvGrpSpPr>
            <a:grpSpLocks/>
          </p:cNvGrpSpPr>
          <p:nvPr/>
        </p:nvGrpSpPr>
        <p:grpSpPr bwMode="auto">
          <a:xfrm>
            <a:off x="2225675" y="6172200"/>
            <a:ext cx="914400" cy="457200"/>
            <a:chOff x="672" y="624"/>
            <a:chExt cx="576" cy="288"/>
          </a:xfrm>
        </p:grpSpPr>
        <p:sp>
          <p:nvSpPr>
            <p:cNvPr id="26682" name="Rectangle 64"/>
            <p:cNvSpPr>
              <a:spLocks noChangeArrowheads="1"/>
            </p:cNvSpPr>
            <p:nvPr/>
          </p:nvSpPr>
          <p:spPr bwMode="auto">
            <a:xfrm>
              <a:off x="672" y="624"/>
              <a:ext cx="576" cy="28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FF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defRPr/>
              </a:pPr>
              <a:endParaRPr lang="zh-TW" altLang="en-US" smtClean="0"/>
            </a:p>
          </p:txBody>
        </p:sp>
        <p:sp>
          <p:nvSpPr>
            <p:cNvPr id="26683" name="Line 65"/>
            <p:cNvSpPr>
              <a:spLocks noChangeShapeType="1"/>
            </p:cNvSpPr>
            <p:nvPr/>
          </p:nvSpPr>
          <p:spPr bwMode="auto">
            <a:xfrm>
              <a:off x="1104" y="624"/>
              <a:ext cx="0" cy="288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</p:grpSp>
      <p:grpSp>
        <p:nvGrpSpPr>
          <p:cNvPr id="29734" name="Group 66"/>
          <p:cNvGrpSpPr>
            <a:grpSpLocks/>
          </p:cNvGrpSpPr>
          <p:nvPr/>
        </p:nvGrpSpPr>
        <p:grpSpPr bwMode="auto">
          <a:xfrm>
            <a:off x="3597275" y="6172200"/>
            <a:ext cx="914400" cy="457200"/>
            <a:chOff x="672" y="624"/>
            <a:chExt cx="576" cy="288"/>
          </a:xfrm>
        </p:grpSpPr>
        <p:sp>
          <p:nvSpPr>
            <p:cNvPr id="26680" name="Rectangle 67"/>
            <p:cNvSpPr>
              <a:spLocks noChangeArrowheads="1"/>
            </p:cNvSpPr>
            <p:nvPr/>
          </p:nvSpPr>
          <p:spPr bwMode="auto">
            <a:xfrm>
              <a:off x="672" y="624"/>
              <a:ext cx="576" cy="28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FF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defRPr/>
              </a:pPr>
              <a:endParaRPr lang="zh-TW" altLang="en-US" smtClean="0"/>
            </a:p>
          </p:txBody>
        </p:sp>
        <p:sp>
          <p:nvSpPr>
            <p:cNvPr id="26681" name="Line 68"/>
            <p:cNvSpPr>
              <a:spLocks noChangeShapeType="1"/>
            </p:cNvSpPr>
            <p:nvPr/>
          </p:nvSpPr>
          <p:spPr bwMode="auto">
            <a:xfrm>
              <a:off x="1104" y="624"/>
              <a:ext cx="0" cy="288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</p:grpSp>
      <p:grpSp>
        <p:nvGrpSpPr>
          <p:cNvPr id="29735" name="Group 69"/>
          <p:cNvGrpSpPr>
            <a:grpSpLocks/>
          </p:cNvGrpSpPr>
          <p:nvPr/>
        </p:nvGrpSpPr>
        <p:grpSpPr bwMode="auto">
          <a:xfrm>
            <a:off x="6188075" y="6172200"/>
            <a:ext cx="914400" cy="457200"/>
            <a:chOff x="672" y="624"/>
            <a:chExt cx="576" cy="288"/>
          </a:xfrm>
        </p:grpSpPr>
        <p:sp>
          <p:nvSpPr>
            <p:cNvPr id="26678" name="Rectangle 70"/>
            <p:cNvSpPr>
              <a:spLocks noChangeArrowheads="1"/>
            </p:cNvSpPr>
            <p:nvPr/>
          </p:nvSpPr>
          <p:spPr bwMode="auto">
            <a:xfrm>
              <a:off x="672" y="624"/>
              <a:ext cx="576" cy="28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FF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defRPr/>
              </a:pPr>
              <a:endParaRPr lang="zh-TW" altLang="en-US" smtClean="0"/>
            </a:p>
          </p:txBody>
        </p:sp>
        <p:sp>
          <p:nvSpPr>
            <p:cNvPr id="26679" name="Line 71"/>
            <p:cNvSpPr>
              <a:spLocks noChangeShapeType="1"/>
            </p:cNvSpPr>
            <p:nvPr/>
          </p:nvSpPr>
          <p:spPr bwMode="auto">
            <a:xfrm>
              <a:off x="1104" y="624"/>
              <a:ext cx="0" cy="288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</p:grpSp>
      <p:sp>
        <p:nvSpPr>
          <p:cNvPr id="26664" name="Line 72"/>
          <p:cNvSpPr>
            <a:spLocks noChangeShapeType="1"/>
          </p:cNvSpPr>
          <p:nvPr/>
        </p:nvSpPr>
        <p:spPr bwMode="auto">
          <a:xfrm>
            <a:off x="3216275" y="64008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26665" name="Line 73"/>
          <p:cNvSpPr>
            <a:spLocks noChangeShapeType="1"/>
          </p:cNvSpPr>
          <p:nvPr/>
        </p:nvSpPr>
        <p:spPr bwMode="auto">
          <a:xfrm>
            <a:off x="4587875" y="64008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26666" name="Line 74"/>
          <p:cNvSpPr>
            <a:spLocks noChangeShapeType="1"/>
          </p:cNvSpPr>
          <p:nvPr/>
        </p:nvSpPr>
        <p:spPr bwMode="auto">
          <a:xfrm>
            <a:off x="5807075" y="64008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26667" name="Text Box 75"/>
          <p:cNvSpPr txBox="1">
            <a:spLocks noChangeArrowheads="1"/>
          </p:cNvSpPr>
          <p:nvPr/>
        </p:nvSpPr>
        <p:spPr bwMode="auto">
          <a:xfrm>
            <a:off x="4953000" y="6211888"/>
            <a:ext cx="869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defRPr/>
            </a:pPr>
            <a:r>
              <a:rPr lang="zh-TW" altLang="en-US" smtClean="0"/>
              <a:t>．．．</a:t>
            </a:r>
          </a:p>
        </p:txBody>
      </p:sp>
      <p:sp>
        <p:nvSpPr>
          <p:cNvPr id="26668" name="Line 76"/>
          <p:cNvSpPr>
            <a:spLocks noChangeShapeType="1"/>
          </p:cNvSpPr>
          <p:nvPr/>
        </p:nvSpPr>
        <p:spPr bwMode="auto">
          <a:xfrm>
            <a:off x="7102475" y="64008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26669" name="Line 77"/>
          <p:cNvSpPr>
            <a:spLocks noChangeShapeType="1"/>
          </p:cNvSpPr>
          <p:nvPr/>
        </p:nvSpPr>
        <p:spPr bwMode="auto">
          <a:xfrm>
            <a:off x="7331075" y="64008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26670" name="Line 78"/>
          <p:cNvSpPr>
            <a:spLocks noChangeShapeType="1"/>
          </p:cNvSpPr>
          <p:nvPr/>
        </p:nvSpPr>
        <p:spPr bwMode="auto">
          <a:xfrm>
            <a:off x="7254875" y="65532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26671" name="Line 79"/>
          <p:cNvSpPr>
            <a:spLocks noChangeShapeType="1"/>
          </p:cNvSpPr>
          <p:nvPr/>
        </p:nvSpPr>
        <p:spPr bwMode="auto">
          <a:xfrm>
            <a:off x="7254875" y="66294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26672" name="Line 80"/>
          <p:cNvSpPr>
            <a:spLocks noChangeShapeType="1"/>
          </p:cNvSpPr>
          <p:nvPr/>
        </p:nvSpPr>
        <p:spPr bwMode="auto">
          <a:xfrm>
            <a:off x="2627313" y="4652963"/>
            <a:ext cx="0" cy="3048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26673" name="Text Box 81"/>
          <p:cNvSpPr txBox="1">
            <a:spLocks noChangeArrowheads="1"/>
          </p:cNvSpPr>
          <p:nvPr/>
        </p:nvSpPr>
        <p:spPr bwMode="auto">
          <a:xfrm>
            <a:off x="2268538" y="5516563"/>
            <a:ext cx="6937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defRPr/>
            </a:pPr>
            <a:r>
              <a:rPr lang="en-US" altLang="zh-TW" smtClean="0">
                <a:solidFill>
                  <a:srgbClr val="FF3300"/>
                </a:solidFill>
              </a:rPr>
              <a:t>avail</a:t>
            </a:r>
          </a:p>
        </p:txBody>
      </p:sp>
      <p:cxnSp>
        <p:nvCxnSpPr>
          <p:cNvPr id="26674" name="AutoShape 84"/>
          <p:cNvCxnSpPr>
            <a:cxnSpLocks noChangeShapeType="1"/>
            <a:stCxn id="26684" idx="3"/>
            <a:endCxn id="26688" idx="1"/>
          </p:cNvCxnSpPr>
          <p:nvPr/>
        </p:nvCxnSpPr>
        <p:spPr bwMode="auto">
          <a:xfrm flipH="1">
            <a:off x="2225675" y="5181600"/>
            <a:ext cx="4876800" cy="1588"/>
          </a:xfrm>
          <a:prstGeom prst="curvedConnector5">
            <a:avLst>
              <a:gd name="adj1" fmla="val -4690"/>
              <a:gd name="adj2" fmla="val -28800000"/>
              <a:gd name="adj3" fmla="val 10469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6675" name="Text Box 85"/>
          <p:cNvSpPr txBox="1">
            <a:spLocks noChangeArrowheads="1"/>
          </p:cNvSpPr>
          <p:nvPr/>
        </p:nvSpPr>
        <p:spPr bwMode="auto">
          <a:xfrm>
            <a:off x="1835150" y="404813"/>
            <a:ext cx="6216650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defRPr/>
            </a:pPr>
            <a:r>
              <a:rPr lang="zh-TW" altLang="en-US" smtClean="0"/>
              <a:t> </a:t>
            </a:r>
          </a:p>
          <a:p>
            <a:pPr eaLnBrk="1" hangingPunct="1">
              <a:defRPr/>
            </a:pPr>
            <a:r>
              <a:rPr lang="zh-TW" altLang="en-US" smtClean="0">
                <a:solidFill>
                  <a:srgbClr val="FF0000"/>
                </a:solidFill>
                <a:latin typeface="標楷體" charset="-120"/>
                <a:ea typeface="標楷體" charset="-120"/>
              </a:rPr>
              <a:t>想法：將以動態宣告（</a:t>
            </a:r>
            <a:r>
              <a:rPr lang="en-US" altLang="zh-TW" smtClean="0">
                <a:solidFill>
                  <a:srgbClr val="FF0000"/>
                </a:solidFill>
                <a:latin typeface="Times New Roman" charset="0"/>
              </a:rPr>
              <a:t>malloc , calloc </a:t>
            </a:r>
            <a:r>
              <a:rPr lang="en-US" altLang="zh-TW" smtClean="0">
                <a:solidFill>
                  <a:srgbClr val="FF0000"/>
                </a:solidFill>
                <a:latin typeface="標楷體" charset="-120"/>
                <a:ea typeface="標楷體" charset="-120"/>
              </a:rPr>
              <a:t>），</a:t>
            </a:r>
            <a:r>
              <a:rPr lang="zh-TW" altLang="en-US" smtClean="0">
                <a:solidFill>
                  <a:srgbClr val="FF0000"/>
                </a:solidFill>
                <a:latin typeface="標楷體" charset="-120"/>
                <a:ea typeface="標楷體" charset="-120"/>
              </a:rPr>
              <a:t>目前不使用的位置</a:t>
            </a:r>
            <a:r>
              <a:rPr lang="zh-TW" altLang="en-US" smtClean="0"/>
              <a:t> </a:t>
            </a:r>
          </a:p>
          <a:p>
            <a:pPr eaLnBrk="1" hangingPunct="1">
              <a:defRPr/>
            </a:pPr>
            <a:r>
              <a:rPr lang="zh-TW" altLang="en-US" smtClean="0">
                <a:solidFill>
                  <a:srgbClr val="FF0000"/>
                </a:solidFill>
                <a:latin typeface="標楷體" charset="-120"/>
                <a:ea typeface="標楷體" charset="-120"/>
              </a:rPr>
              <a:t>放在一個</a:t>
            </a:r>
            <a:r>
              <a:rPr lang="en-US" altLang="zh-TW" smtClean="0">
                <a:solidFill>
                  <a:srgbClr val="FF0000"/>
                </a:solidFill>
                <a:latin typeface="Times New Roman" charset="0"/>
              </a:rPr>
              <a:t>avail </a:t>
            </a:r>
            <a:r>
              <a:rPr lang="zh-TW" altLang="en-US" smtClean="0">
                <a:solidFill>
                  <a:srgbClr val="FF0000"/>
                </a:solidFill>
                <a:latin typeface="標楷體" charset="-120"/>
                <a:ea typeface="標楷體" charset="-120"/>
              </a:rPr>
              <a:t>之鍵串中（暫時不</a:t>
            </a:r>
            <a:r>
              <a:rPr lang="en-US" altLang="zh-TW" smtClean="0">
                <a:solidFill>
                  <a:srgbClr val="FF0000"/>
                </a:solidFill>
                <a:latin typeface="Times New Roman" charset="0"/>
              </a:rPr>
              <a:t>free</a:t>
            </a:r>
            <a:r>
              <a:rPr lang="en-US" altLang="zh-TW" smtClean="0">
                <a:solidFill>
                  <a:srgbClr val="FF0000"/>
                </a:solidFill>
                <a:latin typeface="標楷體" charset="-120"/>
                <a:ea typeface="標楷體" charset="-120"/>
              </a:rPr>
              <a:t>），</a:t>
            </a:r>
            <a:r>
              <a:rPr lang="zh-TW" altLang="en-US" smtClean="0">
                <a:solidFill>
                  <a:srgbClr val="FF0000"/>
                </a:solidFill>
                <a:latin typeface="標楷體" charset="-120"/>
                <a:ea typeface="標楷體" charset="-120"/>
              </a:rPr>
              <a:t>以重新使用。</a:t>
            </a:r>
            <a:r>
              <a:rPr lang="zh-TW" altLang="en-US" smtClean="0"/>
              <a:t> </a:t>
            </a:r>
          </a:p>
        </p:txBody>
      </p:sp>
      <p:sp>
        <p:nvSpPr>
          <p:cNvPr id="26676" name="Text Box 86"/>
          <p:cNvSpPr txBox="1">
            <a:spLocks noChangeArrowheads="1"/>
          </p:cNvSpPr>
          <p:nvPr/>
        </p:nvSpPr>
        <p:spPr bwMode="auto">
          <a:xfrm>
            <a:off x="2411413" y="4292600"/>
            <a:ext cx="6937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defRPr/>
            </a:pPr>
            <a:r>
              <a:rPr lang="en-US" altLang="zh-TW" smtClean="0">
                <a:solidFill>
                  <a:srgbClr val="FF3300"/>
                </a:solidFill>
              </a:rPr>
              <a:t>ptr</a:t>
            </a:r>
          </a:p>
        </p:txBody>
      </p:sp>
      <p:sp>
        <p:nvSpPr>
          <p:cNvPr id="26677" name="Line 87"/>
          <p:cNvSpPr>
            <a:spLocks noChangeShapeType="1"/>
          </p:cNvSpPr>
          <p:nvPr/>
        </p:nvSpPr>
        <p:spPr bwMode="auto">
          <a:xfrm>
            <a:off x="2627313" y="5805488"/>
            <a:ext cx="0" cy="3048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4"/>
          <p:cNvSpPr txBox="1">
            <a:spLocks noChangeArrowheads="1"/>
          </p:cNvSpPr>
          <p:nvPr/>
        </p:nvSpPr>
        <p:spPr bwMode="auto">
          <a:xfrm>
            <a:off x="1763713" y="1844675"/>
            <a:ext cx="5791200" cy="3786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defRPr/>
            </a:pPr>
            <a:r>
              <a:rPr lang="en-US" altLang="zh-TW" sz="2400" dirty="0" smtClean="0">
                <a:latin typeface="Consolas" charset="0"/>
              </a:rPr>
              <a:t>/* erase the circular list </a:t>
            </a:r>
            <a:r>
              <a:rPr lang="en-US" altLang="zh-TW" sz="2400" dirty="0" err="1" smtClean="0">
                <a:latin typeface="Consolas" charset="0"/>
              </a:rPr>
              <a:t>ptr</a:t>
            </a:r>
            <a:r>
              <a:rPr lang="en-US" altLang="zh-TW" sz="2400" dirty="0" smtClean="0">
                <a:latin typeface="Consolas" charset="0"/>
              </a:rPr>
              <a:t> */</a:t>
            </a:r>
          </a:p>
          <a:p>
            <a:pPr eaLnBrk="1" hangingPunct="1">
              <a:defRPr/>
            </a:pPr>
            <a:r>
              <a:rPr lang="en-US" altLang="zh-TW" sz="2400" dirty="0" smtClean="0">
                <a:latin typeface="Consolas" charset="0"/>
              </a:rPr>
              <a:t>void </a:t>
            </a:r>
            <a:r>
              <a:rPr lang="en-US" altLang="zh-TW" sz="2400" dirty="0" err="1" smtClean="0">
                <a:latin typeface="Consolas" charset="0"/>
              </a:rPr>
              <a:t>cerase</a:t>
            </a:r>
            <a:r>
              <a:rPr lang="en-US" altLang="zh-TW" sz="2400" dirty="0" smtClean="0">
                <a:latin typeface="Consolas" charset="0"/>
              </a:rPr>
              <a:t>(</a:t>
            </a:r>
            <a:r>
              <a:rPr lang="en-US" altLang="zh-TW" sz="2400" dirty="0" err="1" smtClean="0">
                <a:latin typeface="Consolas" charset="0"/>
              </a:rPr>
              <a:t>poly_pointer</a:t>
            </a:r>
            <a:r>
              <a:rPr lang="en-US" altLang="zh-TW" sz="2400" dirty="0" smtClean="0">
                <a:latin typeface="Consolas" charset="0"/>
              </a:rPr>
              <a:t> </a:t>
            </a:r>
            <a:r>
              <a:rPr lang="en-US" altLang="zh-TW" sz="2400" b="1" dirty="0" smtClean="0">
                <a:solidFill>
                  <a:srgbClr val="FF0000"/>
                </a:solidFill>
                <a:latin typeface="Consolas" charset="0"/>
              </a:rPr>
              <a:t>*</a:t>
            </a:r>
            <a:r>
              <a:rPr lang="en-US" altLang="zh-TW" sz="2400" dirty="0" err="1" smtClean="0">
                <a:latin typeface="Consolas" charset="0"/>
              </a:rPr>
              <a:t>ptr</a:t>
            </a:r>
            <a:r>
              <a:rPr lang="en-US" altLang="zh-TW" sz="2400" dirty="0" smtClean="0">
                <a:latin typeface="Consolas" charset="0"/>
              </a:rPr>
              <a:t>) {</a:t>
            </a:r>
          </a:p>
          <a:p>
            <a:pPr eaLnBrk="1" hangingPunct="1">
              <a:defRPr/>
            </a:pPr>
            <a:r>
              <a:rPr lang="en-US" altLang="zh-TW" sz="2400" dirty="0" smtClean="0">
                <a:latin typeface="Consolas" charset="0"/>
              </a:rPr>
              <a:t>    </a:t>
            </a:r>
            <a:r>
              <a:rPr lang="en-US" altLang="zh-TW" sz="2400" dirty="0" err="1" smtClean="0">
                <a:latin typeface="Consolas" charset="0"/>
              </a:rPr>
              <a:t>poly_pointer</a:t>
            </a:r>
            <a:r>
              <a:rPr lang="en-US" altLang="zh-TW" sz="2400" dirty="0" smtClean="0">
                <a:latin typeface="Consolas" charset="0"/>
              </a:rPr>
              <a:t> temp;</a:t>
            </a:r>
          </a:p>
          <a:p>
            <a:pPr eaLnBrk="1" hangingPunct="1">
              <a:defRPr/>
            </a:pPr>
            <a:r>
              <a:rPr lang="en-US" altLang="zh-TW" sz="2400" dirty="0" smtClean="0">
                <a:latin typeface="Consolas" charset="0"/>
              </a:rPr>
              <a:t>    if (</a:t>
            </a:r>
            <a:r>
              <a:rPr lang="en-US" altLang="zh-TW" sz="2400" b="1" dirty="0" smtClean="0">
                <a:solidFill>
                  <a:srgbClr val="FF0000"/>
                </a:solidFill>
                <a:latin typeface="Consolas" charset="0"/>
              </a:rPr>
              <a:t>*</a:t>
            </a:r>
            <a:r>
              <a:rPr lang="en-US" altLang="zh-TW" sz="2400" dirty="0" err="1" smtClean="0">
                <a:latin typeface="Consolas" charset="0"/>
              </a:rPr>
              <a:t>ptr</a:t>
            </a:r>
            <a:r>
              <a:rPr lang="en-US" altLang="zh-TW" sz="2400" dirty="0" smtClean="0">
                <a:latin typeface="Consolas" charset="0"/>
              </a:rPr>
              <a:t>) {</a:t>
            </a:r>
          </a:p>
          <a:p>
            <a:pPr eaLnBrk="1" hangingPunct="1">
              <a:defRPr/>
            </a:pPr>
            <a:r>
              <a:rPr lang="en-US" altLang="zh-TW" sz="2400" dirty="0" smtClean="0">
                <a:latin typeface="Consolas" charset="0"/>
              </a:rPr>
              <a:t>        temp = (</a:t>
            </a:r>
            <a:r>
              <a:rPr lang="en-US" altLang="zh-TW" sz="2400" b="1" dirty="0" smtClean="0">
                <a:solidFill>
                  <a:srgbClr val="FF0000"/>
                </a:solidFill>
                <a:latin typeface="Consolas" charset="0"/>
              </a:rPr>
              <a:t>*</a:t>
            </a:r>
            <a:r>
              <a:rPr lang="en-US" altLang="zh-TW" sz="2400" dirty="0" err="1" smtClean="0">
                <a:latin typeface="Consolas" charset="0"/>
              </a:rPr>
              <a:t>ptr</a:t>
            </a:r>
            <a:r>
              <a:rPr lang="en-US" altLang="zh-TW" sz="2400" dirty="0" smtClean="0">
                <a:latin typeface="Consolas" charset="0"/>
              </a:rPr>
              <a:t>)</a:t>
            </a:r>
            <a:r>
              <a:rPr lang="en-US" altLang="zh-TW" sz="2400" b="1" dirty="0" smtClean="0">
                <a:solidFill>
                  <a:srgbClr val="FF0000"/>
                </a:solidFill>
                <a:latin typeface="Consolas" charset="0"/>
              </a:rPr>
              <a:t>-&gt;</a:t>
            </a:r>
            <a:r>
              <a:rPr lang="en-US" altLang="zh-TW" sz="2400" dirty="0" smtClean="0">
                <a:latin typeface="Consolas" charset="0"/>
              </a:rPr>
              <a:t>link;</a:t>
            </a:r>
          </a:p>
          <a:p>
            <a:pPr eaLnBrk="1" hangingPunct="1">
              <a:defRPr/>
            </a:pPr>
            <a:r>
              <a:rPr lang="en-US" altLang="zh-TW" sz="2400" dirty="0" smtClean="0">
                <a:latin typeface="Consolas" charset="0"/>
              </a:rPr>
              <a:t>        (</a:t>
            </a:r>
            <a:r>
              <a:rPr lang="en-US" altLang="zh-TW" sz="2400" b="1" dirty="0" smtClean="0">
                <a:solidFill>
                  <a:srgbClr val="FF0000"/>
                </a:solidFill>
                <a:latin typeface="Consolas" charset="0"/>
              </a:rPr>
              <a:t>*</a:t>
            </a:r>
            <a:r>
              <a:rPr lang="en-US" altLang="zh-TW" sz="2400" dirty="0" err="1" smtClean="0">
                <a:latin typeface="Consolas" charset="0"/>
              </a:rPr>
              <a:t>ptr</a:t>
            </a:r>
            <a:r>
              <a:rPr lang="en-US" altLang="zh-TW" sz="2400" dirty="0" smtClean="0">
                <a:latin typeface="Consolas" charset="0"/>
              </a:rPr>
              <a:t>)</a:t>
            </a:r>
            <a:r>
              <a:rPr lang="en-US" altLang="zh-TW" sz="2400" b="1" dirty="0" smtClean="0">
                <a:solidFill>
                  <a:srgbClr val="FF0000"/>
                </a:solidFill>
                <a:latin typeface="Consolas" charset="0"/>
              </a:rPr>
              <a:t>-&gt;</a:t>
            </a:r>
            <a:r>
              <a:rPr lang="en-US" altLang="zh-TW" sz="2400" dirty="0" smtClean="0">
                <a:latin typeface="Consolas" charset="0"/>
              </a:rPr>
              <a:t>link = avail;</a:t>
            </a:r>
          </a:p>
          <a:p>
            <a:pPr eaLnBrk="1" hangingPunct="1">
              <a:defRPr/>
            </a:pPr>
            <a:r>
              <a:rPr lang="en-US" altLang="zh-TW" sz="2400" dirty="0" smtClean="0">
                <a:latin typeface="Consolas" charset="0"/>
              </a:rPr>
              <a:t>        avail = temp;</a:t>
            </a:r>
          </a:p>
          <a:p>
            <a:pPr eaLnBrk="1" hangingPunct="1">
              <a:defRPr/>
            </a:pPr>
            <a:r>
              <a:rPr lang="en-US" altLang="zh-TW" sz="2400" dirty="0" smtClean="0">
                <a:latin typeface="Consolas" charset="0"/>
              </a:rPr>
              <a:t>        </a:t>
            </a:r>
            <a:r>
              <a:rPr lang="en-US" altLang="zh-TW" sz="2400" b="1" dirty="0" smtClean="0">
                <a:solidFill>
                  <a:srgbClr val="FF0000"/>
                </a:solidFill>
                <a:latin typeface="Consolas" charset="0"/>
              </a:rPr>
              <a:t>*</a:t>
            </a:r>
            <a:r>
              <a:rPr lang="en-US" altLang="zh-TW" sz="2400" dirty="0" err="1" smtClean="0">
                <a:latin typeface="Consolas" charset="0"/>
              </a:rPr>
              <a:t>ptr</a:t>
            </a:r>
            <a:r>
              <a:rPr lang="en-US" altLang="zh-TW" sz="2400" dirty="0" smtClean="0">
                <a:latin typeface="Consolas" charset="0"/>
              </a:rPr>
              <a:t> = NULL;</a:t>
            </a:r>
          </a:p>
          <a:p>
            <a:pPr eaLnBrk="1" hangingPunct="1">
              <a:defRPr/>
            </a:pPr>
            <a:r>
              <a:rPr lang="en-US" altLang="zh-TW" sz="2400" dirty="0" smtClean="0">
                <a:latin typeface="Consolas" charset="0"/>
              </a:rPr>
              <a:t>    }</a:t>
            </a:r>
          </a:p>
          <a:p>
            <a:pPr eaLnBrk="1" hangingPunct="1">
              <a:defRPr/>
            </a:pPr>
            <a:r>
              <a:rPr lang="en-US" altLang="zh-TW" sz="2400" dirty="0" smtClean="0">
                <a:latin typeface="Consolas" charset="0"/>
              </a:rPr>
              <a:t>}</a:t>
            </a:r>
            <a:endParaRPr lang="zh-TW" altLang="en-US" sz="2400" b="1" dirty="0" smtClean="0">
              <a:latin typeface="Consolas" charset="0"/>
            </a:endParaRPr>
          </a:p>
        </p:txBody>
      </p:sp>
      <p:sp>
        <p:nvSpPr>
          <p:cNvPr id="27651" name="Text Box 5"/>
          <p:cNvSpPr txBox="1">
            <a:spLocks noChangeArrowheads="1"/>
          </p:cNvSpPr>
          <p:nvPr/>
        </p:nvSpPr>
        <p:spPr bwMode="auto">
          <a:xfrm>
            <a:off x="1979613" y="263525"/>
            <a:ext cx="6924675" cy="1281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defRPr/>
            </a:pPr>
            <a:endParaRPr lang="zh-TW" altLang="en-US" smtClean="0"/>
          </a:p>
          <a:p>
            <a:pPr eaLnBrk="1" hangingPunct="1">
              <a:defRPr/>
            </a:pPr>
            <a:r>
              <a:rPr lang="zh-TW" altLang="en-US" sz="2000" b="1" smtClean="0">
                <a:solidFill>
                  <a:srgbClr val="FF0000"/>
                </a:solidFill>
                <a:latin typeface="標楷體" charset="-120"/>
                <a:ea typeface="標楷體" charset="-120"/>
              </a:rPr>
              <a:t>想法：將以動態宣告（</a:t>
            </a:r>
            <a:r>
              <a:rPr lang="en-US" altLang="zh-TW" sz="2000" b="1" smtClean="0">
                <a:solidFill>
                  <a:srgbClr val="FF0000"/>
                </a:solidFill>
                <a:latin typeface="Times New Roman" charset="0"/>
              </a:rPr>
              <a:t>malloc , calloc </a:t>
            </a:r>
            <a:r>
              <a:rPr lang="en-US" altLang="zh-TW" sz="2000" b="1" smtClean="0">
                <a:solidFill>
                  <a:srgbClr val="FF0000"/>
                </a:solidFill>
                <a:latin typeface="標楷體" charset="-120"/>
                <a:ea typeface="標楷體" charset="-120"/>
              </a:rPr>
              <a:t>），</a:t>
            </a:r>
            <a:r>
              <a:rPr lang="zh-TW" altLang="en-US" sz="2000" b="1" smtClean="0">
                <a:solidFill>
                  <a:srgbClr val="FF0000"/>
                </a:solidFill>
                <a:latin typeface="標楷體" charset="-120"/>
                <a:ea typeface="標楷體" charset="-120"/>
              </a:rPr>
              <a:t>目前不使用的位置</a:t>
            </a:r>
            <a:r>
              <a:rPr lang="zh-TW" altLang="en-US" sz="2000" b="1" smtClean="0"/>
              <a:t> </a:t>
            </a:r>
          </a:p>
          <a:p>
            <a:pPr eaLnBrk="1" hangingPunct="1">
              <a:defRPr/>
            </a:pPr>
            <a:r>
              <a:rPr lang="zh-TW" altLang="en-US" sz="2000" b="1" smtClean="0">
                <a:solidFill>
                  <a:srgbClr val="FF0000"/>
                </a:solidFill>
                <a:latin typeface="標楷體" charset="-120"/>
                <a:ea typeface="標楷體" charset="-120"/>
              </a:rPr>
              <a:t>放在一個</a:t>
            </a:r>
            <a:r>
              <a:rPr lang="en-US" altLang="zh-TW" sz="2000" b="1" smtClean="0">
                <a:solidFill>
                  <a:srgbClr val="FF0000"/>
                </a:solidFill>
                <a:latin typeface="Times New Roman" charset="0"/>
              </a:rPr>
              <a:t>avail </a:t>
            </a:r>
            <a:r>
              <a:rPr lang="zh-TW" altLang="en-US" sz="2000" b="1" smtClean="0">
                <a:solidFill>
                  <a:srgbClr val="FF0000"/>
                </a:solidFill>
                <a:latin typeface="標楷體" charset="-120"/>
                <a:ea typeface="標楷體" charset="-120"/>
              </a:rPr>
              <a:t>之鍵串中（暫時不</a:t>
            </a:r>
            <a:r>
              <a:rPr lang="en-US" altLang="zh-TW" sz="2000" b="1" smtClean="0">
                <a:solidFill>
                  <a:srgbClr val="FF0000"/>
                </a:solidFill>
                <a:latin typeface="Times New Roman" charset="0"/>
              </a:rPr>
              <a:t>free</a:t>
            </a:r>
            <a:r>
              <a:rPr lang="en-US" altLang="zh-TW" sz="2000" b="1" smtClean="0">
                <a:solidFill>
                  <a:srgbClr val="FF0000"/>
                </a:solidFill>
                <a:latin typeface="標楷體" charset="-120"/>
                <a:ea typeface="標楷體" charset="-120"/>
              </a:rPr>
              <a:t>），</a:t>
            </a:r>
            <a:r>
              <a:rPr lang="zh-TW" altLang="en-US" sz="2000" b="1" smtClean="0">
                <a:solidFill>
                  <a:srgbClr val="FF0000"/>
                </a:solidFill>
                <a:latin typeface="標楷體" charset="-120"/>
                <a:ea typeface="標楷體" charset="-120"/>
              </a:rPr>
              <a:t>以重新使用。</a:t>
            </a:r>
            <a:r>
              <a:rPr lang="zh-TW" altLang="en-US" sz="2000" b="1" smtClean="0"/>
              <a:t> </a:t>
            </a:r>
          </a:p>
          <a:p>
            <a:pPr eaLnBrk="1" hangingPunct="1">
              <a:defRPr/>
            </a:pPr>
            <a:r>
              <a:rPr lang="zh-TW" altLang="en-US" sz="2000" b="1" smtClean="0">
                <a:solidFill>
                  <a:srgbClr val="FF0000"/>
                </a:solidFill>
                <a:latin typeface="標楷體" charset="-120"/>
                <a:ea typeface="標楷體" charset="-120"/>
              </a:rPr>
              <a:t>優點：在固定時可完成，與 </a:t>
            </a:r>
            <a:r>
              <a:rPr lang="en-US" altLang="zh-TW" sz="2000" b="1" smtClean="0">
                <a:solidFill>
                  <a:srgbClr val="FF0000"/>
                </a:solidFill>
                <a:latin typeface="標楷體" charset="-120"/>
                <a:ea typeface="標楷體" charset="-120"/>
              </a:rPr>
              <a:t>ptr </a:t>
            </a:r>
            <a:r>
              <a:rPr lang="zh-TW" altLang="en-US" sz="2000" b="1" smtClean="0">
                <a:solidFill>
                  <a:srgbClr val="FF0000"/>
                </a:solidFill>
                <a:latin typeface="標楷體" charset="-120"/>
                <a:ea typeface="標楷體" charset="-120"/>
              </a:rPr>
              <a:t>所指之鍵結串列長度無關。</a:t>
            </a:r>
          </a:p>
        </p:txBody>
      </p:sp>
      <p:sp>
        <p:nvSpPr>
          <p:cNvPr id="30724" name="文字方塊 3"/>
          <p:cNvSpPr txBox="1">
            <a:spLocks noChangeArrowheads="1"/>
          </p:cNvSpPr>
          <p:nvPr/>
        </p:nvSpPr>
        <p:spPr bwMode="auto">
          <a:xfrm>
            <a:off x="7019925" y="5534025"/>
            <a:ext cx="9636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="1">
                <a:solidFill>
                  <a:srgbClr val="FF0000"/>
                </a:solidFill>
              </a:rPr>
              <a:t>cpoly.c</a:t>
            </a:r>
            <a:endParaRPr lang="zh-TW" altLang="en-US" sz="1800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4"/>
          <p:cNvSpPr txBox="1">
            <a:spLocks noChangeArrowheads="1"/>
          </p:cNvSpPr>
          <p:nvPr/>
        </p:nvSpPr>
        <p:spPr bwMode="auto">
          <a:xfrm>
            <a:off x="1812925" y="417513"/>
            <a:ext cx="4032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defRPr/>
            </a:pPr>
            <a:r>
              <a:rPr lang="en-US" altLang="zh-TW" smtClean="0">
                <a:latin typeface="Times New Roman" charset="0"/>
              </a:rPr>
              <a:t>Ex  </a:t>
            </a:r>
            <a:r>
              <a:rPr lang="zh-TW" altLang="en-US" smtClean="0">
                <a:latin typeface="標楷體" charset="-120"/>
                <a:ea typeface="標楷體" charset="-120"/>
              </a:rPr>
              <a:t>在暫存之鍵串中取</a:t>
            </a:r>
            <a:r>
              <a:rPr lang="zh-TW" altLang="en-US" smtClean="0"/>
              <a:t>—</a:t>
            </a:r>
            <a:r>
              <a:rPr lang="en-US" altLang="zh-TW" smtClean="0">
                <a:latin typeface="Times New Roman" charset="0"/>
              </a:rPr>
              <a:t>node</a:t>
            </a:r>
            <a:r>
              <a:rPr lang="zh-TW" altLang="en-US" smtClean="0">
                <a:latin typeface="標楷體" charset="-120"/>
                <a:ea typeface="標楷體" charset="-120"/>
              </a:rPr>
              <a:t>重新使用</a:t>
            </a:r>
            <a:r>
              <a:rPr lang="zh-TW" altLang="en-US" smtClean="0"/>
              <a:t> </a:t>
            </a:r>
          </a:p>
        </p:txBody>
      </p:sp>
      <p:sp>
        <p:nvSpPr>
          <p:cNvPr id="28675" name="Text Box 5"/>
          <p:cNvSpPr txBox="1">
            <a:spLocks noChangeArrowheads="1"/>
          </p:cNvSpPr>
          <p:nvPr/>
        </p:nvSpPr>
        <p:spPr bwMode="auto">
          <a:xfrm>
            <a:off x="971550" y="1103313"/>
            <a:ext cx="7150100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defRPr/>
            </a:pPr>
            <a:r>
              <a:rPr lang="en-US" altLang="zh-TW" dirty="0" smtClean="0">
                <a:latin typeface="Consolas" charset="0"/>
              </a:rPr>
              <a:t>/* provide a node for use */</a:t>
            </a:r>
          </a:p>
          <a:p>
            <a:pPr eaLnBrk="1" hangingPunct="1">
              <a:defRPr/>
            </a:pPr>
            <a:r>
              <a:rPr lang="en-US" altLang="zh-TW" dirty="0" err="1" smtClean="0">
                <a:latin typeface="Consolas" charset="0"/>
              </a:rPr>
              <a:t>poly_pointer</a:t>
            </a:r>
            <a:r>
              <a:rPr lang="en-US" altLang="zh-TW" dirty="0" smtClean="0">
                <a:latin typeface="Consolas" charset="0"/>
              </a:rPr>
              <a:t> </a:t>
            </a:r>
            <a:r>
              <a:rPr lang="en-US" altLang="zh-TW" dirty="0" err="1" smtClean="0">
                <a:latin typeface="Consolas" charset="0"/>
              </a:rPr>
              <a:t>get_node</a:t>
            </a:r>
            <a:r>
              <a:rPr lang="en-US" altLang="zh-TW" dirty="0" smtClean="0">
                <a:latin typeface="Consolas" charset="0"/>
              </a:rPr>
              <a:t>(void) {</a:t>
            </a:r>
          </a:p>
          <a:p>
            <a:pPr eaLnBrk="1" hangingPunct="1">
              <a:defRPr/>
            </a:pPr>
            <a:r>
              <a:rPr lang="en-US" altLang="zh-TW" dirty="0" smtClean="0">
                <a:latin typeface="Consolas" charset="0"/>
              </a:rPr>
              <a:t>    </a:t>
            </a:r>
            <a:r>
              <a:rPr lang="en-US" altLang="zh-TW" dirty="0" err="1" smtClean="0">
                <a:latin typeface="Consolas" charset="0"/>
              </a:rPr>
              <a:t>poly_pointer</a:t>
            </a:r>
            <a:r>
              <a:rPr lang="en-US" altLang="zh-TW" dirty="0" smtClean="0">
                <a:latin typeface="Consolas" charset="0"/>
              </a:rPr>
              <a:t> node;</a:t>
            </a:r>
          </a:p>
          <a:p>
            <a:pPr eaLnBrk="1" hangingPunct="1">
              <a:defRPr/>
            </a:pPr>
            <a:r>
              <a:rPr lang="en-US" altLang="zh-TW" dirty="0" smtClean="0">
                <a:latin typeface="Consolas" charset="0"/>
              </a:rPr>
              <a:t>    if (avail) {</a:t>
            </a:r>
          </a:p>
          <a:p>
            <a:pPr eaLnBrk="1" hangingPunct="1">
              <a:defRPr/>
            </a:pPr>
            <a:r>
              <a:rPr lang="en-US" altLang="zh-TW" dirty="0" smtClean="0">
                <a:latin typeface="Consolas" charset="0"/>
              </a:rPr>
              <a:t>        node = avail;</a:t>
            </a:r>
          </a:p>
          <a:p>
            <a:pPr eaLnBrk="1" hangingPunct="1">
              <a:defRPr/>
            </a:pPr>
            <a:r>
              <a:rPr lang="en-US" altLang="zh-TW" dirty="0" smtClean="0">
                <a:latin typeface="Consolas" charset="0"/>
              </a:rPr>
              <a:t>        avail = avail</a:t>
            </a:r>
            <a:r>
              <a:rPr lang="en-US" altLang="zh-TW" b="1" dirty="0" smtClean="0">
                <a:solidFill>
                  <a:srgbClr val="FF0000"/>
                </a:solidFill>
                <a:latin typeface="Consolas" charset="0"/>
              </a:rPr>
              <a:t>-&gt;</a:t>
            </a:r>
            <a:r>
              <a:rPr lang="en-US" altLang="zh-TW" dirty="0" smtClean="0">
                <a:latin typeface="Consolas" charset="0"/>
              </a:rPr>
              <a:t>link;</a:t>
            </a:r>
          </a:p>
          <a:p>
            <a:pPr eaLnBrk="1" hangingPunct="1">
              <a:defRPr/>
            </a:pPr>
            <a:r>
              <a:rPr lang="en-US" altLang="zh-TW" dirty="0" smtClean="0">
                <a:latin typeface="Consolas" charset="0"/>
              </a:rPr>
              <a:t>    }</a:t>
            </a:r>
          </a:p>
          <a:p>
            <a:pPr eaLnBrk="1" hangingPunct="1">
              <a:defRPr/>
            </a:pPr>
            <a:r>
              <a:rPr lang="en-US" altLang="zh-TW" dirty="0" smtClean="0">
                <a:latin typeface="Consolas" charset="0"/>
              </a:rPr>
              <a:t>    else {</a:t>
            </a:r>
          </a:p>
          <a:p>
            <a:pPr eaLnBrk="1" hangingPunct="1">
              <a:defRPr/>
            </a:pPr>
            <a:r>
              <a:rPr lang="en-US" altLang="zh-TW" dirty="0" smtClean="0">
                <a:latin typeface="Consolas" charset="0"/>
              </a:rPr>
              <a:t>        node = (</a:t>
            </a:r>
            <a:r>
              <a:rPr lang="en-US" altLang="zh-TW" dirty="0" err="1" smtClean="0">
                <a:latin typeface="Consolas" charset="0"/>
              </a:rPr>
              <a:t>poly_pointer</a:t>
            </a:r>
            <a:r>
              <a:rPr lang="en-US" altLang="zh-TW" dirty="0" smtClean="0">
                <a:latin typeface="Consolas" charset="0"/>
              </a:rPr>
              <a:t>)</a:t>
            </a:r>
            <a:r>
              <a:rPr lang="en-US" altLang="zh-TW" dirty="0" err="1" smtClean="0">
                <a:latin typeface="Consolas" charset="0"/>
              </a:rPr>
              <a:t>malloc</a:t>
            </a:r>
            <a:r>
              <a:rPr lang="en-US" altLang="zh-TW" dirty="0" smtClean="0">
                <a:latin typeface="Consolas" charset="0"/>
              </a:rPr>
              <a:t>(</a:t>
            </a:r>
            <a:r>
              <a:rPr lang="en-US" altLang="zh-TW" dirty="0" err="1" smtClean="0">
                <a:latin typeface="Consolas" charset="0"/>
              </a:rPr>
              <a:t>sizeof</a:t>
            </a:r>
            <a:r>
              <a:rPr lang="en-US" altLang="zh-TW" dirty="0" smtClean="0">
                <a:latin typeface="Consolas" charset="0"/>
              </a:rPr>
              <a:t>(</a:t>
            </a:r>
            <a:r>
              <a:rPr lang="en-US" altLang="zh-TW" dirty="0" err="1" smtClean="0">
                <a:latin typeface="Consolas" charset="0"/>
              </a:rPr>
              <a:t>poly_node</a:t>
            </a:r>
            <a:r>
              <a:rPr lang="en-US" altLang="zh-TW" dirty="0" smtClean="0">
                <a:latin typeface="Consolas" charset="0"/>
              </a:rPr>
              <a:t>));</a:t>
            </a:r>
          </a:p>
          <a:p>
            <a:pPr eaLnBrk="1" hangingPunct="1">
              <a:defRPr/>
            </a:pPr>
            <a:r>
              <a:rPr lang="en-US" altLang="zh-TW" dirty="0" smtClean="0">
                <a:latin typeface="Consolas" charset="0"/>
              </a:rPr>
              <a:t>        if (IS_FULL(node)) {</a:t>
            </a:r>
          </a:p>
          <a:p>
            <a:pPr eaLnBrk="1" hangingPunct="1">
              <a:defRPr/>
            </a:pPr>
            <a:r>
              <a:rPr lang="en-US" altLang="zh-TW" dirty="0" smtClean="0">
                <a:latin typeface="Consolas" charset="0"/>
              </a:rPr>
              <a:t>            </a:t>
            </a:r>
            <a:r>
              <a:rPr lang="en-US" altLang="zh-TW" dirty="0" err="1" smtClean="0">
                <a:latin typeface="Consolas" charset="0"/>
              </a:rPr>
              <a:t>fprintf</a:t>
            </a:r>
            <a:r>
              <a:rPr lang="en-US" altLang="zh-TW" dirty="0" smtClean="0">
                <a:latin typeface="Consolas" charset="0"/>
              </a:rPr>
              <a:t>(</a:t>
            </a:r>
            <a:r>
              <a:rPr lang="en-US" altLang="zh-TW" dirty="0" err="1" smtClean="0">
                <a:latin typeface="Consolas" charset="0"/>
              </a:rPr>
              <a:t>stderr</a:t>
            </a:r>
            <a:r>
              <a:rPr lang="en-US" altLang="zh-TW" dirty="0" smtClean="0">
                <a:latin typeface="Consolas" charset="0"/>
              </a:rPr>
              <a:t>, "The memory is full\n");</a:t>
            </a:r>
          </a:p>
          <a:p>
            <a:pPr eaLnBrk="1" hangingPunct="1">
              <a:defRPr/>
            </a:pPr>
            <a:r>
              <a:rPr lang="en-US" altLang="zh-TW" dirty="0" smtClean="0">
                <a:latin typeface="Consolas" charset="0"/>
              </a:rPr>
              <a:t>            exit(1);</a:t>
            </a:r>
          </a:p>
          <a:p>
            <a:pPr eaLnBrk="1" hangingPunct="1">
              <a:defRPr/>
            </a:pPr>
            <a:r>
              <a:rPr lang="en-US" altLang="zh-TW" dirty="0" smtClean="0">
                <a:latin typeface="Consolas" charset="0"/>
              </a:rPr>
              <a:t>        }</a:t>
            </a:r>
          </a:p>
          <a:p>
            <a:pPr eaLnBrk="1" hangingPunct="1">
              <a:defRPr/>
            </a:pPr>
            <a:r>
              <a:rPr lang="en-US" altLang="zh-TW" dirty="0" smtClean="0">
                <a:latin typeface="Consolas" charset="0"/>
              </a:rPr>
              <a:t>    }</a:t>
            </a:r>
          </a:p>
          <a:p>
            <a:pPr eaLnBrk="1" hangingPunct="1">
              <a:defRPr/>
            </a:pPr>
            <a:r>
              <a:rPr lang="en-US" altLang="zh-TW" dirty="0" smtClean="0">
                <a:latin typeface="Consolas" charset="0"/>
              </a:rPr>
              <a:t>    return node;</a:t>
            </a:r>
          </a:p>
          <a:p>
            <a:pPr eaLnBrk="1" hangingPunct="1">
              <a:defRPr/>
            </a:pPr>
            <a:r>
              <a:rPr lang="en-US" altLang="zh-TW" dirty="0" smtClean="0">
                <a:latin typeface="Consolas" charset="0"/>
              </a:rPr>
              <a:t>}</a:t>
            </a:r>
            <a:endParaRPr lang="zh-TW" altLang="en-US" dirty="0" smtClean="0">
              <a:latin typeface="Consolas" charset="0"/>
            </a:endParaRPr>
          </a:p>
        </p:txBody>
      </p:sp>
      <p:sp>
        <p:nvSpPr>
          <p:cNvPr id="31748" name="文字方塊 3"/>
          <p:cNvSpPr txBox="1">
            <a:spLocks noChangeArrowheads="1"/>
          </p:cNvSpPr>
          <p:nvPr/>
        </p:nvSpPr>
        <p:spPr bwMode="auto">
          <a:xfrm>
            <a:off x="7019925" y="5534025"/>
            <a:ext cx="9636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="1">
                <a:solidFill>
                  <a:srgbClr val="FF0000"/>
                </a:solidFill>
              </a:rPr>
              <a:t>cpoly.c</a:t>
            </a:r>
            <a:endParaRPr lang="zh-TW" altLang="en-US" sz="1800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484187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sz="3200" smtClean="0">
                <a:solidFill>
                  <a:schemeClr val="accent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環狀鍵結串列表示多項式</a:t>
            </a:r>
            <a:r>
              <a:rPr lang="zh-TW" altLang="en-US" smtClean="0"/>
              <a:t> </a:t>
            </a:r>
          </a:p>
        </p:txBody>
      </p:sp>
      <p:grpSp>
        <p:nvGrpSpPr>
          <p:cNvPr id="32771" name="Group 4"/>
          <p:cNvGrpSpPr>
            <a:grpSpLocks/>
          </p:cNvGrpSpPr>
          <p:nvPr/>
        </p:nvGrpSpPr>
        <p:grpSpPr bwMode="auto">
          <a:xfrm>
            <a:off x="1447800" y="1600200"/>
            <a:ext cx="990600" cy="381000"/>
            <a:chOff x="624" y="432"/>
            <a:chExt cx="624" cy="240"/>
          </a:xfrm>
        </p:grpSpPr>
        <p:sp>
          <p:nvSpPr>
            <p:cNvPr id="29728" name="Rectangle 5"/>
            <p:cNvSpPr>
              <a:spLocks noChangeArrowheads="1"/>
            </p:cNvSpPr>
            <p:nvPr/>
          </p:nvSpPr>
          <p:spPr bwMode="auto">
            <a:xfrm>
              <a:off x="624" y="432"/>
              <a:ext cx="624" cy="24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FF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defRPr/>
              </a:pPr>
              <a:endParaRPr lang="zh-TW" altLang="en-US" smtClean="0"/>
            </a:p>
          </p:txBody>
        </p:sp>
        <p:sp>
          <p:nvSpPr>
            <p:cNvPr id="29729" name="Line 6"/>
            <p:cNvSpPr>
              <a:spLocks noChangeShapeType="1"/>
            </p:cNvSpPr>
            <p:nvPr/>
          </p:nvSpPr>
          <p:spPr bwMode="auto">
            <a:xfrm>
              <a:off x="1152" y="432"/>
              <a:ext cx="0" cy="24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29730" name="Line 7"/>
            <p:cNvSpPr>
              <a:spLocks noChangeShapeType="1"/>
            </p:cNvSpPr>
            <p:nvPr/>
          </p:nvSpPr>
          <p:spPr bwMode="auto">
            <a:xfrm>
              <a:off x="912" y="432"/>
              <a:ext cx="0" cy="24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</p:grpSp>
      <p:grpSp>
        <p:nvGrpSpPr>
          <p:cNvPr id="32772" name="Group 8"/>
          <p:cNvGrpSpPr>
            <a:grpSpLocks/>
          </p:cNvGrpSpPr>
          <p:nvPr/>
        </p:nvGrpSpPr>
        <p:grpSpPr bwMode="auto">
          <a:xfrm>
            <a:off x="3200400" y="1600200"/>
            <a:ext cx="990600" cy="381000"/>
            <a:chOff x="624" y="432"/>
            <a:chExt cx="624" cy="240"/>
          </a:xfrm>
        </p:grpSpPr>
        <p:sp>
          <p:nvSpPr>
            <p:cNvPr id="29725" name="Rectangle 9"/>
            <p:cNvSpPr>
              <a:spLocks noChangeArrowheads="1"/>
            </p:cNvSpPr>
            <p:nvPr/>
          </p:nvSpPr>
          <p:spPr bwMode="auto">
            <a:xfrm>
              <a:off x="624" y="432"/>
              <a:ext cx="624" cy="24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FF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defRPr/>
              </a:pPr>
              <a:endParaRPr lang="zh-TW" altLang="en-US" smtClean="0"/>
            </a:p>
          </p:txBody>
        </p:sp>
        <p:sp>
          <p:nvSpPr>
            <p:cNvPr id="29726" name="Line 10"/>
            <p:cNvSpPr>
              <a:spLocks noChangeShapeType="1"/>
            </p:cNvSpPr>
            <p:nvPr/>
          </p:nvSpPr>
          <p:spPr bwMode="auto">
            <a:xfrm>
              <a:off x="1152" y="432"/>
              <a:ext cx="0" cy="24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29727" name="Line 11"/>
            <p:cNvSpPr>
              <a:spLocks noChangeShapeType="1"/>
            </p:cNvSpPr>
            <p:nvPr/>
          </p:nvSpPr>
          <p:spPr bwMode="auto">
            <a:xfrm>
              <a:off x="912" y="432"/>
              <a:ext cx="0" cy="24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</p:grpSp>
      <p:grpSp>
        <p:nvGrpSpPr>
          <p:cNvPr id="32773" name="Group 12"/>
          <p:cNvGrpSpPr>
            <a:grpSpLocks/>
          </p:cNvGrpSpPr>
          <p:nvPr/>
        </p:nvGrpSpPr>
        <p:grpSpPr bwMode="auto">
          <a:xfrm>
            <a:off x="4953000" y="1600200"/>
            <a:ext cx="990600" cy="381000"/>
            <a:chOff x="624" y="432"/>
            <a:chExt cx="624" cy="240"/>
          </a:xfrm>
        </p:grpSpPr>
        <p:sp>
          <p:nvSpPr>
            <p:cNvPr id="29722" name="Rectangle 13"/>
            <p:cNvSpPr>
              <a:spLocks noChangeArrowheads="1"/>
            </p:cNvSpPr>
            <p:nvPr/>
          </p:nvSpPr>
          <p:spPr bwMode="auto">
            <a:xfrm>
              <a:off x="624" y="432"/>
              <a:ext cx="624" cy="24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FF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defRPr/>
              </a:pPr>
              <a:endParaRPr lang="zh-TW" altLang="en-US" smtClean="0"/>
            </a:p>
          </p:txBody>
        </p:sp>
        <p:sp>
          <p:nvSpPr>
            <p:cNvPr id="29723" name="Line 14"/>
            <p:cNvSpPr>
              <a:spLocks noChangeShapeType="1"/>
            </p:cNvSpPr>
            <p:nvPr/>
          </p:nvSpPr>
          <p:spPr bwMode="auto">
            <a:xfrm>
              <a:off x="1152" y="432"/>
              <a:ext cx="0" cy="24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29724" name="Line 15"/>
            <p:cNvSpPr>
              <a:spLocks noChangeShapeType="1"/>
            </p:cNvSpPr>
            <p:nvPr/>
          </p:nvSpPr>
          <p:spPr bwMode="auto">
            <a:xfrm>
              <a:off x="912" y="432"/>
              <a:ext cx="0" cy="24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</p:grpSp>
      <p:grpSp>
        <p:nvGrpSpPr>
          <p:cNvPr id="32774" name="Group 16"/>
          <p:cNvGrpSpPr>
            <a:grpSpLocks/>
          </p:cNvGrpSpPr>
          <p:nvPr/>
        </p:nvGrpSpPr>
        <p:grpSpPr bwMode="auto">
          <a:xfrm>
            <a:off x="6705600" y="1600200"/>
            <a:ext cx="990600" cy="381000"/>
            <a:chOff x="624" y="432"/>
            <a:chExt cx="624" cy="240"/>
          </a:xfrm>
        </p:grpSpPr>
        <p:sp>
          <p:nvSpPr>
            <p:cNvPr id="29719" name="Rectangle 17"/>
            <p:cNvSpPr>
              <a:spLocks noChangeArrowheads="1"/>
            </p:cNvSpPr>
            <p:nvPr/>
          </p:nvSpPr>
          <p:spPr bwMode="auto">
            <a:xfrm>
              <a:off x="624" y="432"/>
              <a:ext cx="624" cy="24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FF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defRPr/>
              </a:pPr>
              <a:endParaRPr lang="zh-TW" altLang="en-US" smtClean="0"/>
            </a:p>
          </p:txBody>
        </p:sp>
        <p:sp>
          <p:nvSpPr>
            <p:cNvPr id="29720" name="Line 18"/>
            <p:cNvSpPr>
              <a:spLocks noChangeShapeType="1"/>
            </p:cNvSpPr>
            <p:nvPr/>
          </p:nvSpPr>
          <p:spPr bwMode="auto">
            <a:xfrm>
              <a:off x="1152" y="432"/>
              <a:ext cx="0" cy="24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29721" name="Line 19"/>
            <p:cNvSpPr>
              <a:spLocks noChangeShapeType="1"/>
            </p:cNvSpPr>
            <p:nvPr/>
          </p:nvSpPr>
          <p:spPr bwMode="auto">
            <a:xfrm>
              <a:off x="912" y="432"/>
              <a:ext cx="0" cy="24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</p:grpSp>
      <p:sp>
        <p:nvSpPr>
          <p:cNvPr id="29703" name="Text Box 20"/>
          <p:cNvSpPr txBox="1">
            <a:spLocks noChangeArrowheads="1"/>
          </p:cNvSpPr>
          <p:nvPr/>
        </p:nvSpPr>
        <p:spPr bwMode="auto">
          <a:xfrm>
            <a:off x="1524000" y="1614488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TW" altLang="en-US" sz="1800" smtClean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9704" name="Text Box 21"/>
          <p:cNvSpPr txBox="1">
            <a:spLocks noChangeArrowheads="1"/>
          </p:cNvSpPr>
          <p:nvPr/>
        </p:nvSpPr>
        <p:spPr bwMode="auto">
          <a:xfrm>
            <a:off x="1905000" y="1614488"/>
            <a:ext cx="387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TW" altLang="en-US" sz="1800" smtClean="0">
                <a:solidFill>
                  <a:schemeClr val="bg1"/>
                </a:solidFill>
              </a:rPr>
              <a:t>-1</a:t>
            </a:r>
          </a:p>
        </p:txBody>
      </p:sp>
      <p:sp>
        <p:nvSpPr>
          <p:cNvPr id="29705" name="Text Box 22"/>
          <p:cNvSpPr txBox="1">
            <a:spLocks noChangeArrowheads="1"/>
          </p:cNvSpPr>
          <p:nvPr/>
        </p:nvSpPr>
        <p:spPr bwMode="auto">
          <a:xfrm>
            <a:off x="3260725" y="16002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TW" altLang="en-US" sz="1800" smtClean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9706" name="Text Box 23"/>
          <p:cNvSpPr txBox="1">
            <a:spLocks noChangeArrowheads="1"/>
          </p:cNvSpPr>
          <p:nvPr/>
        </p:nvSpPr>
        <p:spPr bwMode="auto">
          <a:xfrm>
            <a:off x="3657600" y="1614488"/>
            <a:ext cx="438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TW" altLang="en-US" sz="1800" smtClean="0">
                <a:solidFill>
                  <a:schemeClr val="bg1"/>
                </a:solidFill>
              </a:rPr>
              <a:t>14</a:t>
            </a:r>
          </a:p>
        </p:txBody>
      </p:sp>
      <p:sp>
        <p:nvSpPr>
          <p:cNvPr id="29707" name="Text Box 24"/>
          <p:cNvSpPr txBox="1">
            <a:spLocks noChangeArrowheads="1"/>
          </p:cNvSpPr>
          <p:nvPr/>
        </p:nvSpPr>
        <p:spPr bwMode="auto">
          <a:xfrm>
            <a:off x="5022850" y="16002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TW" altLang="en-US" sz="1800" smtClean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9708" name="Text Box 25"/>
          <p:cNvSpPr txBox="1">
            <a:spLocks noChangeArrowheads="1"/>
          </p:cNvSpPr>
          <p:nvPr/>
        </p:nvSpPr>
        <p:spPr bwMode="auto">
          <a:xfrm>
            <a:off x="5480050" y="16002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TW" altLang="en-US" sz="1800" smtClean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29709" name="Text Box 26"/>
          <p:cNvSpPr txBox="1">
            <a:spLocks noChangeArrowheads="1"/>
          </p:cNvSpPr>
          <p:nvPr/>
        </p:nvSpPr>
        <p:spPr bwMode="auto">
          <a:xfrm>
            <a:off x="6765925" y="1614488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TW" altLang="en-US" sz="1800" smtClean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9710" name="Text Box 27"/>
          <p:cNvSpPr txBox="1">
            <a:spLocks noChangeArrowheads="1"/>
          </p:cNvSpPr>
          <p:nvPr/>
        </p:nvSpPr>
        <p:spPr bwMode="auto">
          <a:xfrm>
            <a:off x="7162800" y="1614488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TW" altLang="en-US" sz="1800" smtClean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9711" name="Line 28"/>
          <p:cNvSpPr>
            <a:spLocks noChangeShapeType="1"/>
          </p:cNvSpPr>
          <p:nvPr/>
        </p:nvSpPr>
        <p:spPr bwMode="auto">
          <a:xfrm>
            <a:off x="2514600" y="1752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29712" name="Line 29"/>
          <p:cNvSpPr>
            <a:spLocks noChangeShapeType="1"/>
          </p:cNvSpPr>
          <p:nvPr/>
        </p:nvSpPr>
        <p:spPr bwMode="auto">
          <a:xfrm>
            <a:off x="4267200" y="1752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29713" name="Line 30"/>
          <p:cNvSpPr>
            <a:spLocks noChangeShapeType="1"/>
          </p:cNvSpPr>
          <p:nvPr/>
        </p:nvSpPr>
        <p:spPr bwMode="auto">
          <a:xfrm>
            <a:off x="6019800" y="1752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cxnSp>
        <p:nvCxnSpPr>
          <p:cNvPr id="29714" name="AutoShape 31"/>
          <p:cNvCxnSpPr>
            <a:cxnSpLocks noChangeShapeType="1"/>
            <a:stCxn id="29719" idx="3"/>
            <a:endCxn id="29728" idx="1"/>
          </p:cNvCxnSpPr>
          <p:nvPr/>
        </p:nvCxnSpPr>
        <p:spPr bwMode="auto">
          <a:xfrm flipH="1">
            <a:off x="1447800" y="1790700"/>
            <a:ext cx="6248400" cy="1588"/>
          </a:xfrm>
          <a:prstGeom prst="curvedConnector5">
            <a:avLst>
              <a:gd name="adj1" fmla="val -3657"/>
              <a:gd name="adj2" fmla="val -37600000"/>
              <a:gd name="adj3" fmla="val 103657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9715" name="Text Box 32"/>
          <p:cNvSpPr txBox="1">
            <a:spLocks noChangeArrowheads="1"/>
          </p:cNvSpPr>
          <p:nvPr/>
        </p:nvSpPr>
        <p:spPr bwMode="auto">
          <a:xfrm>
            <a:off x="212725" y="2517775"/>
            <a:ext cx="4341813" cy="304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mr-IN" altLang="zh-TW" sz="1200" dirty="0" smtClean="0">
                <a:latin typeface="Consolas" panose="020B0609020204030204" pitchFamily="49" charset="0"/>
              </a:rPr>
              <a:t>poly_pointer cpadd(</a:t>
            </a:r>
            <a:endParaRPr lang="en-US" altLang="zh-TW" sz="1200" dirty="0" smtClean="0">
              <a:latin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TW" sz="1200" dirty="0" smtClean="0">
                <a:latin typeface="Consolas" panose="020B0609020204030204" pitchFamily="49" charset="0"/>
              </a:rPr>
              <a:t>    </a:t>
            </a:r>
            <a:r>
              <a:rPr lang="mr-IN" altLang="zh-TW" sz="1200" dirty="0" smtClean="0">
                <a:latin typeface="Consolas" panose="020B0609020204030204" pitchFamily="49" charset="0"/>
              </a:rPr>
              <a:t>poly_pointer a, poly_pointer b)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mr-IN" altLang="zh-TW" sz="1200" dirty="0" smtClean="0">
                <a:latin typeface="Consolas" panose="020B0609020204030204" pitchFamily="49" charset="0"/>
              </a:rPr>
              <a:t>    poly_pointer starta, d, lastd;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mr-IN" altLang="zh-TW" sz="1200" dirty="0" smtClean="0">
                <a:latin typeface="Consolas" panose="020B0609020204030204" pitchFamily="49" charset="0"/>
              </a:rPr>
              <a:t>    int sum, done = FALSE;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mr-IN" altLang="zh-TW" sz="1200" dirty="0" smtClean="0">
                <a:latin typeface="Consolas" panose="020B0609020204030204" pitchFamily="49" charset="0"/>
              </a:rPr>
              <a:t>    starta = a;  /* record start of a */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mr-IN" altLang="zh-TW" sz="1200" dirty="0" smtClean="0">
                <a:latin typeface="Consolas" panose="020B0609020204030204" pitchFamily="49" charset="0"/>
              </a:rPr>
              <a:t>    a = a</a:t>
            </a:r>
            <a:r>
              <a:rPr lang="mr-IN" altLang="zh-TW" sz="12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-&gt;</a:t>
            </a:r>
            <a:r>
              <a:rPr lang="mr-IN" altLang="zh-TW" sz="1200" dirty="0" smtClean="0">
                <a:latin typeface="Consolas" panose="020B0609020204030204" pitchFamily="49" charset="0"/>
              </a:rPr>
              <a:t>link; </a:t>
            </a:r>
            <a:r>
              <a:rPr lang="mr-IN" altLang="zh-TW" sz="12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/* skip head node for a and b </a:t>
            </a:r>
            <a:r>
              <a:rPr lang="mr-IN" altLang="zh-TW" sz="1200" dirty="0" smtClean="0">
                <a:latin typeface="Consolas" panose="020B0609020204030204" pitchFamily="49" charset="0"/>
              </a:rPr>
              <a:t>*/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mr-IN" altLang="zh-TW" sz="1200" dirty="0" smtClean="0">
                <a:latin typeface="Consolas" panose="020B0609020204030204" pitchFamily="49" charset="0"/>
              </a:rPr>
              <a:t>    b = b</a:t>
            </a:r>
            <a:r>
              <a:rPr lang="mr-IN" altLang="zh-TW" sz="12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-&gt;</a:t>
            </a:r>
            <a:r>
              <a:rPr lang="mr-IN" altLang="zh-TW" sz="1200" dirty="0" smtClean="0">
                <a:latin typeface="Consolas" panose="020B0609020204030204" pitchFamily="49" charset="0"/>
              </a:rPr>
              <a:t>link;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mr-IN" altLang="zh-TW" sz="1200" dirty="0" smtClean="0">
                <a:latin typeface="Consolas" panose="020B0609020204030204" pitchFamily="49" charset="0"/>
              </a:rPr>
              <a:t>    d = get_node();/* get a head node for sum */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mr-IN" altLang="zh-TW" sz="1200" dirty="0" smtClean="0">
                <a:latin typeface="Consolas" panose="020B0609020204030204" pitchFamily="49" charset="0"/>
              </a:rPr>
              <a:t>    d</a:t>
            </a:r>
            <a:r>
              <a:rPr lang="mr-IN" altLang="zh-TW" sz="12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-&gt;</a:t>
            </a:r>
            <a:r>
              <a:rPr lang="mr-IN" altLang="zh-TW" sz="1200" dirty="0" smtClean="0">
                <a:latin typeface="Consolas" panose="020B0609020204030204" pitchFamily="49" charset="0"/>
              </a:rPr>
              <a:t>expon = </a:t>
            </a:r>
            <a:r>
              <a:rPr lang="mr-IN" altLang="zh-TW" sz="12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-1</a:t>
            </a:r>
            <a:r>
              <a:rPr lang="mr-IN" altLang="zh-TW" sz="1200" dirty="0" smtClean="0">
                <a:latin typeface="Consolas" panose="020B0609020204030204" pitchFamily="49" charset="0"/>
              </a:rPr>
              <a:t>; lastd = d;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mr-IN" altLang="zh-TW" sz="1200" dirty="0" smtClean="0">
                <a:latin typeface="Consolas" panose="020B0609020204030204" pitchFamily="49" charset="0"/>
              </a:rPr>
              <a:t>    do 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mr-IN" altLang="zh-TW" sz="1200" dirty="0" smtClean="0">
                <a:latin typeface="Consolas" panose="020B0609020204030204" pitchFamily="49" charset="0"/>
              </a:rPr>
              <a:t>        switch (COMPARE(a</a:t>
            </a:r>
            <a:r>
              <a:rPr lang="mr-IN" altLang="zh-TW" sz="12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-&gt;</a:t>
            </a:r>
            <a:r>
              <a:rPr lang="mr-IN" altLang="zh-TW" sz="1200" dirty="0" smtClean="0">
                <a:latin typeface="Consolas" panose="020B0609020204030204" pitchFamily="49" charset="0"/>
              </a:rPr>
              <a:t>expon, b</a:t>
            </a:r>
            <a:r>
              <a:rPr lang="mr-IN" altLang="zh-TW" sz="12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-&gt;</a:t>
            </a:r>
            <a:r>
              <a:rPr lang="mr-IN" altLang="zh-TW" sz="1200" dirty="0" smtClean="0">
                <a:latin typeface="Consolas" panose="020B0609020204030204" pitchFamily="49" charset="0"/>
              </a:rPr>
              <a:t>expon))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mr-IN" altLang="zh-TW" sz="1200" dirty="0" smtClean="0">
                <a:latin typeface="Consolas" panose="020B0609020204030204" pitchFamily="49" charset="0"/>
              </a:rPr>
              <a:t>            case -1: /* a-&gt;expon &lt; b-&gt;expon */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mr-IN" altLang="zh-TW" sz="1200" dirty="0" smtClean="0">
                <a:latin typeface="Consolas" panose="020B0609020204030204" pitchFamily="49" charset="0"/>
              </a:rPr>
              <a:t>                attach(</a:t>
            </a:r>
            <a:endParaRPr lang="en-US" altLang="zh-TW" sz="1200" dirty="0" smtClean="0">
              <a:latin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TW" sz="1200" dirty="0" smtClean="0">
                <a:latin typeface="Consolas" panose="020B0609020204030204" pitchFamily="49" charset="0"/>
              </a:rPr>
              <a:t>                    </a:t>
            </a:r>
            <a:r>
              <a:rPr lang="mr-IN" altLang="zh-TW" sz="1200" dirty="0" smtClean="0">
                <a:latin typeface="Consolas" panose="020B0609020204030204" pitchFamily="49" charset="0"/>
              </a:rPr>
              <a:t>b</a:t>
            </a:r>
            <a:r>
              <a:rPr lang="mr-IN" altLang="zh-TW" sz="12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-&gt;</a:t>
            </a:r>
            <a:r>
              <a:rPr lang="mr-IN" altLang="zh-TW" sz="1200" dirty="0" smtClean="0">
                <a:latin typeface="Consolas" panose="020B0609020204030204" pitchFamily="49" charset="0"/>
              </a:rPr>
              <a:t>coef, b</a:t>
            </a:r>
            <a:r>
              <a:rPr lang="mr-IN" altLang="zh-TW" sz="12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-&gt;</a:t>
            </a:r>
            <a:r>
              <a:rPr lang="mr-IN" altLang="zh-TW" sz="1200" dirty="0" smtClean="0">
                <a:latin typeface="Consolas" panose="020B0609020204030204" pitchFamily="49" charset="0"/>
              </a:rPr>
              <a:t>expon, </a:t>
            </a:r>
            <a:r>
              <a:rPr lang="mr-IN" altLang="zh-TW" sz="12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mr-IN" altLang="zh-TW" sz="1200" dirty="0" smtClean="0">
                <a:latin typeface="Consolas" panose="020B0609020204030204" pitchFamily="49" charset="0"/>
              </a:rPr>
              <a:t>lastd);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mr-IN" altLang="zh-TW" sz="1200" dirty="0" smtClean="0">
                <a:latin typeface="Consolas" panose="020B0609020204030204" pitchFamily="49" charset="0"/>
              </a:rPr>
              <a:t>                b = b</a:t>
            </a:r>
            <a:r>
              <a:rPr lang="mr-IN" altLang="zh-TW" sz="12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-&gt;</a:t>
            </a:r>
            <a:r>
              <a:rPr lang="mr-IN" altLang="zh-TW" sz="1200" dirty="0" smtClean="0">
                <a:latin typeface="Consolas" panose="020B0609020204030204" pitchFamily="49" charset="0"/>
              </a:rPr>
              <a:t>link;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mr-IN" altLang="zh-TW" sz="1200" dirty="0" smtClean="0">
                <a:latin typeface="Consolas" panose="020B0609020204030204" pitchFamily="49" charset="0"/>
              </a:rPr>
              <a:t>                break;</a:t>
            </a:r>
            <a:endParaRPr lang="en-US" altLang="zh-TW" sz="1200" dirty="0" smtClean="0">
              <a:latin typeface="Consolas" panose="020B0609020204030204" pitchFamily="49" charset="0"/>
            </a:endParaRPr>
          </a:p>
        </p:txBody>
      </p:sp>
      <p:sp>
        <p:nvSpPr>
          <p:cNvPr id="29716" name="Text Box 33"/>
          <p:cNvSpPr txBox="1">
            <a:spLocks noChangeArrowheads="1"/>
          </p:cNvSpPr>
          <p:nvPr/>
        </p:nvSpPr>
        <p:spPr bwMode="auto">
          <a:xfrm>
            <a:off x="4554538" y="3043238"/>
            <a:ext cx="4572000" cy="375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mr-IN" altLang="zh-TW" sz="1400" dirty="0" smtClean="0">
                <a:latin typeface="Consolas" panose="020B0609020204030204" pitchFamily="49" charset="0"/>
              </a:rPr>
              <a:t>case 0: /* a-&gt;expon = b-&gt;expon */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TW" sz="1400" dirty="0" smtClean="0">
                <a:latin typeface="Consolas" panose="020B0609020204030204" pitchFamily="49" charset="0"/>
              </a:rPr>
              <a:t>    </a:t>
            </a:r>
            <a:r>
              <a:rPr lang="mr-IN" altLang="zh-TW" sz="1400" dirty="0" smtClean="0">
                <a:latin typeface="Consolas" panose="020B0609020204030204" pitchFamily="49" charset="0"/>
              </a:rPr>
              <a:t>if (starta == a) done = TRUE;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mr-IN" altLang="zh-TW" sz="1400" dirty="0" smtClean="0">
                <a:latin typeface="Consolas" panose="020B0609020204030204" pitchFamily="49" charset="0"/>
              </a:rPr>
              <a:t>    else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mr-IN" altLang="zh-TW" sz="1400" dirty="0" smtClean="0">
                <a:latin typeface="Consolas" panose="020B0609020204030204" pitchFamily="49" charset="0"/>
              </a:rPr>
              <a:t>        sum = a</a:t>
            </a:r>
            <a:r>
              <a:rPr lang="mr-IN" altLang="zh-TW" sz="14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-&gt;</a:t>
            </a:r>
            <a:r>
              <a:rPr lang="mr-IN" altLang="zh-TW" sz="1400" dirty="0" smtClean="0">
                <a:latin typeface="Consolas" panose="020B0609020204030204" pitchFamily="49" charset="0"/>
              </a:rPr>
              <a:t>coef + b</a:t>
            </a:r>
            <a:r>
              <a:rPr lang="mr-IN" altLang="zh-TW" sz="14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-&gt;</a:t>
            </a:r>
            <a:r>
              <a:rPr lang="mr-IN" altLang="zh-TW" sz="1400" dirty="0" smtClean="0">
                <a:latin typeface="Consolas" panose="020B0609020204030204" pitchFamily="49" charset="0"/>
              </a:rPr>
              <a:t>coef;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TW" sz="1400" dirty="0" smtClean="0">
                <a:latin typeface="Consolas" panose="020B0609020204030204" pitchFamily="49" charset="0"/>
              </a:rPr>
              <a:t>        </a:t>
            </a:r>
            <a:r>
              <a:rPr lang="mr-IN" altLang="zh-TW" sz="1400" dirty="0" smtClean="0">
                <a:latin typeface="Consolas" panose="020B0609020204030204" pitchFamily="49" charset="0"/>
              </a:rPr>
              <a:t>if (sum)</a:t>
            </a:r>
            <a:endParaRPr lang="en-US" altLang="zh-TW" sz="1400" dirty="0" smtClean="0">
              <a:latin typeface="Consolas" panose="020B06090202040302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TW" sz="1400" dirty="0" smtClean="0">
                <a:latin typeface="Consolas" panose="020B0609020204030204" pitchFamily="49" charset="0"/>
              </a:rPr>
              <a:t>            </a:t>
            </a:r>
            <a:r>
              <a:rPr lang="mr-IN" altLang="zh-TW" sz="1400" dirty="0" smtClean="0">
                <a:latin typeface="Consolas" panose="020B0609020204030204" pitchFamily="49" charset="0"/>
              </a:rPr>
              <a:t>attach(sum, a</a:t>
            </a:r>
            <a:r>
              <a:rPr lang="mr-IN" altLang="zh-TW" sz="14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-&gt;</a:t>
            </a:r>
            <a:r>
              <a:rPr lang="mr-IN" altLang="zh-TW" sz="1400" dirty="0" smtClean="0">
                <a:latin typeface="Consolas" panose="020B0609020204030204" pitchFamily="49" charset="0"/>
              </a:rPr>
              <a:t>expon, </a:t>
            </a:r>
            <a:r>
              <a:rPr lang="mr-IN" altLang="zh-TW" sz="14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mr-IN" altLang="zh-TW" sz="1400" dirty="0" smtClean="0">
                <a:latin typeface="Consolas" panose="020B0609020204030204" pitchFamily="49" charset="0"/>
              </a:rPr>
              <a:t>lastd);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mr-IN" altLang="zh-TW" sz="1400" dirty="0" smtClean="0">
                <a:latin typeface="Consolas" panose="020B0609020204030204" pitchFamily="49" charset="0"/>
              </a:rPr>
              <a:t>       </a:t>
            </a:r>
            <a:r>
              <a:rPr lang="en-US" altLang="zh-TW" sz="1400" dirty="0" smtClean="0">
                <a:latin typeface="Consolas" panose="020B0609020204030204" pitchFamily="49" charset="0"/>
              </a:rPr>
              <a:t> </a:t>
            </a:r>
            <a:r>
              <a:rPr lang="mr-IN" altLang="zh-TW" sz="1400" dirty="0" smtClean="0">
                <a:latin typeface="Consolas" panose="020B0609020204030204" pitchFamily="49" charset="0"/>
              </a:rPr>
              <a:t>a = a</a:t>
            </a:r>
            <a:r>
              <a:rPr lang="mr-IN" altLang="zh-TW" sz="14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-&gt;</a:t>
            </a:r>
            <a:r>
              <a:rPr lang="mr-IN" altLang="zh-TW" sz="1400" dirty="0" smtClean="0">
                <a:latin typeface="Consolas" panose="020B0609020204030204" pitchFamily="49" charset="0"/>
              </a:rPr>
              <a:t>link; b = b</a:t>
            </a:r>
            <a:r>
              <a:rPr lang="mr-IN" altLang="zh-TW" sz="14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-&gt;</a:t>
            </a:r>
            <a:r>
              <a:rPr lang="mr-IN" altLang="zh-TW" sz="1400" dirty="0" smtClean="0">
                <a:latin typeface="Consolas" panose="020B0609020204030204" pitchFamily="49" charset="0"/>
              </a:rPr>
              <a:t>link;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mr-IN" altLang="zh-TW" sz="1400" dirty="0" smtClean="0">
                <a:latin typeface="Consolas" panose="020B0609020204030204" pitchFamily="49" charset="0"/>
              </a:rPr>
              <a:t>   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mr-IN" altLang="zh-TW" sz="1400" dirty="0" smtClean="0">
                <a:latin typeface="Consolas" panose="020B0609020204030204" pitchFamily="49" charset="0"/>
              </a:rPr>
              <a:t>    break;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mr-IN" altLang="zh-TW" sz="1400" dirty="0" smtClean="0">
                <a:latin typeface="Consolas" panose="020B0609020204030204" pitchFamily="49" charset="0"/>
              </a:rPr>
              <a:t>case 1: /* a-&gt;expon &gt; b-&gt;expon */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TW" sz="1400" dirty="0" smtClean="0">
                <a:latin typeface="Consolas" panose="020B0609020204030204" pitchFamily="49" charset="0"/>
              </a:rPr>
              <a:t>    </a:t>
            </a:r>
            <a:r>
              <a:rPr lang="mr-IN" altLang="zh-TW" sz="1400" dirty="0" smtClean="0">
                <a:latin typeface="Consolas" panose="020B0609020204030204" pitchFamily="49" charset="0"/>
              </a:rPr>
              <a:t>attach(a</a:t>
            </a:r>
            <a:r>
              <a:rPr lang="mr-IN" altLang="zh-TW" sz="14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-&gt;</a:t>
            </a:r>
            <a:r>
              <a:rPr lang="mr-IN" altLang="zh-TW" sz="1400" dirty="0" smtClean="0">
                <a:latin typeface="Consolas" panose="020B0609020204030204" pitchFamily="49" charset="0"/>
              </a:rPr>
              <a:t>coef, a</a:t>
            </a:r>
            <a:r>
              <a:rPr lang="mr-IN" altLang="zh-TW" sz="14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-&gt;</a:t>
            </a:r>
            <a:r>
              <a:rPr lang="mr-IN" altLang="zh-TW" sz="1400" dirty="0" smtClean="0">
                <a:latin typeface="Consolas" panose="020B0609020204030204" pitchFamily="49" charset="0"/>
              </a:rPr>
              <a:t>expon, </a:t>
            </a:r>
            <a:r>
              <a:rPr lang="mr-IN" altLang="zh-TW" sz="14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mr-IN" altLang="zh-TW" sz="1400" dirty="0" smtClean="0">
                <a:latin typeface="Consolas" panose="020B0609020204030204" pitchFamily="49" charset="0"/>
              </a:rPr>
              <a:t>lastd);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TW" sz="1400" dirty="0" smtClean="0">
                <a:latin typeface="Consolas" panose="020B0609020204030204" pitchFamily="49" charset="0"/>
              </a:rPr>
              <a:t>    </a:t>
            </a:r>
            <a:r>
              <a:rPr lang="mr-IN" altLang="zh-TW" sz="1400" dirty="0" smtClean="0">
                <a:latin typeface="Consolas" panose="020B0609020204030204" pitchFamily="49" charset="0"/>
              </a:rPr>
              <a:t>a = a</a:t>
            </a:r>
            <a:r>
              <a:rPr lang="mr-IN" altLang="zh-TW" sz="14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-&gt;</a:t>
            </a:r>
            <a:r>
              <a:rPr lang="mr-IN" altLang="zh-TW" sz="1400" dirty="0" smtClean="0">
                <a:latin typeface="Consolas" panose="020B0609020204030204" pitchFamily="49" charset="0"/>
              </a:rPr>
              <a:t>link;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mr-IN" altLang="zh-TW" sz="1400" dirty="0" smtClean="0">
                <a:latin typeface="Consolas" panose="020B0609020204030204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mr-IN" altLang="zh-TW" sz="1400" dirty="0" smtClean="0">
                <a:latin typeface="Consolas" panose="020B0609020204030204" pitchFamily="49" charset="0"/>
              </a:rPr>
              <a:t>} while (</a:t>
            </a:r>
            <a:r>
              <a:rPr lang="mr-IN" altLang="zh-TW" sz="14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!done</a:t>
            </a:r>
            <a:r>
              <a:rPr lang="mr-IN" altLang="zh-TW" sz="1400" dirty="0" smtClean="0">
                <a:latin typeface="Consolas" panose="020B0609020204030204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mr-IN" altLang="zh-TW" sz="1400" dirty="0" smtClean="0">
                <a:latin typeface="Consolas" panose="020B0609020204030204" pitchFamily="49" charset="0"/>
              </a:rPr>
              <a:t>lastd</a:t>
            </a:r>
            <a:r>
              <a:rPr lang="mr-IN" altLang="zh-TW" sz="14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-&gt;</a:t>
            </a:r>
            <a:r>
              <a:rPr lang="mr-IN" altLang="zh-TW" sz="1400" dirty="0" smtClean="0">
                <a:latin typeface="Consolas" panose="020B0609020204030204" pitchFamily="49" charset="0"/>
              </a:rPr>
              <a:t>link = </a:t>
            </a:r>
            <a:r>
              <a:rPr lang="mr-IN" altLang="zh-TW" sz="14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d</a:t>
            </a:r>
            <a:r>
              <a:rPr lang="mr-IN" altLang="zh-TW" sz="1400" dirty="0" smtClean="0">
                <a:latin typeface="Consolas" panose="020B0609020204030204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mr-IN" altLang="zh-TW" sz="1400" dirty="0" smtClean="0">
                <a:latin typeface="Consolas" panose="020B0609020204030204" pitchFamily="49" charset="0"/>
              </a:rPr>
              <a:t>return d;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mr-IN" altLang="zh-TW" sz="1400" dirty="0" smtClean="0">
                <a:latin typeface="Consolas" panose="020B0609020204030204" pitchFamily="49" charset="0"/>
              </a:rPr>
              <a:t>}</a:t>
            </a:r>
            <a:endParaRPr lang="zh-TW" altLang="en-US" sz="1400" dirty="0" smtClean="0">
              <a:latin typeface="Consolas" panose="020B0609020204030204" pitchFamily="49" charset="0"/>
            </a:endParaRPr>
          </a:p>
        </p:txBody>
      </p:sp>
      <p:sp>
        <p:nvSpPr>
          <p:cNvPr id="29717" name="Line 34"/>
          <p:cNvSpPr>
            <a:spLocks noChangeShapeType="1"/>
          </p:cNvSpPr>
          <p:nvPr/>
        </p:nvSpPr>
        <p:spPr bwMode="auto">
          <a:xfrm>
            <a:off x="4554538" y="2590800"/>
            <a:ext cx="0" cy="403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29718" name="Line 35"/>
          <p:cNvSpPr>
            <a:spLocks noChangeShapeType="1"/>
          </p:cNvSpPr>
          <p:nvPr/>
        </p:nvSpPr>
        <p:spPr bwMode="auto">
          <a:xfrm>
            <a:off x="6459538" y="2514600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32791" name="文字方塊 34"/>
          <p:cNvSpPr txBox="1">
            <a:spLocks noChangeArrowheads="1"/>
          </p:cNvSpPr>
          <p:nvPr/>
        </p:nvSpPr>
        <p:spPr bwMode="auto">
          <a:xfrm>
            <a:off x="7569200" y="6011863"/>
            <a:ext cx="9636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="1">
                <a:solidFill>
                  <a:srgbClr val="FF0000"/>
                </a:solidFill>
              </a:rPr>
              <a:t>cpoly.c</a:t>
            </a:r>
            <a:endParaRPr lang="zh-TW" altLang="en-US" sz="1800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407987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smtClean="0">
                <a:solidFill>
                  <a:schemeClr val="tx1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環狀鍵結串列</a:t>
            </a:r>
            <a:r>
              <a:rPr lang="zh-TW" altLang="en-US" smtClean="0"/>
              <a:t> </a:t>
            </a:r>
          </a:p>
        </p:txBody>
      </p:sp>
      <p:sp>
        <p:nvSpPr>
          <p:cNvPr id="30723" name="Text Box 4"/>
          <p:cNvSpPr txBox="1">
            <a:spLocks noChangeArrowheads="1"/>
          </p:cNvSpPr>
          <p:nvPr/>
        </p:nvSpPr>
        <p:spPr bwMode="auto">
          <a:xfrm>
            <a:off x="822325" y="874713"/>
            <a:ext cx="450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defRPr/>
            </a:pPr>
            <a:r>
              <a:rPr lang="en-US" altLang="zh-TW" smtClean="0"/>
              <a:t>Ex</a:t>
            </a:r>
          </a:p>
        </p:txBody>
      </p:sp>
      <p:grpSp>
        <p:nvGrpSpPr>
          <p:cNvPr id="33796" name="Group 36"/>
          <p:cNvGrpSpPr>
            <a:grpSpLocks/>
          </p:cNvGrpSpPr>
          <p:nvPr/>
        </p:nvGrpSpPr>
        <p:grpSpPr bwMode="auto">
          <a:xfrm>
            <a:off x="1447800" y="1600200"/>
            <a:ext cx="990600" cy="381000"/>
            <a:chOff x="912" y="1008"/>
            <a:chExt cx="624" cy="240"/>
          </a:xfrm>
        </p:grpSpPr>
        <p:sp>
          <p:nvSpPr>
            <p:cNvPr id="30746" name="Rectangle 6"/>
            <p:cNvSpPr>
              <a:spLocks noChangeArrowheads="1"/>
            </p:cNvSpPr>
            <p:nvPr/>
          </p:nvSpPr>
          <p:spPr bwMode="auto">
            <a:xfrm>
              <a:off x="912" y="1008"/>
              <a:ext cx="624" cy="24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FF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defRPr/>
              </a:pPr>
              <a:endParaRPr lang="zh-TW" altLang="en-US" smtClean="0"/>
            </a:p>
          </p:txBody>
        </p:sp>
        <p:sp>
          <p:nvSpPr>
            <p:cNvPr id="30747" name="Line 7"/>
            <p:cNvSpPr>
              <a:spLocks noChangeShapeType="1"/>
            </p:cNvSpPr>
            <p:nvPr/>
          </p:nvSpPr>
          <p:spPr bwMode="auto">
            <a:xfrm>
              <a:off x="1440" y="1008"/>
              <a:ext cx="0" cy="24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</p:grpSp>
      <p:grpSp>
        <p:nvGrpSpPr>
          <p:cNvPr id="33797" name="Group 35"/>
          <p:cNvGrpSpPr>
            <a:grpSpLocks/>
          </p:cNvGrpSpPr>
          <p:nvPr/>
        </p:nvGrpSpPr>
        <p:grpSpPr bwMode="auto">
          <a:xfrm>
            <a:off x="3200400" y="1600200"/>
            <a:ext cx="990600" cy="381000"/>
            <a:chOff x="2016" y="1008"/>
            <a:chExt cx="624" cy="240"/>
          </a:xfrm>
        </p:grpSpPr>
        <p:sp>
          <p:nvSpPr>
            <p:cNvPr id="30744" name="Rectangle 10"/>
            <p:cNvSpPr>
              <a:spLocks noChangeArrowheads="1"/>
            </p:cNvSpPr>
            <p:nvPr/>
          </p:nvSpPr>
          <p:spPr bwMode="auto">
            <a:xfrm>
              <a:off x="2016" y="1008"/>
              <a:ext cx="624" cy="24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FF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defRPr/>
              </a:pPr>
              <a:endParaRPr lang="zh-TW" altLang="en-US" smtClean="0"/>
            </a:p>
          </p:txBody>
        </p:sp>
        <p:sp>
          <p:nvSpPr>
            <p:cNvPr id="30745" name="Line 11"/>
            <p:cNvSpPr>
              <a:spLocks noChangeShapeType="1"/>
            </p:cNvSpPr>
            <p:nvPr/>
          </p:nvSpPr>
          <p:spPr bwMode="auto">
            <a:xfrm>
              <a:off x="2544" y="1008"/>
              <a:ext cx="0" cy="24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</p:grpSp>
      <p:grpSp>
        <p:nvGrpSpPr>
          <p:cNvPr id="33798" name="Group 34"/>
          <p:cNvGrpSpPr>
            <a:grpSpLocks/>
          </p:cNvGrpSpPr>
          <p:nvPr/>
        </p:nvGrpSpPr>
        <p:grpSpPr bwMode="auto">
          <a:xfrm>
            <a:off x="4953000" y="1600200"/>
            <a:ext cx="990600" cy="381000"/>
            <a:chOff x="3120" y="1008"/>
            <a:chExt cx="624" cy="240"/>
          </a:xfrm>
        </p:grpSpPr>
        <p:sp>
          <p:nvSpPr>
            <p:cNvPr id="30742" name="Rectangle 14"/>
            <p:cNvSpPr>
              <a:spLocks noChangeArrowheads="1"/>
            </p:cNvSpPr>
            <p:nvPr/>
          </p:nvSpPr>
          <p:spPr bwMode="auto">
            <a:xfrm>
              <a:off x="3120" y="1008"/>
              <a:ext cx="624" cy="24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FF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defRPr/>
              </a:pPr>
              <a:endParaRPr lang="zh-TW" altLang="en-US" smtClean="0"/>
            </a:p>
          </p:txBody>
        </p:sp>
        <p:sp>
          <p:nvSpPr>
            <p:cNvPr id="30743" name="Line 15"/>
            <p:cNvSpPr>
              <a:spLocks noChangeShapeType="1"/>
            </p:cNvSpPr>
            <p:nvPr/>
          </p:nvSpPr>
          <p:spPr bwMode="auto">
            <a:xfrm>
              <a:off x="3648" y="1008"/>
              <a:ext cx="0" cy="24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</p:grpSp>
      <p:grpSp>
        <p:nvGrpSpPr>
          <p:cNvPr id="33799" name="Group 33"/>
          <p:cNvGrpSpPr>
            <a:grpSpLocks/>
          </p:cNvGrpSpPr>
          <p:nvPr/>
        </p:nvGrpSpPr>
        <p:grpSpPr bwMode="auto">
          <a:xfrm>
            <a:off x="6705600" y="1600200"/>
            <a:ext cx="990600" cy="381000"/>
            <a:chOff x="4224" y="1008"/>
            <a:chExt cx="624" cy="240"/>
          </a:xfrm>
        </p:grpSpPr>
        <p:sp>
          <p:nvSpPr>
            <p:cNvPr id="30740" name="Rectangle 18"/>
            <p:cNvSpPr>
              <a:spLocks noChangeArrowheads="1"/>
            </p:cNvSpPr>
            <p:nvPr/>
          </p:nvSpPr>
          <p:spPr bwMode="auto">
            <a:xfrm>
              <a:off x="4224" y="1008"/>
              <a:ext cx="624" cy="24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FF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defRPr/>
              </a:pPr>
              <a:endParaRPr lang="zh-TW" altLang="en-US" smtClean="0"/>
            </a:p>
          </p:txBody>
        </p:sp>
        <p:sp>
          <p:nvSpPr>
            <p:cNvPr id="30741" name="Line 19"/>
            <p:cNvSpPr>
              <a:spLocks noChangeShapeType="1"/>
            </p:cNvSpPr>
            <p:nvPr/>
          </p:nvSpPr>
          <p:spPr bwMode="auto">
            <a:xfrm>
              <a:off x="4752" y="1008"/>
              <a:ext cx="0" cy="24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</p:grpSp>
      <p:sp>
        <p:nvSpPr>
          <p:cNvPr id="30728" name="Line 29"/>
          <p:cNvSpPr>
            <a:spLocks noChangeShapeType="1"/>
          </p:cNvSpPr>
          <p:nvPr/>
        </p:nvSpPr>
        <p:spPr bwMode="auto">
          <a:xfrm>
            <a:off x="2514600" y="1752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30729" name="Line 30"/>
          <p:cNvSpPr>
            <a:spLocks noChangeShapeType="1"/>
          </p:cNvSpPr>
          <p:nvPr/>
        </p:nvSpPr>
        <p:spPr bwMode="auto">
          <a:xfrm>
            <a:off x="4267200" y="1752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30730" name="Line 31"/>
          <p:cNvSpPr>
            <a:spLocks noChangeShapeType="1"/>
          </p:cNvSpPr>
          <p:nvPr/>
        </p:nvSpPr>
        <p:spPr bwMode="auto">
          <a:xfrm>
            <a:off x="6019800" y="1752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cxnSp>
        <p:nvCxnSpPr>
          <p:cNvPr id="30731" name="AutoShape 32"/>
          <p:cNvCxnSpPr>
            <a:cxnSpLocks noChangeShapeType="1"/>
            <a:stCxn id="30740" idx="3"/>
            <a:endCxn id="30746" idx="1"/>
          </p:cNvCxnSpPr>
          <p:nvPr/>
        </p:nvCxnSpPr>
        <p:spPr bwMode="auto">
          <a:xfrm flipH="1">
            <a:off x="1447800" y="1790700"/>
            <a:ext cx="6248400" cy="1588"/>
          </a:xfrm>
          <a:prstGeom prst="curvedConnector5">
            <a:avLst>
              <a:gd name="adj1" fmla="val -3657"/>
              <a:gd name="adj2" fmla="val -44000000"/>
              <a:gd name="adj3" fmla="val 103657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0732" name="Text Box 38"/>
          <p:cNvSpPr txBox="1">
            <a:spLocks noChangeArrowheads="1"/>
          </p:cNvSpPr>
          <p:nvPr/>
        </p:nvSpPr>
        <p:spPr bwMode="auto">
          <a:xfrm>
            <a:off x="5715000" y="2590800"/>
            <a:ext cx="1276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defRPr/>
            </a:pPr>
            <a:r>
              <a:rPr lang="zh-TW" altLang="en-US" smtClean="0">
                <a:solidFill>
                  <a:srgbClr val="FF3300"/>
                </a:solidFill>
              </a:rPr>
              <a:t>插入  </a:t>
            </a:r>
            <a:r>
              <a:rPr lang="en-US" altLang="zh-TW" smtClean="0">
                <a:solidFill>
                  <a:srgbClr val="FF3300"/>
                </a:solidFill>
              </a:rPr>
              <a:t>node</a:t>
            </a:r>
          </a:p>
        </p:txBody>
      </p:sp>
      <p:grpSp>
        <p:nvGrpSpPr>
          <p:cNvPr id="33805" name="Group 39"/>
          <p:cNvGrpSpPr>
            <a:grpSpLocks/>
          </p:cNvGrpSpPr>
          <p:nvPr/>
        </p:nvGrpSpPr>
        <p:grpSpPr bwMode="auto">
          <a:xfrm>
            <a:off x="7712075" y="2630488"/>
            <a:ext cx="990600" cy="381000"/>
            <a:chOff x="912" y="1008"/>
            <a:chExt cx="624" cy="240"/>
          </a:xfrm>
        </p:grpSpPr>
        <p:sp>
          <p:nvSpPr>
            <p:cNvPr id="30738" name="Rectangle 40"/>
            <p:cNvSpPr>
              <a:spLocks noChangeArrowheads="1"/>
            </p:cNvSpPr>
            <p:nvPr/>
          </p:nvSpPr>
          <p:spPr bwMode="auto">
            <a:xfrm>
              <a:off x="912" y="1008"/>
              <a:ext cx="624" cy="24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FF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defRPr/>
              </a:pPr>
              <a:endParaRPr lang="zh-TW" altLang="en-US" smtClean="0"/>
            </a:p>
          </p:txBody>
        </p:sp>
        <p:sp>
          <p:nvSpPr>
            <p:cNvPr id="30739" name="Line 41"/>
            <p:cNvSpPr>
              <a:spLocks noChangeShapeType="1"/>
            </p:cNvSpPr>
            <p:nvPr/>
          </p:nvSpPr>
          <p:spPr bwMode="auto">
            <a:xfrm>
              <a:off x="1440" y="1008"/>
              <a:ext cx="0" cy="24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</p:grpSp>
      <p:sp>
        <p:nvSpPr>
          <p:cNvPr id="30734" name="Line 42"/>
          <p:cNvSpPr>
            <a:spLocks noChangeShapeType="1"/>
          </p:cNvSpPr>
          <p:nvPr/>
        </p:nvSpPr>
        <p:spPr bwMode="auto">
          <a:xfrm>
            <a:off x="7026275" y="2782888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30735" name="Line 43"/>
          <p:cNvSpPr>
            <a:spLocks noChangeShapeType="1"/>
          </p:cNvSpPr>
          <p:nvPr/>
        </p:nvSpPr>
        <p:spPr bwMode="auto">
          <a:xfrm flipH="1">
            <a:off x="5638800" y="1981200"/>
            <a:ext cx="2286000" cy="7620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30736" name="Text Box 44"/>
          <p:cNvSpPr txBox="1">
            <a:spLocks noChangeArrowheads="1"/>
          </p:cNvSpPr>
          <p:nvPr/>
        </p:nvSpPr>
        <p:spPr bwMode="auto">
          <a:xfrm>
            <a:off x="107950" y="3086100"/>
            <a:ext cx="8928100" cy="329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>
              <a:defRPr/>
            </a:pPr>
            <a:r>
              <a:rPr lang="en-US" altLang="zh-TW" sz="1600" dirty="0" smtClean="0">
                <a:latin typeface="Consolas" charset="0"/>
                <a:ea typeface="Consolas" charset="0"/>
                <a:cs typeface="Consolas" charset="0"/>
              </a:rPr>
              <a:t>void </a:t>
            </a:r>
            <a:r>
              <a:rPr lang="en-US" altLang="zh-TW" sz="1600" dirty="0" err="1" smtClean="0">
                <a:latin typeface="Consolas" charset="0"/>
                <a:ea typeface="Consolas" charset="0"/>
                <a:cs typeface="Consolas" charset="0"/>
              </a:rPr>
              <a:t>insert_front</a:t>
            </a:r>
            <a:r>
              <a:rPr lang="en-US" altLang="zh-TW" sz="1600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zh-TW" sz="1600" dirty="0" err="1" smtClean="0">
                <a:latin typeface="Consolas" charset="0"/>
                <a:ea typeface="Consolas" charset="0"/>
                <a:cs typeface="Consolas" charset="0"/>
              </a:rPr>
              <a:t>list_pointer</a:t>
            </a:r>
            <a:r>
              <a:rPr lang="en-US" altLang="zh-TW" sz="1600" dirty="0" smtClean="0">
                <a:latin typeface="Consolas" charset="0"/>
                <a:ea typeface="Consolas" charset="0"/>
                <a:cs typeface="Consolas" charset="0"/>
              </a:rPr>
              <a:t> *</a:t>
            </a:r>
            <a:r>
              <a:rPr lang="en-US" altLang="zh-TW" sz="1600" dirty="0" err="1" smtClean="0">
                <a:latin typeface="Consolas" charset="0"/>
                <a:ea typeface="Consolas" charset="0"/>
                <a:cs typeface="Consolas" charset="0"/>
              </a:rPr>
              <a:t>ptr</a:t>
            </a:r>
            <a:r>
              <a:rPr lang="en-US" altLang="zh-TW" sz="1600" dirty="0" smtClean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altLang="zh-TW" sz="1600" dirty="0" err="1" smtClean="0">
                <a:latin typeface="Consolas" charset="0"/>
                <a:ea typeface="Consolas" charset="0"/>
                <a:cs typeface="Consolas" charset="0"/>
              </a:rPr>
              <a:t>list_pointer</a:t>
            </a:r>
            <a:r>
              <a:rPr lang="en-US" altLang="zh-TW" sz="1600" dirty="0" smtClean="0">
                <a:latin typeface="Consolas" charset="0"/>
                <a:ea typeface="Consolas" charset="0"/>
                <a:cs typeface="Consolas" charset="0"/>
              </a:rPr>
              <a:t> node) {</a:t>
            </a:r>
          </a:p>
          <a:p>
            <a:pPr>
              <a:defRPr/>
            </a:pPr>
            <a:r>
              <a:rPr lang="en-US" altLang="zh-TW" sz="1600" dirty="0" smtClean="0">
                <a:latin typeface="Consolas" charset="0"/>
                <a:ea typeface="Consolas" charset="0"/>
                <a:cs typeface="Consolas" charset="0"/>
              </a:rPr>
              <a:t>/* insert node at the front of the circular list </a:t>
            </a:r>
            <a:r>
              <a:rPr lang="en-US" altLang="zh-TW" sz="1600" dirty="0" err="1" smtClean="0">
                <a:latin typeface="Consolas" charset="0"/>
                <a:ea typeface="Consolas" charset="0"/>
                <a:cs typeface="Consolas" charset="0"/>
              </a:rPr>
              <a:t>ptr</a:t>
            </a:r>
            <a:r>
              <a:rPr lang="zh-TW" altLang="en-US" sz="16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TW" sz="1600" dirty="0" smtClean="0">
                <a:latin typeface="Consolas" charset="0"/>
                <a:ea typeface="Consolas" charset="0"/>
                <a:cs typeface="Consolas" charset="0"/>
              </a:rPr>
              <a:t>*/</a:t>
            </a:r>
          </a:p>
          <a:p>
            <a:pPr>
              <a:defRPr/>
            </a:pPr>
            <a:r>
              <a:rPr lang="en-US" altLang="zh-TW" sz="1600" dirty="0" smtClean="0">
                <a:latin typeface="Consolas" charset="0"/>
                <a:ea typeface="Consolas" charset="0"/>
                <a:cs typeface="Consolas" charset="0"/>
              </a:rPr>
              <a:t>    if (!(*</a:t>
            </a:r>
            <a:r>
              <a:rPr lang="en-US" altLang="zh-TW" sz="1600" dirty="0" err="1" smtClean="0">
                <a:latin typeface="Consolas" charset="0"/>
                <a:ea typeface="Consolas" charset="0"/>
                <a:cs typeface="Consolas" charset="0"/>
              </a:rPr>
              <a:t>ptr</a:t>
            </a:r>
            <a:r>
              <a:rPr lang="en-US" altLang="zh-TW" sz="1600" dirty="0" smtClean="0">
                <a:latin typeface="Consolas" charset="0"/>
                <a:ea typeface="Consolas" charset="0"/>
                <a:cs typeface="Consolas" charset="0"/>
              </a:rPr>
              <a:t>)) {</a:t>
            </a:r>
          </a:p>
          <a:p>
            <a:pPr>
              <a:defRPr/>
            </a:pPr>
            <a:r>
              <a:rPr lang="en-US" altLang="zh-TW" sz="1600" dirty="0" smtClean="0">
                <a:latin typeface="Consolas" charset="0"/>
                <a:ea typeface="Consolas" charset="0"/>
                <a:cs typeface="Consolas" charset="0"/>
              </a:rPr>
              <a:t>        /* list is empty, change </a:t>
            </a:r>
            <a:r>
              <a:rPr lang="en-US" altLang="zh-TW" sz="1600" dirty="0" err="1" smtClean="0">
                <a:latin typeface="Consolas" charset="0"/>
                <a:ea typeface="Consolas" charset="0"/>
                <a:cs typeface="Consolas" charset="0"/>
              </a:rPr>
              <a:t>ptr</a:t>
            </a:r>
            <a:r>
              <a:rPr lang="en-US" altLang="zh-TW" sz="1600" dirty="0" smtClean="0">
                <a:latin typeface="Consolas" charset="0"/>
                <a:ea typeface="Consolas" charset="0"/>
                <a:cs typeface="Consolas" charset="0"/>
              </a:rPr>
              <a:t> to point to new entry */</a:t>
            </a:r>
          </a:p>
          <a:p>
            <a:pPr>
              <a:defRPr/>
            </a:pPr>
            <a:r>
              <a:rPr lang="en-US" altLang="zh-TW" sz="1600" dirty="0" smtClean="0">
                <a:latin typeface="Consolas" charset="0"/>
                <a:ea typeface="Consolas" charset="0"/>
                <a:cs typeface="Consolas" charset="0"/>
              </a:rPr>
              <a:t>        *</a:t>
            </a:r>
            <a:r>
              <a:rPr lang="en-US" altLang="zh-TW" sz="1600" dirty="0" err="1" smtClean="0">
                <a:latin typeface="Consolas" charset="0"/>
                <a:ea typeface="Consolas" charset="0"/>
                <a:cs typeface="Consolas" charset="0"/>
              </a:rPr>
              <a:t>ptr</a:t>
            </a:r>
            <a:r>
              <a:rPr lang="en-US" altLang="zh-TW" sz="1600" dirty="0" smtClean="0">
                <a:latin typeface="Consolas" charset="0"/>
                <a:ea typeface="Consolas" charset="0"/>
                <a:cs typeface="Consolas" charset="0"/>
              </a:rPr>
              <a:t> = node;</a:t>
            </a:r>
          </a:p>
          <a:p>
            <a:pPr>
              <a:defRPr/>
            </a:pPr>
            <a:r>
              <a:rPr lang="en-US" altLang="zh-TW" sz="1600" dirty="0" smtClean="0">
                <a:latin typeface="Consolas" charset="0"/>
                <a:ea typeface="Consolas" charset="0"/>
                <a:cs typeface="Consolas" charset="0"/>
              </a:rPr>
              <a:t>        node</a:t>
            </a:r>
            <a:r>
              <a:rPr lang="en-US" altLang="zh-TW" sz="1600" b="1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-&gt;</a:t>
            </a:r>
            <a:r>
              <a:rPr lang="en-US" altLang="zh-TW" sz="1600" dirty="0" smtClean="0">
                <a:latin typeface="Consolas" charset="0"/>
                <a:ea typeface="Consolas" charset="0"/>
                <a:cs typeface="Consolas" charset="0"/>
              </a:rPr>
              <a:t>link = node;</a:t>
            </a:r>
          </a:p>
          <a:p>
            <a:pPr>
              <a:defRPr/>
            </a:pPr>
            <a:r>
              <a:rPr lang="en-US" altLang="zh-TW" sz="1600" dirty="0" smtClean="0">
                <a:latin typeface="Consolas" charset="0"/>
                <a:ea typeface="Consolas" charset="0"/>
                <a:cs typeface="Consolas" charset="0"/>
              </a:rPr>
              <a:t>    }</a:t>
            </a:r>
          </a:p>
          <a:p>
            <a:pPr>
              <a:defRPr/>
            </a:pPr>
            <a:r>
              <a:rPr lang="en-US" altLang="zh-TW" sz="1600" dirty="0" smtClean="0">
                <a:latin typeface="Consolas" charset="0"/>
                <a:ea typeface="Consolas" charset="0"/>
                <a:cs typeface="Consolas" charset="0"/>
              </a:rPr>
              <a:t>    else {</a:t>
            </a:r>
          </a:p>
          <a:p>
            <a:pPr>
              <a:defRPr/>
            </a:pPr>
            <a:r>
              <a:rPr lang="en-US" altLang="zh-TW" sz="1600" dirty="0" smtClean="0">
                <a:latin typeface="Consolas" charset="0"/>
                <a:ea typeface="Consolas" charset="0"/>
                <a:cs typeface="Consolas" charset="0"/>
              </a:rPr>
              <a:t>        /* list is not empty, add new entry at front */</a:t>
            </a:r>
          </a:p>
          <a:p>
            <a:pPr>
              <a:defRPr/>
            </a:pPr>
            <a:r>
              <a:rPr lang="en-US" altLang="zh-TW" sz="1600" dirty="0" smtClean="0">
                <a:latin typeface="Consolas" charset="0"/>
                <a:ea typeface="Consolas" charset="0"/>
                <a:cs typeface="Consolas" charset="0"/>
              </a:rPr>
              <a:t>        node</a:t>
            </a:r>
            <a:r>
              <a:rPr lang="en-US" altLang="zh-TW" sz="1600" b="1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-&gt;</a:t>
            </a:r>
            <a:r>
              <a:rPr lang="en-US" altLang="zh-TW" sz="1600" dirty="0" smtClean="0">
                <a:latin typeface="Consolas" charset="0"/>
                <a:ea typeface="Consolas" charset="0"/>
                <a:cs typeface="Consolas" charset="0"/>
              </a:rPr>
              <a:t>link = (*</a:t>
            </a:r>
            <a:r>
              <a:rPr lang="en-US" altLang="zh-TW" sz="1600" dirty="0" err="1" smtClean="0">
                <a:latin typeface="Consolas" charset="0"/>
                <a:ea typeface="Consolas" charset="0"/>
                <a:cs typeface="Consolas" charset="0"/>
              </a:rPr>
              <a:t>ptr</a:t>
            </a:r>
            <a:r>
              <a:rPr lang="en-US" altLang="zh-TW" sz="1600" dirty="0" smtClean="0">
                <a:latin typeface="Consolas" charset="0"/>
                <a:ea typeface="Consolas" charset="0"/>
                <a:cs typeface="Consolas" charset="0"/>
              </a:rPr>
              <a:t>)</a:t>
            </a:r>
            <a:r>
              <a:rPr lang="en-US" altLang="zh-TW" sz="1600" b="1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-&gt;</a:t>
            </a:r>
            <a:r>
              <a:rPr lang="en-US" altLang="zh-TW" sz="1600" dirty="0" smtClean="0">
                <a:latin typeface="Consolas" charset="0"/>
                <a:ea typeface="Consolas" charset="0"/>
                <a:cs typeface="Consolas" charset="0"/>
              </a:rPr>
              <a:t>link;</a:t>
            </a:r>
          </a:p>
          <a:p>
            <a:pPr>
              <a:defRPr/>
            </a:pPr>
            <a:r>
              <a:rPr lang="en-US" altLang="zh-TW" sz="1600" dirty="0" smtClean="0">
                <a:latin typeface="Consolas" charset="0"/>
                <a:ea typeface="Consolas" charset="0"/>
                <a:cs typeface="Consolas" charset="0"/>
              </a:rPr>
              <a:t>        (*</a:t>
            </a:r>
            <a:r>
              <a:rPr lang="en-US" altLang="zh-TW" sz="1600" dirty="0" err="1" smtClean="0">
                <a:latin typeface="Consolas" charset="0"/>
                <a:ea typeface="Consolas" charset="0"/>
                <a:cs typeface="Consolas" charset="0"/>
              </a:rPr>
              <a:t>ptr</a:t>
            </a:r>
            <a:r>
              <a:rPr lang="en-US" altLang="zh-TW" sz="1600" dirty="0" smtClean="0">
                <a:latin typeface="Consolas" charset="0"/>
                <a:ea typeface="Consolas" charset="0"/>
                <a:cs typeface="Consolas" charset="0"/>
              </a:rPr>
              <a:t>)</a:t>
            </a:r>
            <a:r>
              <a:rPr lang="en-US" altLang="zh-TW" sz="1600" b="1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-&gt;</a:t>
            </a:r>
            <a:r>
              <a:rPr lang="en-US" altLang="zh-TW" sz="1600" dirty="0" smtClean="0">
                <a:latin typeface="Consolas" charset="0"/>
                <a:ea typeface="Consolas" charset="0"/>
                <a:cs typeface="Consolas" charset="0"/>
              </a:rPr>
              <a:t>link = node;</a:t>
            </a:r>
          </a:p>
          <a:p>
            <a:pPr>
              <a:defRPr/>
            </a:pPr>
            <a:r>
              <a:rPr lang="en-US" altLang="zh-TW" sz="1600" dirty="0" smtClean="0">
                <a:latin typeface="Consolas" charset="0"/>
                <a:ea typeface="Consolas" charset="0"/>
                <a:cs typeface="Consolas" charset="0"/>
              </a:rPr>
              <a:t>    }</a:t>
            </a:r>
          </a:p>
          <a:p>
            <a:pPr>
              <a:defRPr/>
            </a:pPr>
            <a:r>
              <a:rPr lang="en-US" altLang="zh-TW" sz="1600" dirty="0" smtClean="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30737" name="Text Box 45"/>
          <p:cNvSpPr txBox="1">
            <a:spLocks noChangeArrowheads="1"/>
          </p:cNvSpPr>
          <p:nvPr/>
        </p:nvSpPr>
        <p:spPr bwMode="auto">
          <a:xfrm>
            <a:off x="6496050" y="1216025"/>
            <a:ext cx="450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defRPr/>
            </a:pPr>
            <a:r>
              <a:rPr lang="en-US" altLang="zh-TW" smtClean="0">
                <a:solidFill>
                  <a:srgbClr val="FF3300"/>
                </a:solidFill>
              </a:rPr>
              <a:t>ptr</a:t>
            </a:r>
          </a:p>
        </p:txBody>
      </p:sp>
      <p:sp>
        <p:nvSpPr>
          <p:cNvPr id="33810" name="文字方塊 27"/>
          <p:cNvSpPr txBox="1">
            <a:spLocks noChangeArrowheads="1"/>
          </p:cNvSpPr>
          <p:nvPr/>
        </p:nvSpPr>
        <p:spPr bwMode="auto">
          <a:xfrm>
            <a:off x="7956550" y="6237288"/>
            <a:ext cx="838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="1">
                <a:solidFill>
                  <a:srgbClr val="FF0000"/>
                </a:solidFill>
              </a:rPr>
              <a:t>clist.c</a:t>
            </a:r>
            <a:endParaRPr lang="zh-TW" altLang="en-US" sz="1800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4"/>
          <p:cNvSpPr txBox="1">
            <a:spLocks noChangeArrowheads="1"/>
          </p:cNvSpPr>
          <p:nvPr/>
        </p:nvSpPr>
        <p:spPr bwMode="auto">
          <a:xfrm>
            <a:off x="2209800" y="762000"/>
            <a:ext cx="2949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TW" sz="2000" smtClean="0">
                <a:latin typeface="Times New Roman" panose="02020603050405020304" pitchFamily="18" charset="0"/>
              </a:rPr>
              <a:t>Ex  </a:t>
            </a:r>
            <a:r>
              <a:rPr lang="zh-TW" altLang="en-US" sz="2000" smtClean="0">
                <a:latin typeface="標楷體" panose="03000509000000000000" pitchFamily="65" charset="-120"/>
                <a:ea typeface="標楷體" panose="03000509000000000000" pitchFamily="65" charset="-120"/>
              </a:rPr>
              <a:t>計算環狀串列之長度</a:t>
            </a:r>
            <a:r>
              <a:rPr lang="zh-TW" altLang="en-US" sz="2000" smtClean="0"/>
              <a:t> </a:t>
            </a:r>
          </a:p>
        </p:txBody>
      </p:sp>
      <p:sp>
        <p:nvSpPr>
          <p:cNvPr id="31747" name="Text Box 5"/>
          <p:cNvSpPr txBox="1">
            <a:spLocks noChangeArrowheads="1"/>
          </p:cNvSpPr>
          <p:nvPr/>
        </p:nvSpPr>
        <p:spPr bwMode="auto">
          <a:xfrm>
            <a:off x="2209800" y="1371600"/>
            <a:ext cx="6673850" cy="409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defRPr/>
            </a:pPr>
            <a:r>
              <a:rPr lang="en-US" altLang="zh-TW" sz="2000" dirty="0" err="1" smtClean="0">
                <a:latin typeface="Consolas" charset="0"/>
              </a:rPr>
              <a:t>int</a:t>
            </a:r>
            <a:r>
              <a:rPr lang="en-US" altLang="zh-TW" sz="2000" dirty="0" smtClean="0">
                <a:latin typeface="Consolas" charset="0"/>
              </a:rPr>
              <a:t> length (</a:t>
            </a:r>
            <a:r>
              <a:rPr lang="en-US" altLang="zh-TW" sz="2000" dirty="0" err="1" smtClean="0">
                <a:latin typeface="Consolas" charset="0"/>
              </a:rPr>
              <a:t>list_pointer</a:t>
            </a:r>
            <a:r>
              <a:rPr lang="en-US" altLang="zh-TW" sz="2000" dirty="0" smtClean="0">
                <a:latin typeface="Consolas" charset="0"/>
              </a:rPr>
              <a:t> </a:t>
            </a:r>
            <a:r>
              <a:rPr lang="en-US" altLang="zh-TW" sz="2000" dirty="0" err="1" smtClean="0">
                <a:latin typeface="Consolas" charset="0"/>
              </a:rPr>
              <a:t>ptr</a:t>
            </a:r>
            <a:r>
              <a:rPr lang="en-US" altLang="zh-TW" sz="2000" dirty="0" smtClean="0">
                <a:latin typeface="Consolas" charset="0"/>
              </a:rPr>
              <a:t>) {</a:t>
            </a:r>
          </a:p>
          <a:p>
            <a:pPr eaLnBrk="1" hangingPunct="1">
              <a:defRPr/>
            </a:pPr>
            <a:r>
              <a:rPr lang="en-US" altLang="zh-TW" sz="2000" dirty="0" smtClean="0">
                <a:latin typeface="Consolas" charset="0"/>
              </a:rPr>
              <a:t>/* find the length of the circular list </a:t>
            </a:r>
            <a:r>
              <a:rPr lang="en-US" altLang="zh-TW" sz="2000" dirty="0" err="1" smtClean="0">
                <a:latin typeface="Consolas" charset="0"/>
              </a:rPr>
              <a:t>ptr</a:t>
            </a:r>
            <a:r>
              <a:rPr lang="en-US" altLang="zh-TW" sz="2000" dirty="0" smtClean="0">
                <a:latin typeface="Consolas" charset="0"/>
              </a:rPr>
              <a:t> */</a:t>
            </a:r>
          </a:p>
          <a:p>
            <a:pPr eaLnBrk="1" hangingPunct="1">
              <a:defRPr/>
            </a:pPr>
            <a:r>
              <a:rPr lang="en-US" altLang="zh-TW" sz="2000" dirty="0" smtClean="0">
                <a:latin typeface="Consolas" charset="0"/>
              </a:rPr>
              <a:t>    </a:t>
            </a:r>
            <a:r>
              <a:rPr lang="en-US" altLang="zh-TW" sz="2000" dirty="0" err="1" smtClean="0">
                <a:latin typeface="Consolas" charset="0"/>
              </a:rPr>
              <a:t>list_pointer</a:t>
            </a:r>
            <a:r>
              <a:rPr lang="en-US" altLang="zh-TW" sz="2000" dirty="0" smtClean="0">
                <a:latin typeface="Consolas" charset="0"/>
              </a:rPr>
              <a:t> temp;</a:t>
            </a:r>
          </a:p>
          <a:p>
            <a:pPr eaLnBrk="1" hangingPunct="1">
              <a:defRPr/>
            </a:pPr>
            <a:r>
              <a:rPr lang="en-US" altLang="zh-TW" sz="2000" dirty="0" smtClean="0">
                <a:latin typeface="Consolas" charset="0"/>
              </a:rPr>
              <a:t>    </a:t>
            </a:r>
            <a:r>
              <a:rPr lang="en-US" altLang="zh-TW" sz="2000" dirty="0" err="1" smtClean="0">
                <a:latin typeface="Consolas" charset="0"/>
              </a:rPr>
              <a:t>int</a:t>
            </a:r>
            <a:r>
              <a:rPr lang="en-US" altLang="zh-TW" sz="2000" dirty="0" smtClean="0">
                <a:latin typeface="Consolas" charset="0"/>
              </a:rPr>
              <a:t> count = 0;</a:t>
            </a:r>
          </a:p>
          <a:p>
            <a:pPr eaLnBrk="1" hangingPunct="1">
              <a:defRPr/>
            </a:pPr>
            <a:r>
              <a:rPr lang="en-US" altLang="zh-TW" sz="2000" dirty="0" smtClean="0">
                <a:latin typeface="Consolas" charset="0"/>
              </a:rPr>
              <a:t>    if (</a:t>
            </a:r>
            <a:r>
              <a:rPr lang="en-US" altLang="zh-TW" sz="2000" dirty="0" err="1" smtClean="0">
                <a:latin typeface="Consolas" charset="0"/>
              </a:rPr>
              <a:t>ptr</a:t>
            </a:r>
            <a:r>
              <a:rPr lang="en-US" altLang="zh-TW" sz="2000" dirty="0" smtClean="0">
                <a:latin typeface="Consolas" charset="0"/>
              </a:rPr>
              <a:t>) {</a:t>
            </a:r>
          </a:p>
          <a:p>
            <a:pPr eaLnBrk="1" hangingPunct="1">
              <a:defRPr/>
            </a:pPr>
            <a:r>
              <a:rPr lang="en-US" altLang="zh-TW" sz="2000" dirty="0" smtClean="0">
                <a:latin typeface="Consolas" charset="0"/>
              </a:rPr>
              <a:t>        temp = </a:t>
            </a:r>
            <a:r>
              <a:rPr lang="en-US" altLang="zh-TW" sz="2000" dirty="0" err="1" smtClean="0">
                <a:latin typeface="Consolas" charset="0"/>
              </a:rPr>
              <a:t>ptr</a:t>
            </a:r>
            <a:r>
              <a:rPr lang="en-US" altLang="zh-TW" sz="2000" dirty="0" smtClean="0">
                <a:latin typeface="Consolas" charset="0"/>
              </a:rPr>
              <a:t>;</a:t>
            </a:r>
          </a:p>
          <a:p>
            <a:pPr eaLnBrk="1" hangingPunct="1">
              <a:defRPr/>
            </a:pPr>
            <a:r>
              <a:rPr lang="en-US" altLang="zh-TW" sz="2000" dirty="0" smtClean="0">
                <a:latin typeface="Consolas" charset="0"/>
              </a:rPr>
              <a:t>        do {</a:t>
            </a:r>
          </a:p>
          <a:p>
            <a:pPr eaLnBrk="1" hangingPunct="1">
              <a:defRPr/>
            </a:pPr>
            <a:r>
              <a:rPr lang="en-US" altLang="zh-TW" sz="2000" dirty="0" smtClean="0">
                <a:latin typeface="Consolas" charset="0"/>
              </a:rPr>
              <a:t>            count++;</a:t>
            </a:r>
          </a:p>
          <a:p>
            <a:pPr eaLnBrk="1" hangingPunct="1">
              <a:defRPr/>
            </a:pPr>
            <a:r>
              <a:rPr lang="en-US" altLang="zh-TW" sz="2000" dirty="0" smtClean="0">
                <a:latin typeface="Consolas" charset="0"/>
              </a:rPr>
              <a:t>            temp = temp-&gt;link;</a:t>
            </a:r>
          </a:p>
          <a:p>
            <a:pPr eaLnBrk="1" hangingPunct="1">
              <a:defRPr/>
            </a:pPr>
            <a:r>
              <a:rPr lang="en-US" altLang="zh-TW" sz="2000" dirty="0" smtClean="0">
                <a:latin typeface="Consolas" charset="0"/>
              </a:rPr>
              <a:t>        } while (</a:t>
            </a:r>
            <a:r>
              <a:rPr lang="en-US" altLang="zh-TW" sz="2000" b="1" dirty="0" smtClean="0">
                <a:solidFill>
                  <a:srgbClr val="FF0000"/>
                </a:solidFill>
                <a:latin typeface="Consolas" charset="0"/>
              </a:rPr>
              <a:t>temp != </a:t>
            </a:r>
            <a:r>
              <a:rPr lang="en-US" altLang="zh-TW" sz="2000" b="1" dirty="0" err="1" smtClean="0">
                <a:solidFill>
                  <a:srgbClr val="FF0000"/>
                </a:solidFill>
                <a:latin typeface="Consolas" charset="0"/>
              </a:rPr>
              <a:t>ptr</a:t>
            </a:r>
            <a:r>
              <a:rPr lang="en-US" altLang="zh-TW" sz="2000" dirty="0" smtClean="0">
                <a:latin typeface="Consolas" charset="0"/>
              </a:rPr>
              <a:t>);</a:t>
            </a:r>
          </a:p>
          <a:p>
            <a:pPr eaLnBrk="1" hangingPunct="1">
              <a:defRPr/>
            </a:pPr>
            <a:r>
              <a:rPr lang="en-US" altLang="zh-TW" sz="2000" dirty="0" smtClean="0">
                <a:latin typeface="Consolas" charset="0"/>
              </a:rPr>
              <a:t>    }</a:t>
            </a:r>
          </a:p>
          <a:p>
            <a:pPr eaLnBrk="1" hangingPunct="1">
              <a:defRPr/>
            </a:pPr>
            <a:r>
              <a:rPr lang="en-US" altLang="zh-TW" sz="2000" dirty="0" smtClean="0">
                <a:latin typeface="Consolas" charset="0"/>
              </a:rPr>
              <a:t>    return count;</a:t>
            </a:r>
          </a:p>
          <a:p>
            <a:pPr eaLnBrk="1" hangingPunct="1">
              <a:defRPr/>
            </a:pPr>
            <a:r>
              <a:rPr lang="en-US" altLang="zh-TW" sz="2000" dirty="0" smtClean="0">
                <a:latin typeface="Consolas" charset="0"/>
              </a:rPr>
              <a:t>}</a:t>
            </a:r>
            <a:endParaRPr lang="zh-TW" altLang="en-US" sz="2000" dirty="0" smtClean="0">
              <a:latin typeface="Consolas" charset="0"/>
            </a:endParaRPr>
          </a:p>
        </p:txBody>
      </p:sp>
      <p:sp>
        <p:nvSpPr>
          <p:cNvPr id="34820" name="文字方塊 3"/>
          <p:cNvSpPr txBox="1">
            <a:spLocks noChangeArrowheads="1"/>
          </p:cNvSpPr>
          <p:nvPr/>
        </p:nvSpPr>
        <p:spPr bwMode="auto">
          <a:xfrm>
            <a:off x="7956550" y="6237288"/>
            <a:ext cx="838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="1">
                <a:solidFill>
                  <a:srgbClr val="FF0000"/>
                </a:solidFill>
              </a:rPr>
              <a:t>clist.c</a:t>
            </a:r>
            <a:endParaRPr lang="zh-TW" altLang="en-US" sz="1800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smtClean="0">
                <a:solidFill>
                  <a:schemeClr val="tx1"/>
                </a:solidFill>
                <a:effectLst/>
              </a:rPr>
              <a:t>串列</a:t>
            </a:r>
            <a:r>
              <a:rPr lang="zh-TW" altLang="en-US" smtClean="0">
                <a:effectLst/>
              </a:rPr>
              <a:t> 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51054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TW" sz="3600" smtClean="0"/>
              <a:t>Ex  </a:t>
            </a:r>
            <a:r>
              <a:rPr lang="zh-TW" altLang="en-US" sz="3600" smtClean="0"/>
              <a:t>將</a:t>
            </a:r>
            <a:r>
              <a:rPr lang="en-US" altLang="zh-TW" sz="3600" smtClean="0"/>
              <a:t>(bat , cat , sat , vat )</a:t>
            </a:r>
            <a:r>
              <a:rPr lang="zh-TW" altLang="en-US" sz="3600" smtClean="0"/>
              <a:t>存在陣列中且將插入</a:t>
            </a:r>
            <a:r>
              <a:rPr lang="en-US" altLang="zh-TW" sz="3600" smtClean="0"/>
              <a:t>mat</a:t>
            </a:r>
            <a:r>
              <a:rPr lang="zh-TW" altLang="en-US" sz="3600" smtClean="0"/>
              <a:t>。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zh-TW" altLang="en-US" sz="3600" smtClean="0">
              <a:solidFill>
                <a:srgbClr val="FF33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TW" altLang="en-US" sz="3600" smtClean="0">
                <a:solidFill>
                  <a:srgbClr val="FF3300"/>
                </a:solidFill>
                <a:effectLst/>
              </a:rPr>
              <a:t>問題：在陣列中插入或刪除任意元素浪	    費時間。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TW" altLang="en-US" sz="3600" smtClean="0">
                <a:solidFill>
                  <a:srgbClr val="FF3300"/>
                </a:solidFill>
                <a:effectLst/>
              </a:rPr>
              <a:t>解決：借由鍵結表示法（</a:t>
            </a:r>
            <a:r>
              <a:rPr lang="en-US" altLang="zh-TW" sz="3600" smtClean="0">
                <a:solidFill>
                  <a:srgbClr val="FF3300"/>
                </a:solidFill>
                <a:effectLst/>
              </a:rPr>
              <a:t>Linked List</a:t>
            </a:r>
            <a:r>
              <a:rPr lang="zh-TW" altLang="en-US" sz="3600" smtClean="0">
                <a:solidFill>
                  <a:srgbClr val="FF3300"/>
                </a:solidFill>
                <a:effectLst/>
              </a:rPr>
              <a:t>）。</a:t>
            </a:r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0" y="3213100"/>
            <a:ext cx="9144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defRPr/>
            </a:pPr>
            <a:r>
              <a:rPr lang="zh-TW" altLang="en-US" smtClean="0">
                <a:solidFill>
                  <a:srgbClr val="000000"/>
                </a:solidFill>
                <a:latin typeface="標楷體" charset="-120"/>
                <a:ea typeface="標楷體" charset="-120"/>
              </a:rPr>
              <a:t>鍵結</a:t>
            </a:r>
            <a:r>
              <a:rPr lang="zh-TW" altLang="en-US" sz="1100" smtClean="0"/>
              <a:t> </a:t>
            </a:r>
            <a:endParaRPr lang="zh-TW" altLang="en-US" sz="2400" smtClean="0">
              <a:latin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560387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smtClean="0">
                <a:solidFill>
                  <a:schemeClr val="tx1"/>
                </a:solidFill>
                <a:effectLst/>
                <a:latin typeface="細明體" pitchFamily="49" charset="-120"/>
                <a:ea typeface="細明體" pitchFamily="49" charset="-120"/>
              </a:rPr>
              <a:t>雙向鍵結串列</a:t>
            </a:r>
            <a:r>
              <a:rPr lang="zh-TW" altLang="en-US" smtClean="0"/>
              <a:t> </a:t>
            </a:r>
          </a:p>
        </p:txBody>
      </p:sp>
      <p:grpSp>
        <p:nvGrpSpPr>
          <p:cNvPr id="35843" name="Group 7"/>
          <p:cNvGrpSpPr>
            <a:grpSpLocks/>
          </p:cNvGrpSpPr>
          <p:nvPr/>
        </p:nvGrpSpPr>
        <p:grpSpPr bwMode="auto">
          <a:xfrm>
            <a:off x="1219200" y="1981200"/>
            <a:ext cx="990600" cy="457200"/>
            <a:chOff x="1152" y="864"/>
            <a:chExt cx="624" cy="288"/>
          </a:xfrm>
        </p:grpSpPr>
        <p:sp>
          <p:nvSpPr>
            <p:cNvPr id="32822" name="Rectangle 4"/>
            <p:cNvSpPr>
              <a:spLocks noChangeArrowheads="1"/>
            </p:cNvSpPr>
            <p:nvPr/>
          </p:nvSpPr>
          <p:spPr bwMode="auto">
            <a:xfrm>
              <a:off x="1152" y="864"/>
              <a:ext cx="624" cy="28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FF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defRPr/>
              </a:pPr>
              <a:endParaRPr lang="zh-TW" altLang="en-US" smtClean="0"/>
            </a:p>
          </p:txBody>
        </p:sp>
        <p:sp>
          <p:nvSpPr>
            <p:cNvPr id="32823" name="Line 5"/>
            <p:cNvSpPr>
              <a:spLocks noChangeShapeType="1"/>
            </p:cNvSpPr>
            <p:nvPr/>
          </p:nvSpPr>
          <p:spPr bwMode="auto">
            <a:xfrm>
              <a:off x="1632" y="864"/>
              <a:ext cx="0" cy="288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32824" name="Line 6"/>
            <p:cNvSpPr>
              <a:spLocks noChangeShapeType="1"/>
            </p:cNvSpPr>
            <p:nvPr/>
          </p:nvSpPr>
          <p:spPr bwMode="auto">
            <a:xfrm>
              <a:off x="1296" y="864"/>
              <a:ext cx="0" cy="288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</p:grpSp>
      <p:grpSp>
        <p:nvGrpSpPr>
          <p:cNvPr id="35844" name="Group 8"/>
          <p:cNvGrpSpPr>
            <a:grpSpLocks/>
          </p:cNvGrpSpPr>
          <p:nvPr/>
        </p:nvGrpSpPr>
        <p:grpSpPr bwMode="auto">
          <a:xfrm>
            <a:off x="2743200" y="1981200"/>
            <a:ext cx="990600" cy="457200"/>
            <a:chOff x="1152" y="864"/>
            <a:chExt cx="624" cy="288"/>
          </a:xfrm>
        </p:grpSpPr>
        <p:sp>
          <p:nvSpPr>
            <p:cNvPr id="32819" name="Rectangle 9"/>
            <p:cNvSpPr>
              <a:spLocks noChangeArrowheads="1"/>
            </p:cNvSpPr>
            <p:nvPr/>
          </p:nvSpPr>
          <p:spPr bwMode="auto">
            <a:xfrm>
              <a:off x="1152" y="864"/>
              <a:ext cx="624" cy="28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FF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defRPr/>
              </a:pPr>
              <a:endParaRPr lang="zh-TW" altLang="en-US" smtClean="0"/>
            </a:p>
          </p:txBody>
        </p:sp>
        <p:sp>
          <p:nvSpPr>
            <p:cNvPr id="32820" name="Line 10"/>
            <p:cNvSpPr>
              <a:spLocks noChangeShapeType="1"/>
            </p:cNvSpPr>
            <p:nvPr/>
          </p:nvSpPr>
          <p:spPr bwMode="auto">
            <a:xfrm>
              <a:off x="1632" y="864"/>
              <a:ext cx="0" cy="288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32821" name="Line 11"/>
            <p:cNvSpPr>
              <a:spLocks noChangeShapeType="1"/>
            </p:cNvSpPr>
            <p:nvPr/>
          </p:nvSpPr>
          <p:spPr bwMode="auto">
            <a:xfrm>
              <a:off x="1296" y="864"/>
              <a:ext cx="0" cy="288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</p:grpSp>
      <p:grpSp>
        <p:nvGrpSpPr>
          <p:cNvPr id="35845" name="Group 12"/>
          <p:cNvGrpSpPr>
            <a:grpSpLocks/>
          </p:cNvGrpSpPr>
          <p:nvPr/>
        </p:nvGrpSpPr>
        <p:grpSpPr bwMode="auto">
          <a:xfrm>
            <a:off x="4267200" y="1981200"/>
            <a:ext cx="990600" cy="457200"/>
            <a:chOff x="1152" y="864"/>
            <a:chExt cx="624" cy="288"/>
          </a:xfrm>
        </p:grpSpPr>
        <p:sp>
          <p:nvSpPr>
            <p:cNvPr id="32816" name="Rectangle 13"/>
            <p:cNvSpPr>
              <a:spLocks noChangeArrowheads="1"/>
            </p:cNvSpPr>
            <p:nvPr/>
          </p:nvSpPr>
          <p:spPr bwMode="auto">
            <a:xfrm>
              <a:off x="1152" y="864"/>
              <a:ext cx="624" cy="28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FF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defRPr/>
              </a:pPr>
              <a:endParaRPr lang="zh-TW" altLang="en-US" smtClean="0"/>
            </a:p>
          </p:txBody>
        </p:sp>
        <p:sp>
          <p:nvSpPr>
            <p:cNvPr id="32817" name="Line 14"/>
            <p:cNvSpPr>
              <a:spLocks noChangeShapeType="1"/>
            </p:cNvSpPr>
            <p:nvPr/>
          </p:nvSpPr>
          <p:spPr bwMode="auto">
            <a:xfrm>
              <a:off x="1632" y="864"/>
              <a:ext cx="0" cy="288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32818" name="Line 15"/>
            <p:cNvSpPr>
              <a:spLocks noChangeShapeType="1"/>
            </p:cNvSpPr>
            <p:nvPr/>
          </p:nvSpPr>
          <p:spPr bwMode="auto">
            <a:xfrm>
              <a:off x="1296" y="864"/>
              <a:ext cx="0" cy="288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</p:grpSp>
      <p:grpSp>
        <p:nvGrpSpPr>
          <p:cNvPr id="35846" name="Group 16"/>
          <p:cNvGrpSpPr>
            <a:grpSpLocks/>
          </p:cNvGrpSpPr>
          <p:nvPr/>
        </p:nvGrpSpPr>
        <p:grpSpPr bwMode="auto">
          <a:xfrm>
            <a:off x="7010400" y="1981200"/>
            <a:ext cx="990600" cy="457200"/>
            <a:chOff x="1152" y="864"/>
            <a:chExt cx="624" cy="288"/>
          </a:xfrm>
        </p:grpSpPr>
        <p:sp>
          <p:nvSpPr>
            <p:cNvPr id="32813" name="Rectangle 17"/>
            <p:cNvSpPr>
              <a:spLocks noChangeArrowheads="1"/>
            </p:cNvSpPr>
            <p:nvPr/>
          </p:nvSpPr>
          <p:spPr bwMode="auto">
            <a:xfrm>
              <a:off x="1152" y="864"/>
              <a:ext cx="624" cy="28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FF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defRPr/>
              </a:pPr>
              <a:endParaRPr lang="zh-TW" altLang="en-US" smtClean="0"/>
            </a:p>
          </p:txBody>
        </p:sp>
        <p:sp>
          <p:nvSpPr>
            <p:cNvPr id="32814" name="Line 18"/>
            <p:cNvSpPr>
              <a:spLocks noChangeShapeType="1"/>
            </p:cNvSpPr>
            <p:nvPr/>
          </p:nvSpPr>
          <p:spPr bwMode="auto">
            <a:xfrm>
              <a:off x="1632" y="864"/>
              <a:ext cx="0" cy="288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32815" name="Line 19"/>
            <p:cNvSpPr>
              <a:spLocks noChangeShapeType="1"/>
            </p:cNvSpPr>
            <p:nvPr/>
          </p:nvSpPr>
          <p:spPr bwMode="auto">
            <a:xfrm>
              <a:off x="1296" y="864"/>
              <a:ext cx="0" cy="288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</p:grpSp>
      <p:sp>
        <p:nvSpPr>
          <p:cNvPr id="32775" name="Line 20"/>
          <p:cNvSpPr>
            <a:spLocks noChangeShapeType="1"/>
          </p:cNvSpPr>
          <p:nvPr/>
        </p:nvSpPr>
        <p:spPr bwMode="auto">
          <a:xfrm>
            <a:off x="2286000" y="20574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32776" name="Line 21"/>
          <p:cNvSpPr>
            <a:spLocks noChangeShapeType="1"/>
          </p:cNvSpPr>
          <p:nvPr/>
        </p:nvSpPr>
        <p:spPr bwMode="auto">
          <a:xfrm>
            <a:off x="3810000" y="20574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32777" name="Line 22"/>
          <p:cNvSpPr>
            <a:spLocks noChangeShapeType="1"/>
          </p:cNvSpPr>
          <p:nvPr/>
        </p:nvSpPr>
        <p:spPr bwMode="auto">
          <a:xfrm>
            <a:off x="5334000" y="20574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32778" name="Line 23"/>
          <p:cNvSpPr>
            <a:spLocks noChangeShapeType="1"/>
          </p:cNvSpPr>
          <p:nvPr/>
        </p:nvSpPr>
        <p:spPr bwMode="auto">
          <a:xfrm>
            <a:off x="6629400" y="20574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32779" name="Line 24"/>
          <p:cNvSpPr>
            <a:spLocks noChangeShapeType="1"/>
          </p:cNvSpPr>
          <p:nvPr/>
        </p:nvSpPr>
        <p:spPr bwMode="auto">
          <a:xfrm>
            <a:off x="2286000" y="23622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32780" name="Line 25"/>
          <p:cNvSpPr>
            <a:spLocks noChangeShapeType="1"/>
          </p:cNvSpPr>
          <p:nvPr/>
        </p:nvSpPr>
        <p:spPr bwMode="auto">
          <a:xfrm>
            <a:off x="3810000" y="23622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32781" name="Line 26"/>
          <p:cNvSpPr>
            <a:spLocks noChangeShapeType="1"/>
          </p:cNvSpPr>
          <p:nvPr/>
        </p:nvSpPr>
        <p:spPr bwMode="auto">
          <a:xfrm>
            <a:off x="5334000" y="23622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32782" name="Line 27"/>
          <p:cNvSpPr>
            <a:spLocks noChangeShapeType="1"/>
          </p:cNvSpPr>
          <p:nvPr/>
        </p:nvSpPr>
        <p:spPr bwMode="auto">
          <a:xfrm>
            <a:off x="6629400" y="23622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32783" name="Text Box 29"/>
          <p:cNvSpPr txBox="1">
            <a:spLocks noChangeArrowheads="1"/>
          </p:cNvSpPr>
          <p:nvPr/>
        </p:nvSpPr>
        <p:spPr bwMode="auto">
          <a:xfrm>
            <a:off x="5759450" y="1981200"/>
            <a:ext cx="869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defRPr/>
            </a:pPr>
            <a:r>
              <a:rPr lang="zh-TW" altLang="en-US" smtClean="0"/>
              <a:t>．．．</a:t>
            </a:r>
          </a:p>
        </p:txBody>
      </p:sp>
      <p:cxnSp>
        <p:nvCxnSpPr>
          <p:cNvPr id="32784" name="AutoShape 30"/>
          <p:cNvCxnSpPr>
            <a:cxnSpLocks noChangeShapeType="1"/>
            <a:stCxn id="32813" idx="3"/>
            <a:endCxn id="32822" idx="0"/>
          </p:cNvCxnSpPr>
          <p:nvPr/>
        </p:nvCxnSpPr>
        <p:spPr bwMode="auto">
          <a:xfrm flipH="1" flipV="1">
            <a:off x="1714500" y="1981200"/>
            <a:ext cx="6286500" cy="228600"/>
          </a:xfrm>
          <a:prstGeom prst="curvedConnector4">
            <a:avLst>
              <a:gd name="adj1" fmla="val -3634"/>
              <a:gd name="adj2" fmla="val 288889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2785" name="AutoShape 31"/>
          <p:cNvCxnSpPr>
            <a:cxnSpLocks noChangeShapeType="1"/>
            <a:stCxn id="32822" idx="1"/>
            <a:endCxn id="32813" idx="2"/>
          </p:cNvCxnSpPr>
          <p:nvPr/>
        </p:nvCxnSpPr>
        <p:spPr bwMode="auto">
          <a:xfrm rot="10800000" flipH="1" flipV="1">
            <a:off x="1219200" y="2209800"/>
            <a:ext cx="6286500" cy="228600"/>
          </a:xfrm>
          <a:prstGeom prst="curvedConnector4">
            <a:avLst>
              <a:gd name="adj1" fmla="val -3634"/>
              <a:gd name="adj2" fmla="val 29444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35858" name="Group 36"/>
          <p:cNvGrpSpPr>
            <a:grpSpLocks/>
          </p:cNvGrpSpPr>
          <p:nvPr/>
        </p:nvGrpSpPr>
        <p:grpSpPr bwMode="auto">
          <a:xfrm>
            <a:off x="2209800" y="4343400"/>
            <a:ext cx="990600" cy="457200"/>
            <a:chOff x="1152" y="864"/>
            <a:chExt cx="624" cy="288"/>
          </a:xfrm>
        </p:grpSpPr>
        <p:sp>
          <p:nvSpPr>
            <p:cNvPr id="32810" name="Rectangle 37"/>
            <p:cNvSpPr>
              <a:spLocks noChangeArrowheads="1"/>
            </p:cNvSpPr>
            <p:nvPr/>
          </p:nvSpPr>
          <p:spPr bwMode="auto">
            <a:xfrm>
              <a:off x="1152" y="864"/>
              <a:ext cx="624" cy="28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FF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defRPr/>
              </a:pPr>
              <a:endParaRPr lang="zh-TW" altLang="en-US" smtClean="0"/>
            </a:p>
          </p:txBody>
        </p:sp>
        <p:sp>
          <p:nvSpPr>
            <p:cNvPr id="32811" name="Line 38"/>
            <p:cNvSpPr>
              <a:spLocks noChangeShapeType="1"/>
            </p:cNvSpPr>
            <p:nvPr/>
          </p:nvSpPr>
          <p:spPr bwMode="auto">
            <a:xfrm>
              <a:off x="1632" y="864"/>
              <a:ext cx="0" cy="288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32812" name="Line 39"/>
            <p:cNvSpPr>
              <a:spLocks noChangeShapeType="1"/>
            </p:cNvSpPr>
            <p:nvPr/>
          </p:nvSpPr>
          <p:spPr bwMode="auto">
            <a:xfrm>
              <a:off x="1296" y="864"/>
              <a:ext cx="0" cy="288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</p:grpSp>
      <p:grpSp>
        <p:nvGrpSpPr>
          <p:cNvPr id="35859" name="Group 40"/>
          <p:cNvGrpSpPr>
            <a:grpSpLocks/>
          </p:cNvGrpSpPr>
          <p:nvPr/>
        </p:nvGrpSpPr>
        <p:grpSpPr bwMode="auto">
          <a:xfrm>
            <a:off x="4038600" y="4343400"/>
            <a:ext cx="990600" cy="457200"/>
            <a:chOff x="1152" y="864"/>
            <a:chExt cx="624" cy="288"/>
          </a:xfrm>
        </p:grpSpPr>
        <p:sp>
          <p:nvSpPr>
            <p:cNvPr id="32807" name="Rectangle 41"/>
            <p:cNvSpPr>
              <a:spLocks noChangeArrowheads="1"/>
            </p:cNvSpPr>
            <p:nvPr/>
          </p:nvSpPr>
          <p:spPr bwMode="auto">
            <a:xfrm>
              <a:off x="1152" y="864"/>
              <a:ext cx="624" cy="28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FF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defRPr/>
              </a:pPr>
              <a:endParaRPr lang="zh-TW" altLang="en-US" smtClean="0"/>
            </a:p>
          </p:txBody>
        </p:sp>
        <p:sp>
          <p:nvSpPr>
            <p:cNvPr id="32808" name="Line 42"/>
            <p:cNvSpPr>
              <a:spLocks noChangeShapeType="1"/>
            </p:cNvSpPr>
            <p:nvPr/>
          </p:nvSpPr>
          <p:spPr bwMode="auto">
            <a:xfrm>
              <a:off x="1632" y="864"/>
              <a:ext cx="0" cy="288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32809" name="Line 43"/>
            <p:cNvSpPr>
              <a:spLocks noChangeShapeType="1"/>
            </p:cNvSpPr>
            <p:nvPr/>
          </p:nvSpPr>
          <p:spPr bwMode="auto">
            <a:xfrm>
              <a:off x="1296" y="864"/>
              <a:ext cx="0" cy="288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</p:grpSp>
      <p:grpSp>
        <p:nvGrpSpPr>
          <p:cNvPr id="35860" name="Group 44"/>
          <p:cNvGrpSpPr>
            <a:grpSpLocks/>
          </p:cNvGrpSpPr>
          <p:nvPr/>
        </p:nvGrpSpPr>
        <p:grpSpPr bwMode="auto">
          <a:xfrm>
            <a:off x="5867400" y="4343400"/>
            <a:ext cx="990600" cy="457200"/>
            <a:chOff x="1152" y="864"/>
            <a:chExt cx="624" cy="288"/>
          </a:xfrm>
        </p:grpSpPr>
        <p:sp>
          <p:nvSpPr>
            <p:cNvPr id="32804" name="Rectangle 45"/>
            <p:cNvSpPr>
              <a:spLocks noChangeArrowheads="1"/>
            </p:cNvSpPr>
            <p:nvPr/>
          </p:nvSpPr>
          <p:spPr bwMode="auto">
            <a:xfrm>
              <a:off x="1152" y="864"/>
              <a:ext cx="624" cy="28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FF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defRPr/>
              </a:pPr>
              <a:endParaRPr lang="zh-TW" altLang="en-US" smtClean="0"/>
            </a:p>
          </p:txBody>
        </p:sp>
        <p:sp>
          <p:nvSpPr>
            <p:cNvPr id="32805" name="Line 46"/>
            <p:cNvSpPr>
              <a:spLocks noChangeShapeType="1"/>
            </p:cNvSpPr>
            <p:nvPr/>
          </p:nvSpPr>
          <p:spPr bwMode="auto">
            <a:xfrm>
              <a:off x="1632" y="864"/>
              <a:ext cx="0" cy="288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32806" name="Line 47"/>
            <p:cNvSpPr>
              <a:spLocks noChangeShapeType="1"/>
            </p:cNvSpPr>
            <p:nvPr/>
          </p:nvSpPr>
          <p:spPr bwMode="auto">
            <a:xfrm>
              <a:off x="1296" y="864"/>
              <a:ext cx="0" cy="288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</p:grpSp>
      <p:sp>
        <p:nvSpPr>
          <p:cNvPr id="32789" name="Rectangle 49"/>
          <p:cNvSpPr>
            <a:spLocks noChangeArrowheads="1"/>
          </p:cNvSpPr>
          <p:nvPr/>
        </p:nvSpPr>
        <p:spPr bwMode="auto">
          <a:xfrm>
            <a:off x="4038600" y="3429000"/>
            <a:ext cx="990600" cy="457200"/>
          </a:xfrm>
          <a:prstGeom prst="rect">
            <a:avLst/>
          </a:prstGeom>
          <a:solidFill>
            <a:schemeClr val="tx1"/>
          </a:solidFill>
          <a:ln w="9525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defRPr/>
            </a:pPr>
            <a:endParaRPr lang="zh-TW" altLang="en-US" smtClean="0"/>
          </a:p>
        </p:txBody>
      </p:sp>
      <p:sp>
        <p:nvSpPr>
          <p:cNvPr id="32790" name="Line 50"/>
          <p:cNvSpPr>
            <a:spLocks noChangeShapeType="1"/>
          </p:cNvSpPr>
          <p:nvPr/>
        </p:nvSpPr>
        <p:spPr bwMode="auto">
          <a:xfrm>
            <a:off x="4724400" y="3429000"/>
            <a:ext cx="0" cy="4572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32791" name="Line 51"/>
          <p:cNvSpPr>
            <a:spLocks noChangeShapeType="1"/>
          </p:cNvSpPr>
          <p:nvPr/>
        </p:nvSpPr>
        <p:spPr bwMode="auto">
          <a:xfrm>
            <a:off x="4343400" y="3429000"/>
            <a:ext cx="0" cy="4572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32792" name="Line 52"/>
          <p:cNvSpPr>
            <a:spLocks noChangeShapeType="1"/>
          </p:cNvSpPr>
          <p:nvPr/>
        </p:nvSpPr>
        <p:spPr bwMode="auto">
          <a:xfrm>
            <a:off x="3429000" y="44196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32793" name="Line 53"/>
          <p:cNvSpPr>
            <a:spLocks noChangeShapeType="1"/>
          </p:cNvSpPr>
          <p:nvPr/>
        </p:nvSpPr>
        <p:spPr bwMode="auto">
          <a:xfrm>
            <a:off x="3429000" y="47244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32794" name="Line 54"/>
          <p:cNvSpPr>
            <a:spLocks noChangeShapeType="1"/>
          </p:cNvSpPr>
          <p:nvPr/>
        </p:nvSpPr>
        <p:spPr bwMode="auto">
          <a:xfrm>
            <a:off x="5257800" y="44196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32795" name="Line 55"/>
          <p:cNvSpPr>
            <a:spLocks noChangeShapeType="1"/>
          </p:cNvSpPr>
          <p:nvPr/>
        </p:nvSpPr>
        <p:spPr bwMode="auto">
          <a:xfrm>
            <a:off x="5257800" y="47244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32796" name="Text Box 56"/>
          <p:cNvSpPr txBox="1">
            <a:spLocks noChangeArrowheads="1"/>
          </p:cNvSpPr>
          <p:nvPr/>
        </p:nvSpPr>
        <p:spPr bwMode="auto">
          <a:xfrm>
            <a:off x="4959350" y="3276600"/>
            <a:ext cx="603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defRPr/>
            </a:pPr>
            <a:r>
              <a:rPr lang="en-US" altLang="zh-TW" smtClean="0"/>
              <a:t>rlink</a:t>
            </a:r>
          </a:p>
        </p:txBody>
      </p:sp>
      <p:sp>
        <p:nvSpPr>
          <p:cNvPr id="32797" name="Text Box 57"/>
          <p:cNvSpPr txBox="1">
            <a:spLocks noChangeArrowheads="1"/>
          </p:cNvSpPr>
          <p:nvPr/>
        </p:nvSpPr>
        <p:spPr bwMode="auto">
          <a:xfrm>
            <a:off x="3536950" y="3276600"/>
            <a:ext cx="577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defRPr/>
            </a:pPr>
            <a:r>
              <a:rPr lang="en-US" altLang="zh-TW" smtClean="0"/>
              <a:t>llink</a:t>
            </a:r>
          </a:p>
        </p:txBody>
      </p:sp>
      <p:cxnSp>
        <p:nvCxnSpPr>
          <p:cNvPr id="32798" name="AutoShape 58"/>
          <p:cNvCxnSpPr>
            <a:cxnSpLocks noChangeShapeType="1"/>
            <a:stCxn id="32804" idx="3"/>
            <a:endCxn id="32789" idx="0"/>
          </p:cNvCxnSpPr>
          <p:nvPr/>
        </p:nvCxnSpPr>
        <p:spPr bwMode="auto">
          <a:xfrm flipH="1" flipV="1">
            <a:off x="4533900" y="3429000"/>
            <a:ext cx="2324100" cy="1143000"/>
          </a:xfrm>
          <a:prstGeom prst="curvedConnector4">
            <a:avLst>
              <a:gd name="adj1" fmla="val -9838"/>
              <a:gd name="adj2" fmla="val 12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2799" name="AutoShape 59"/>
          <p:cNvCxnSpPr>
            <a:cxnSpLocks noChangeShapeType="1"/>
            <a:stCxn id="32789" idx="3"/>
            <a:endCxn id="32810" idx="0"/>
          </p:cNvCxnSpPr>
          <p:nvPr/>
        </p:nvCxnSpPr>
        <p:spPr bwMode="auto">
          <a:xfrm flipH="1">
            <a:off x="2705100" y="3657600"/>
            <a:ext cx="2324100" cy="685800"/>
          </a:xfrm>
          <a:prstGeom prst="curvedConnector4">
            <a:avLst>
              <a:gd name="adj1" fmla="val -9838"/>
              <a:gd name="adj2" fmla="val 66667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2800" name="AutoShape 60"/>
          <p:cNvCxnSpPr>
            <a:cxnSpLocks noChangeShapeType="1"/>
            <a:stCxn id="32789" idx="1"/>
            <a:endCxn id="32804" idx="0"/>
          </p:cNvCxnSpPr>
          <p:nvPr/>
        </p:nvCxnSpPr>
        <p:spPr bwMode="auto">
          <a:xfrm rot="10800000" flipH="1" flipV="1">
            <a:off x="4038600" y="3657600"/>
            <a:ext cx="2324100" cy="685800"/>
          </a:xfrm>
          <a:prstGeom prst="curvedConnector4">
            <a:avLst>
              <a:gd name="adj1" fmla="val -9838"/>
              <a:gd name="adj2" fmla="val 66667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2801" name="AutoShape 61"/>
          <p:cNvCxnSpPr>
            <a:cxnSpLocks noChangeShapeType="1"/>
            <a:stCxn id="32810" idx="1"/>
            <a:endCxn id="32789" idx="0"/>
          </p:cNvCxnSpPr>
          <p:nvPr/>
        </p:nvCxnSpPr>
        <p:spPr bwMode="auto">
          <a:xfrm rot="10800000" flipH="1">
            <a:off x="2209800" y="3429000"/>
            <a:ext cx="2324100" cy="1143000"/>
          </a:xfrm>
          <a:prstGeom prst="curvedConnector4">
            <a:avLst>
              <a:gd name="adj1" fmla="val -9838"/>
              <a:gd name="adj2" fmla="val 12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2802" name="Text Box 62"/>
          <p:cNvSpPr txBox="1">
            <a:spLocks noChangeArrowheads="1"/>
          </p:cNvSpPr>
          <p:nvPr/>
        </p:nvSpPr>
        <p:spPr bwMode="auto">
          <a:xfrm>
            <a:off x="1835150" y="5084763"/>
            <a:ext cx="575468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defRPr/>
            </a:pPr>
            <a:r>
              <a:rPr lang="zh-TW" altLang="en-US" sz="2400" smtClean="0">
                <a:latin typeface="標楷體" charset="-120"/>
                <a:ea typeface="標楷體" charset="-120"/>
              </a:rPr>
              <a:t>有標頭雙向鍵結串列</a:t>
            </a:r>
            <a:r>
              <a:rPr lang="zh-TW" altLang="en-US" sz="2400" smtClean="0"/>
              <a:t> </a:t>
            </a:r>
          </a:p>
          <a:p>
            <a:pPr eaLnBrk="1" hangingPunct="1">
              <a:defRPr/>
            </a:pPr>
            <a:r>
              <a:rPr lang="zh-TW" altLang="en-US" sz="2400" smtClean="0">
                <a:solidFill>
                  <a:srgbClr val="FF0000"/>
                </a:solidFill>
                <a:latin typeface="標楷體" charset="-120"/>
                <a:ea typeface="標楷體" charset="-120"/>
              </a:rPr>
              <a:t>優點：在任何一節點都可向前或後移動。</a:t>
            </a:r>
            <a:r>
              <a:rPr lang="zh-TW" altLang="en-US" sz="2400" smtClean="0"/>
              <a:t> </a:t>
            </a:r>
          </a:p>
        </p:txBody>
      </p:sp>
      <p:sp>
        <p:nvSpPr>
          <p:cNvPr id="32803" name="Text Box 63"/>
          <p:cNvSpPr txBox="1">
            <a:spLocks noChangeArrowheads="1"/>
          </p:cNvSpPr>
          <p:nvPr/>
        </p:nvSpPr>
        <p:spPr bwMode="auto">
          <a:xfrm>
            <a:off x="2987675" y="1052513"/>
            <a:ext cx="3095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defRPr/>
            </a:pPr>
            <a:r>
              <a:rPr lang="zh-TW" altLang="en-US" sz="2400" smtClean="0">
                <a:latin typeface="標楷體" charset="-120"/>
                <a:ea typeface="標楷體" charset="-120"/>
              </a:rPr>
              <a:t>無標頭雙向鍵結串列</a:t>
            </a:r>
            <a:r>
              <a:rPr lang="zh-TW" altLang="en-US" sz="2400" smtClean="0"/>
              <a:t>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4"/>
          <p:cNvSpPr txBox="1">
            <a:spLocks noChangeArrowheads="1"/>
          </p:cNvSpPr>
          <p:nvPr/>
        </p:nvSpPr>
        <p:spPr bwMode="auto">
          <a:xfrm>
            <a:off x="2667000" y="1233488"/>
            <a:ext cx="641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defRPr/>
            </a:pPr>
            <a:r>
              <a:rPr lang="zh-TW" altLang="en-US" smtClean="0"/>
              <a:t>結構</a:t>
            </a:r>
          </a:p>
        </p:txBody>
      </p:sp>
      <p:sp>
        <p:nvSpPr>
          <p:cNvPr id="33795" name="Rectangle 5"/>
          <p:cNvSpPr>
            <a:spLocks noChangeArrowheads="1"/>
          </p:cNvSpPr>
          <p:nvPr/>
        </p:nvSpPr>
        <p:spPr bwMode="auto">
          <a:xfrm>
            <a:off x="3902075" y="1066800"/>
            <a:ext cx="2438400" cy="685800"/>
          </a:xfrm>
          <a:prstGeom prst="rect">
            <a:avLst/>
          </a:prstGeom>
          <a:solidFill>
            <a:schemeClr val="tx1"/>
          </a:solidFill>
          <a:ln w="9525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defRPr/>
            </a:pPr>
            <a:endParaRPr lang="zh-TW" altLang="en-US" smtClean="0"/>
          </a:p>
        </p:txBody>
      </p:sp>
      <p:sp>
        <p:nvSpPr>
          <p:cNvPr id="33796" name="Line 7"/>
          <p:cNvSpPr>
            <a:spLocks noChangeShapeType="1"/>
          </p:cNvSpPr>
          <p:nvPr/>
        </p:nvSpPr>
        <p:spPr bwMode="auto">
          <a:xfrm>
            <a:off x="4740275" y="1066800"/>
            <a:ext cx="0" cy="6858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33797" name="Line 8"/>
          <p:cNvSpPr>
            <a:spLocks noChangeShapeType="1"/>
          </p:cNvSpPr>
          <p:nvPr/>
        </p:nvSpPr>
        <p:spPr bwMode="auto">
          <a:xfrm>
            <a:off x="5502275" y="1066800"/>
            <a:ext cx="0" cy="6858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33798" name="Text Box 13"/>
          <p:cNvSpPr txBox="1">
            <a:spLocks noChangeArrowheads="1"/>
          </p:cNvSpPr>
          <p:nvPr/>
        </p:nvSpPr>
        <p:spPr bwMode="auto">
          <a:xfrm>
            <a:off x="5654675" y="1233488"/>
            <a:ext cx="603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defRPr/>
            </a:pPr>
            <a:r>
              <a:rPr lang="en-US" altLang="zh-TW" smtClean="0">
                <a:solidFill>
                  <a:schemeClr val="bg1"/>
                </a:solidFill>
              </a:rPr>
              <a:t>rlink</a:t>
            </a:r>
          </a:p>
        </p:txBody>
      </p:sp>
      <p:sp>
        <p:nvSpPr>
          <p:cNvPr id="33799" name="Text Box 14"/>
          <p:cNvSpPr txBox="1">
            <a:spLocks noChangeArrowheads="1"/>
          </p:cNvSpPr>
          <p:nvPr/>
        </p:nvSpPr>
        <p:spPr bwMode="auto">
          <a:xfrm>
            <a:off x="4054475" y="1219200"/>
            <a:ext cx="577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defRPr/>
            </a:pPr>
            <a:r>
              <a:rPr lang="en-US" altLang="zh-TW" smtClean="0">
                <a:solidFill>
                  <a:schemeClr val="bg1"/>
                </a:solidFill>
              </a:rPr>
              <a:t>llink</a:t>
            </a:r>
          </a:p>
        </p:txBody>
      </p:sp>
      <p:sp>
        <p:nvSpPr>
          <p:cNvPr id="33800" name="Text Box 15"/>
          <p:cNvSpPr txBox="1">
            <a:spLocks noChangeArrowheads="1"/>
          </p:cNvSpPr>
          <p:nvPr/>
        </p:nvSpPr>
        <p:spPr bwMode="auto">
          <a:xfrm>
            <a:off x="4816475" y="1219200"/>
            <a:ext cx="615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defRPr/>
            </a:pPr>
            <a:r>
              <a:rPr lang="en-US" altLang="zh-TW" smtClean="0">
                <a:solidFill>
                  <a:schemeClr val="bg1"/>
                </a:solidFill>
              </a:rPr>
              <a:t>item</a:t>
            </a:r>
          </a:p>
        </p:txBody>
      </p:sp>
      <p:sp>
        <p:nvSpPr>
          <p:cNvPr id="33801" name="Text Box 16"/>
          <p:cNvSpPr txBox="1">
            <a:spLocks noChangeArrowheads="1"/>
          </p:cNvSpPr>
          <p:nvPr/>
        </p:nvSpPr>
        <p:spPr bwMode="auto">
          <a:xfrm>
            <a:off x="1908175" y="2852738"/>
            <a:ext cx="5961063" cy="2308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TW" sz="2400" smtClean="0">
                <a:latin typeface="Consolas" panose="020B0609020204030204" pitchFamily="49" charset="0"/>
              </a:rPr>
              <a:t>typedef struct node *node_pointer;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TW" sz="2400" smtClean="0">
                <a:latin typeface="Consolas" panose="020B0609020204030204" pitchFamily="49" charset="0"/>
              </a:rPr>
              <a:t>typedef struct node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TW" sz="2400" smtClean="0">
                <a:latin typeface="Consolas" panose="020B0609020204030204" pitchFamily="49" charset="0"/>
              </a:rPr>
              <a:t>    node_pointer llink;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TW" sz="2400" smtClean="0">
                <a:latin typeface="Consolas" panose="020B0609020204030204" pitchFamily="49" charset="0"/>
              </a:rPr>
              <a:t>    element item;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TW" sz="2400" smtClean="0">
                <a:latin typeface="Consolas" panose="020B0609020204030204" pitchFamily="49" charset="0"/>
              </a:rPr>
              <a:t>    node_pointer rlink;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TW" sz="2400" smtClean="0">
                <a:latin typeface="Consolas" panose="020B0609020204030204" pitchFamily="49" charset="0"/>
              </a:rPr>
              <a:t>} node;</a:t>
            </a:r>
            <a:endParaRPr lang="zh-TW" altLang="en-US" sz="2400" smtClean="0">
              <a:latin typeface="Consolas" panose="020B0609020204030204" pitchFamily="49" charset="0"/>
            </a:endParaRPr>
          </a:p>
        </p:txBody>
      </p:sp>
      <p:sp>
        <p:nvSpPr>
          <p:cNvPr id="36874" name="文字方塊 9"/>
          <p:cNvSpPr txBox="1">
            <a:spLocks noChangeArrowheads="1"/>
          </p:cNvSpPr>
          <p:nvPr/>
        </p:nvSpPr>
        <p:spPr bwMode="auto">
          <a:xfrm>
            <a:off x="7956550" y="6237288"/>
            <a:ext cx="8509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="1">
                <a:solidFill>
                  <a:srgbClr val="FF0000"/>
                </a:solidFill>
              </a:rPr>
              <a:t>dlist.c</a:t>
            </a:r>
            <a:endParaRPr lang="zh-TW" altLang="en-US" sz="1800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4"/>
          <p:cNvSpPr txBox="1">
            <a:spLocks noChangeArrowheads="1"/>
          </p:cNvSpPr>
          <p:nvPr/>
        </p:nvSpPr>
        <p:spPr bwMode="auto">
          <a:xfrm>
            <a:off x="1066800" y="441325"/>
            <a:ext cx="1171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defRPr/>
            </a:pPr>
            <a:r>
              <a:rPr lang="en-US" altLang="zh-TW" sz="2000" smtClean="0">
                <a:latin typeface="Times New Roman" charset="0"/>
              </a:rPr>
              <a:t>Ex  </a:t>
            </a:r>
            <a:r>
              <a:rPr lang="zh-TW" altLang="en-US" sz="2000" smtClean="0">
                <a:latin typeface="標楷體" charset="-120"/>
                <a:ea typeface="標楷體" charset="-120"/>
              </a:rPr>
              <a:t>插入</a:t>
            </a:r>
            <a:r>
              <a:rPr lang="zh-TW" altLang="en-US" sz="2000" smtClean="0"/>
              <a:t> </a:t>
            </a:r>
          </a:p>
        </p:txBody>
      </p:sp>
      <p:grpSp>
        <p:nvGrpSpPr>
          <p:cNvPr id="37891" name="Group 17"/>
          <p:cNvGrpSpPr>
            <a:grpSpLocks/>
          </p:cNvGrpSpPr>
          <p:nvPr/>
        </p:nvGrpSpPr>
        <p:grpSpPr bwMode="auto">
          <a:xfrm>
            <a:off x="4191000" y="2209800"/>
            <a:ext cx="990600" cy="457200"/>
            <a:chOff x="1152" y="864"/>
            <a:chExt cx="624" cy="288"/>
          </a:xfrm>
        </p:grpSpPr>
        <p:sp>
          <p:nvSpPr>
            <p:cNvPr id="34845" name="Rectangle 18"/>
            <p:cNvSpPr>
              <a:spLocks noChangeArrowheads="1"/>
            </p:cNvSpPr>
            <p:nvPr/>
          </p:nvSpPr>
          <p:spPr bwMode="auto">
            <a:xfrm>
              <a:off x="1152" y="864"/>
              <a:ext cx="624" cy="28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FF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defRPr/>
              </a:pPr>
              <a:endParaRPr lang="zh-TW" altLang="en-US" smtClean="0"/>
            </a:p>
          </p:txBody>
        </p:sp>
        <p:sp>
          <p:nvSpPr>
            <p:cNvPr id="34846" name="Line 19"/>
            <p:cNvSpPr>
              <a:spLocks noChangeShapeType="1"/>
            </p:cNvSpPr>
            <p:nvPr/>
          </p:nvSpPr>
          <p:spPr bwMode="auto">
            <a:xfrm>
              <a:off x="1632" y="864"/>
              <a:ext cx="0" cy="288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34847" name="Line 20"/>
            <p:cNvSpPr>
              <a:spLocks noChangeShapeType="1"/>
            </p:cNvSpPr>
            <p:nvPr/>
          </p:nvSpPr>
          <p:spPr bwMode="auto">
            <a:xfrm>
              <a:off x="1296" y="864"/>
              <a:ext cx="0" cy="288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</p:grpSp>
      <p:grpSp>
        <p:nvGrpSpPr>
          <p:cNvPr id="37892" name="Group 21"/>
          <p:cNvGrpSpPr>
            <a:grpSpLocks/>
          </p:cNvGrpSpPr>
          <p:nvPr/>
        </p:nvGrpSpPr>
        <p:grpSpPr bwMode="auto">
          <a:xfrm>
            <a:off x="2819400" y="1143000"/>
            <a:ext cx="990600" cy="457200"/>
            <a:chOff x="1152" y="864"/>
            <a:chExt cx="624" cy="288"/>
          </a:xfrm>
        </p:grpSpPr>
        <p:sp>
          <p:nvSpPr>
            <p:cNvPr id="34842" name="Rectangle 22"/>
            <p:cNvSpPr>
              <a:spLocks noChangeArrowheads="1"/>
            </p:cNvSpPr>
            <p:nvPr/>
          </p:nvSpPr>
          <p:spPr bwMode="auto">
            <a:xfrm>
              <a:off x="1152" y="864"/>
              <a:ext cx="624" cy="28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FF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defRPr/>
              </a:pPr>
              <a:endParaRPr lang="zh-TW" altLang="en-US" smtClean="0"/>
            </a:p>
          </p:txBody>
        </p:sp>
        <p:sp>
          <p:nvSpPr>
            <p:cNvPr id="34843" name="Line 23"/>
            <p:cNvSpPr>
              <a:spLocks noChangeShapeType="1"/>
            </p:cNvSpPr>
            <p:nvPr/>
          </p:nvSpPr>
          <p:spPr bwMode="auto">
            <a:xfrm>
              <a:off x="1632" y="864"/>
              <a:ext cx="0" cy="288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34844" name="Line 24"/>
            <p:cNvSpPr>
              <a:spLocks noChangeShapeType="1"/>
            </p:cNvSpPr>
            <p:nvPr/>
          </p:nvSpPr>
          <p:spPr bwMode="auto">
            <a:xfrm>
              <a:off x="1296" y="864"/>
              <a:ext cx="0" cy="288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</p:grpSp>
      <p:grpSp>
        <p:nvGrpSpPr>
          <p:cNvPr id="37893" name="Group 25"/>
          <p:cNvGrpSpPr>
            <a:grpSpLocks/>
          </p:cNvGrpSpPr>
          <p:nvPr/>
        </p:nvGrpSpPr>
        <p:grpSpPr bwMode="auto">
          <a:xfrm>
            <a:off x="4343400" y="1143000"/>
            <a:ext cx="990600" cy="457200"/>
            <a:chOff x="1152" y="864"/>
            <a:chExt cx="624" cy="288"/>
          </a:xfrm>
        </p:grpSpPr>
        <p:sp>
          <p:nvSpPr>
            <p:cNvPr id="34839" name="Rectangle 26"/>
            <p:cNvSpPr>
              <a:spLocks noChangeArrowheads="1"/>
            </p:cNvSpPr>
            <p:nvPr/>
          </p:nvSpPr>
          <p:spPr bwMode="auto">
            <a:xfrm>
              <a:off x="1152" y="864"/>
              <a:ext cx="624" cy="28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FF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defRPr/>
              </a:pPr>
              <a:endParaRPr lang="zh-TW" altLang="en-US" smtClean="0"/>
            </a:p>
          </p:txBody>
        </p:sp>
        <p:sp>
          <p:nvSpPr>
            <p:cNvPr id="34840" name="Line 27"/>
            <p:cNvSpPr>
              <a:spLocks noChangeShapeType="1"/>
            </p:cNvSpPr>
            <p:nvPr/>
          </p:nvSpPr>
          <p:spPr bwMode="auto">
            <a:xfrm>
              <a:off x="1632" y="864"/>
              <a:ext cx="0" cy="288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34841" name="Line 28"/>
            <p:cNvSpPr>
              <a:spLocks noChangeShapeType="1"/>
            </p:cNvSpPr>
            <p:nvPr/>
          </p:nvSpPr>
          <p:spPr bwMode="auto">
            <a:xfrm>
              <a:off x="1296" y="864"/>
              <a:ext cx="0" cy="288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</p:grpSp>
      <p:grpSp>
        <p:nvGrpSpPr>
          <p:cNvPr id="37894" name="Group 29"/>
          <p:cNvGrpSpPr>
            <a:grpSpLocks/>
          </p:cNvGrpSpPr>
          <p:nvPr/>
        </p:nvGrpSpPr>
        <p:grpSpPr bwMode="auto">
          <a:xfrm>
            <a:off x="5867400" y="1143000"/>
            <a:ext cx="990600" cy="457200"/>
            <a:chOff x="1152" y="864"/>
            <a:chExt cx="624" cy="288"/>
          </a:xfrm>
        </p:grpSpPr>
        <p:sp>
          <p:nvSpPr>
            <p:cNvPr id="34836" name="Rectangle 30"/>
            <p:cNvSpPr>
              <a:spLocks noChangeArrowheads="1"/>
            </p:cNvSpPr>
            <p:nvPr/>
          </p:nvSpPr>
          <p:spPr bwMode="auto">
            <a:xfrm>
              <a:off x="1152" y="864"/>
              <a:ext cx="624" cy="28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FF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defRPr/>
              </a:pPr>
              <a:endParaRPr lang="zh-TW" altLang="en-US" smtClean="0"/>
            </a:p>
          </p:txBody>
        </p:sp>
        <p:sp>
          <p:nvSpPr>
            <p:cNvPr id="34837" name="Line 31"/>
            <p:cNvSpPr>
              <a:spLocks noChangeShapeType="1"/>
            </p:cNvSpPr>
            <p:nvPr/>
          </p:nvSpPr>
          <p:spPr bwMode="auto">
            <a:xfrm>
              <a:off x="1632" y="864"/>
              <a:ext cx="0" cy="288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34838" name="Line 32"/>
            <p:cNvSpPr>
              <a:spLocks noChangeShapeType="1"/>
            </p:cNvSpPr>
            <p:nvPr/>
          </p:nvSpPr>
          <p:spPr bwMode="auto">
            <a:xfrm>
              <a:off x="1296" y="864"/>
              <a:ext cx="0" cy="288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</p:grpSp>
      <p:sp>
        <p:nvSpPr>
          <p:cNvPr id="34823" name="Line 33"/>
          <p:cNvSpPr>
            <a:spLocks noChangeShapeType="1"/>
          </p:cNvSpPr>
          <p:nvPr/>
        </p:nvSpPr>
        <p:spPr bwMode="auto">
          <a:xfrm>
            <a:off x="3886200" y="12192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34824" name="Line 34"/>
          <p:cNvSpPr>
            <a:spLocks noChangeShapeType="1"/>
          </p:cNvSpPr>
          <p:nvPr/>
        </p:nvSpPr>
        <p:spPr bwMode="auto">
          <a:xfrm>
            <a:off x="5410200" y="12192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34825" name="Line 35"/>
          <p:cNvSpPr>
            <a:spLocks noChangeShapeType="1"/>
          </p:cNvSpPr>
          <p:nvPr/>
        </p:nvSpPr>
        <p:spPr bwMode="auto">
          <a:xfrm>
            <a:off x="6934200" y="12192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34826" name="Line 36"/>
          <p:cNvSpPr>
            <a:spLocks noChangeShapeType="1"/>
          </p:cNvSpPr>
          <p:nvPr/>
        </p:nvSpPr>
        <p:spPr bwMode="auto">
          <a:xfrm>
            <a:off x="3886200" y="1524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34827" name="Line 37"/>
          <p:cNvSpPr>
            <a:spLocks noChangeShapeType="1"/>
          </p:cNvSpPr>
          <p:nvPr/>
        </p:nvSpPr>
        <p:spPr bwMode="auto">
          <a:xfrm>
            <a:off x="5410200" y="1524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34828" name="Line 38"/>
          <p:cNvSpPr>
            <a:spLocks noChangeShapeType="1"/>
          </p:cNvSpPr>
          <p:nvPr/>
        </p:nvSpPr>
        <p:spPr bwMode="auto">
          <a:xfrm>
            <a:off x="6934200" y="1524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34829" name="Line 39"/>
          <p:cNvSpPr>
            <a:spLocks noChangeShapeType="1"/>
          </p:cNvSpPr>
          <p:nvPr/>
        </p:nvSpPr>
        <p:spPr bwMode="auto">
          <a:xfrm>
            <a:off x="2362200" y="12192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34830" name="Line 40"/>
          <p:cNvSpPr>
            <a:spLocks noChangeShapeType="1"/>
          </p:cNvSpPr>
          <p:nvPr/>
        </p:nvSpPr>
        <p:spPr bwMode="auto">
          <a:xfrm>
            <a:off x="2362200" y="1524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34831" name="Text Box 41"/>
          <p:cNvSpPr txBox="1">
            <a:spLocks noChangeArrowheads="1"/>
          </p:cNvSpPr>
          <p:nvPr/>
        </p:nvSpPr>
        <p:spPr bwMode="auto">
          <a:xfrm>
            <a:off x="4500563" y="765175"/>
            <a:ext cx="692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defRPr/>
            </a:pPr>
            <a:r>
              <a:rPr lang="en-US" altLang="zh-TW" smtClean="0"/>
              <a:t>node</a:t>
            </a:r>
          </a:p>
        </p:txBody>
      </p:sp>
      <p:sp>
        <p:nvSpPr>
          <p:cNvPr id="34832" name="Line 42"/>
          <p:cNvSpPr>
            <a:spLocks noChangeShapeType="1"/>
          </p:cNvSpPr>
          <p:nvPr/>
        </p:nvSpPr>
        <p:spPr bwMode="auto">
          <a:xfrm flipV="1">
            <a:off x="5181600" y="1676400"/>
            <a:ext cx="533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34833" name="Text Box 43"/>
          <p:cNvSpPr txBox="1">
            <a:spLocks noChangeArrowheads="1"/>
          </p:cNvSpPr>
          <p:nvPr/>
        </p:nvSpPr>
        <p:spPr bwMode="auto">
          <a:xfrm>
            <a:off x="5394325" y="1944688"/>
            <a:ext cx="641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defRPr/>
            </a:pPr>
            <a:r>
              <a:rPr lang="zh-TW" altLang="en-US" smtClean="0"/>
              <a:t>插入</a:t>
            </a:r>
          </a:p>
        </p:txBody>
      </p:sp>
      <p:sp>
        <p:nvSpPr>
          <p:cNvPr id="34834" name="Text Box 44"/>
          <p:cNvSpPr txBox="1">
            <a:spLocks noChangeArrowheads="1"/>
          </p:cNvSpPr>
          <p:nvPr/>
        </p:nvSpPr>
        <p:spPr bwMode="auto">
          <a:xfrm>
            <a:off x="644525" y="3394075"/>
            <a:ext cx="8083550" cy="2246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TW" sz="2000" dirty="0" smtClean="0">
                <a:latin typeface="Consolas" panose="020B0609020204030204" pitchFamily="49" charset="0"/>
              </a:rPr>
              <a:t>void </a:t>
            </a:r>
            <a:r>
              <a:rPr lang="en-US" altLang="zh-TW" sz="2000" dirty="0" err="1" smtClean="0">
                <a:latin typeface="Consolas" panose="020B0609020204030204" pitchFamily="49" charset="0"/>
              </a:rPr>
              <a:t>dinsert</a:t>
            </a:r>
            <a:r>
              <a:rPr lang="en-US" altLang="zh-TW" sz="2000" dirty="0" smtClean="0">
                <a:latin typeface="Consolas" panose="020B0609020204030204" pitchFamily="49" charset="0"/>
              </a:rPr>
              <a:t>(</a:t>
            </a:r>
            <a:r>
              <a:rPr lang="en-US" altLang="zh-TW" sz="2000" dirty="0" err="1" smtClean="0">
                <a:latin typeface="Consolas" panose="020B0609020204030204" pitchFamily="49" charset="0"/>
              </a:rPr>
              <a:t>node_pointer</a:t>
            </a:r>
            <a:r>
              <a:rPr lang="en-US" altLang="zh-TW" sz="2000" dirty="0" smtClean="0">
                <a:latin typeface="Consolas" panose="020B0609020204030204" pitchFamily="49" charset="0"/>
              </a:rPr>
              <a:t> node, </a:t>
            </a:r>
            <a:r>
              <a:rPr lang="en-US" altLang="zh-TW" sz="2000" dirty="0" err="1" smtClean="0">
                <a:latin typeface="Consolas" panose="020B0609020204030204" pitchFamily="49" charset="0"/>
              </a:rPr>
              <a:t>node_pointer</a:t>
            </a:r>
            <a:r>
              <a:rPr lang="en-US" altLang="zh-TW" sz="2000" dirty="0" smtClean="0">
                <a:latin typeface="Consolas" panose="020B0609020204030204" pitchFamily="49" charset="0"/>
              </a:rPr>
              <a:t> </a:t>
            </a:r>
            <a:r>
              <a:rPr lang="en-US" altLang="zh-TW" sz="2000" dirty="0" err="1" smtClean="0">
                <a:latin typeface="Consolas" panose="020B0609020204030204" pitchFamily="49" charset="0"/>
              </a:rPr>
              <a:t>newnode</a:t>
            </a:r>
            <a:r>
              <a:rPr lang="en-US" altLang="zh-TW" sz="2000" dirty="0" smtClean="0">
                <a:latin typeface="Consolas" panose="020B0609020204030204" pitchFamily="49" charset="0"/>
              </a:rPr>
              <a:t>)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TW" sz="2000" dirty="0" smtClean="0">
                <a:latin typeface="Consolas" panose="020B0609020204030204" pitchFamily="49" charset="0"/>
              </a:rPr>
              <a:t>/* insert </a:t>
            </a:r>
            <a:r>
              <a:rPr lang="en-US" altLang="zh-TW" sz="2000" dirty="0" err="1" smtClean="0">
                <a:latin typeface="Consolas" panose="020B0609020204030204" pitchFamily="49" charset="0"/>
              </a:rPr>
              <a:t>newnode</a:t>
            </a:r>
            <a:r>
              <a:rPr lang="en-US" altLang="zh-TW" sz="2000" dirty="0" smtClean="0">
                <a:latin typeface="Consolas" panose="020B0609020204030204" pitchFamily="49" charset="0"/>
              </a:rPr>
              <a:t> to the right of node */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TW" sz="2000" dirty="0" smtClean="0">
                <a:latin typeface="Consolas" panose="020B0609020204030204" pitchFamily="49" charset="0"/>
              </a:rPr>
              <a:t>    </a:t>
            </a:r>
            <a:r>
              <a:rPr lang="en-US" altLang="zh-TW" sz="2000" dirty="0" err="1" smtClean="0">
                <a:latin typeface="Consolas" panose="020B0609020204030204" pitchFamily="49" charset="0"/>
              </a:rPr>
              <a:t>newnode</a:t>
            </a:r>
            <a:r>
              <a:rPr lang="en-US" altLang="zh-TW" sz="20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2000" dirty="0" err="1" smtClean="0">
                <a:latin typeface="Consolas" panose="020B0609020204030204" pitchFamily="49" charset="0"/>
              </a:rPr>
              <a:t>llink</a:t>
            </a:r>
            <a:r>
              <a:rPr lang="en-US" altLang="zh-TW" sz="2000" dirty="0" smtClean="0">
                <a:latin typeface="Consolas" panose="020B0609020204030204" pitchFamily="49" charset="0"/>
              </a:rPr>
              <a:t> = node;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TW" sz="2000" dirty="0" smtClean="0">
                <a:latin typeface="Consolas" panose="020B0609020204030204" pitchFamily="49" charset="0"/>
              </a:rPr>
              <a:t>    </a:t>
            </a:r>
            <a:r>
              <a:rPr lang="en-US" altLang="zh-TW" sz="2000" dirty="0" err="1" smtClean="0">
                <a:latin typeface="Consolas" panose="020B0609020204030204" pitchFamily="49" charset="0"/>
              </a:rPr>
              <a:t>newnode</a:t>
            </a:r>
            <a:r>
              <a:rPr lang="en-US" altLang="zh-TW" sz="20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2000" dirty="0" err="1" smtClean="0">
                <a:latin typeface="Consolas" panose="020B0609020204030204" pitchFamily="49" charset="0"/>
              </a:rPr>
              <a:t>rlink</a:t>
            </a:r>
            <a:r>
              <a:rPr lang="en-US" altLang="zh-TW" sz="2000" dirty="0" smtClean="0">
                <a:latin typeface="Consolas" panose="020B0609020204030204" pitchFamily="49" charset="0"/>
              </a:rPr>
              <a:t> = node</a:t>
            </a:r>
            <a:r>
              <a:rPr lang="en-US" altLang="zh-TW" sz="20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2000" dirty="0" err="1" smtClean="0">
                <a:latin typeface="Consolas" panose="020B0609020204030204" pitchFamily="49" charset="0"/>
              </a:rPr>
              <a:t>rlink</a:t>
            </a:r>
            <a:r>
              <a:rPr lang="en-US" altLang="zh-TW" sz="2000" dirty="0" smtClean="0">
                <a:latin typeface="Consolas" panose="020B0609020204030204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TW" sz="2000" dirty="0" smtClean="0">
                <a:latin typeface="Consolas" panose="020B0609020204030204" pitchFamily="49" charset="0"/>
              </a:rPr>
              <a:t>    node</a:t>
            </a:r>
            <a:r>
              <a:rPr lang="en-US" altLang="zh-TW" sz="20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2000" dirty="0" err="1" smtClean="0">
                <a:latin typeface="Consolas" panose="020B0609020204030204" pitchFamily="49" charset="0"/>
              </a:rPr>
              <a:t>rlink</a:t>
            </a:r>
            <a:r>
              <a:rPr lang="en-US" altLang="zh-TW" sz="20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2000" dirty="0" err="1" smtClean="0">
                <a:latin typeface="Consolas" panose="020B0609020204030204" pitchFamily="49" charset="0"/>
              </a:rPr>
              <a:t>llink</a:t>
            </a:r>
            <a:r>
              <a:rPr lang="en-US" altLang="zh-TW" sz="2000" dirty="0" smtClean="0">
                <a:latin typeface="Consolas" panose="020B0609020204030204" pitchFamily="49" charset="0"/>
              </a:rPr>
              <a:t> = </a:t>
            </a:r>
            <a:r>
              <a:rPr lang="en-US" altLang="zh-TW" sz="2000" dirty="0" err="1" smtClean="0">
                <a:latin typeface="Consolas" panose="020B0609020204030204" pitchFamily="49" charset="0"/>
              </a:rPr>
              <a:t>newnode</a:t>
            </a:r>
            <a:r>
              <a:rPr lang="en-US" altLang="zh-TW" sz="2000" dirty="0" smtClean="0">
                <a:latin typeface="Consolas" panose="020B0609020204030204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TW" sz="2000" dirty="0" smtClean="0">
                <a:latin typeface="Consolas" panose="020B0609020204030204" pitchFamily="49" charset="0"/>
              </a:rPr>
              <a:t>    node</a:t>
            </a:r>
            <a:r>
              <a:rPr lang="en-US" altLang="zh-TW" sz="20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2000" dirty="0" err="1" smtClean="0">
                <a:latin typeface="Consolas" panose="020B0609020204030204" pitchFamily="49" charset="0"/>
              </a:rPr>
              <a:t>rlink</a:t>
            </a:r>
            <a:r>
              <a:rPr lang="en-US" altLang="zh-TW" sz="2000" dirty="0" smtClean="0">
                <a:latin typeface="Consolas" panose="020B0609020204030204" pitchFamily="49" charset="0"/>
              </a:rPr>
              <a:t> = </a:t>
            </a:r>
            <a:r>
              <a:rPr lang="en-US" altLang="zh-TW" sz="2000" dirty="0" err="1" smtClean="0">
                <a:latin typeface="Consolas" panose="020B0609020204030204" pitchFamily="49" charset="0"/>
              </a:rPr>
              <a:t>newnode</a:t>
            </a:r>
            <a:r>
              <a:rPr lang="en-US" altLang="zh-TW" sz="2000" dirty="0" smtClean="0">
                <a:latin typeface="Consolas" panose="020B0609020204030204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TW" sz="2000" dirty="0" smtClean="0">
                <a:latin typeface="Consolas" panose="020B0609020204030204" pitchFamily="49" charset="0"/>
              </a:rPr>
              <a:t>}</a:t>
            </a:r>
            <a:endParaRPr lang="zh-TW" altLang="en-US" sz="2000" dirty="0" smtClean="0">
              <a:latin typeface="Consolas" panose="020B0609020204030204" pitchFamily="49" charset="0"/>
            </a:endParaRPr>
          </a:p>
        </p:txBody>
      </p:sp>
      <p:sp>
        <p:nvSpPr>
          <p:cNvPr id="34835" name="Text Box 48"/>
          <p:cNvSpPr txBox="1">
            <a:spLocks noChangeArrowheads="1"/>
          </p:cNvSpPr>
          <p:nvPr/>
        </p:nvSpPr>
        <p:spPr bwMode="auto">
          <a:xfrm>
            <a:off x="4140200" y="2708275"/>
            <a:ext cx="1111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defRPr/>
            </a:pPr>
            <a:r>
              <a:rPr kumimoji="0" lang="en-US" altLang="zh-TW" smtClean="0"/>
              <a:t>newn</a:t>
            </a:r>
            <a:r>
              <a:rPr lang="en-US" altLang="zh-TW" smtClean="0"/>
              <a:t>ode</a:t>
            </a:r>
          </a:p>
        </p:txBody>
      </p:sp>
      <p:sp>
        <p:nvSpPr>
          <p:cNvPr id="37908" name="文字方塊 31"/>
          <p:cNvSpPr txBox="1">
            <a:spLocks noChangeArrowheads="1"/>
          </p:cNvSpPr>
          <p:nvPr/>
        </p:nvSpPr>
        <p:spPr bwMode="auto">
          <a:xfrm>
            <a:off x="7956550" y="6237288"/>
            <a:ext cx="8509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="1">
                <a:solidFill>
                  <a:srgbClr val="FF0000"/>
                </a:solidFill>
              </a:rPr>
              <a:t>dlist.c</a:t>
            </a:r>
            <a:endParaRPr lang="zh-TW" altLang="en-US" sz="1800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4"/>
          <p:cNvSpPr txBox="1">
            <a:spLocks noChangeArrowheads="1"/>
          </p:cNvSpPr>
          <p:nvPr/>
        </p:nvSpPr>
        <p:spPr bwMode="auto">
          <a:xfrm>
            <a:off x="0" y="1916113"/>
            <a:ext cx="9144000" cy="3170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TW" sz="2000" dirty="0" smtClean="0">
                <a:latin typeface="Consolas" panose="020B0609020204030204" pitchFamily="49" charset="0"/>
              </a:rPr>
              <a:t>void </a:t>
            </a:r>
            <a:r>
              <a:rPr lang="en-US" altLang="zh-TW" sz="2000" dirty="0" err="1" smtClean="0">
                <a:latin typeface="Consolas" panose="020B0609020204030204" pitchFamily="49" charset="0"/>
              </a:rPr>
              <a:t>ddelete</a:t>
            </a:r>
            <a:r>
              <a:rPr lang="en-US" altLang="zh-TW" sz="2000" dirty="0" smtClean="0">
                <a:latin typeface="Consolas" panose="020B0609020204030204" pitchFamily="49" charset="0"/>
              </a:rPr>
              <a:t>(</a:t>
            </a:r>
            <a:r>
              <a:rPr lang="en-US" altLang="zh-TW" sz="2000" dirty="0" err="1" smtClean="0">
                <a:latin typeface="Consolas" panose="020B0609020204030204" pitchFamily="49" charset="0"/>
              </a:rPr>
              <a:t>node_pointer</a:t>
            </a:r>
            <a:r>
              <a:rPr lang="en-US" altLang="zh-TW" sz="2000" dirty="0" smtClean="0">
                <a:latin typeface="Consolas" panose="020B0609020204030204" pitchFamily="49" charset="0"/>
              </a:rPr>
              <a:t> node, </a:t>
            </a:r>
            <a:r>
              <a:rPr lang="en-US" altLang="zh-TW" sz="2000" dirty="0" err="1" smtClean="0">
                <a:latin typeface="Consolas" panose="020B0609020204030204" pitchFamily="49" charset="0"/>
              </a:rPr>
              <a:t>node_pointer</a:t>
            </a:r>
            <a:r>
              <a:rPr lang="en-US" altLang="zh-TW" sz="2000" dirty="0" smtClean="0">
                <a:latin typeface="Consolas" panose="020B0609020204030204" pitchFamily="49" charset="0"/>
              </a:rPr>
              <a:t> deleted)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TW" sz="2000" dirty="0" smtClean="0">
                <a:latin typeface="Consolas" panose="020B0609020204030204" pitchFamily="49" charset="0"/>
              </a:rPr>
              <a:t>/* node is the head node */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TW" sz="2000" dirty="0" smtClean="0">
                <a:latin typeface="Consolas" panose="020B0609020204030204" pitchFamily="49" charset="0"/>
              </a:rPr>
              <a:t>    if (node == deleted)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TW" sz="2000" dirty="0" smtClean="0">
                <a:latin typeface="Consolas" panose="020B0609020204030204" pitchFamily="49" charset="0"/>
              </a:rPr>
              <a:t>        </a:t>
            </a:r>
            <a:r>
              <a:rPr lang="en-US" altLang="zh-TW" sz="2000" dirty="0" err="1" smtClean="0">
                <a:latin typeface="Consolas" panose="020B0609020204030204" pitchFamily="49" charset="0"/>
              </a:rPr>
              <a:t>printf</a:t>
            </a:r>
            <a:r>
              <a:rPr lang="en-US" altLang="zh-TW" sz="2000" dirty="0" smtClean="0">
                <a:latin typeface="Consolas" panose="020B0609020204030204" pitchFamily="49" charset="0"/>
              </a:rPr>
              <a:t>("Deletion of head node not  permitted.\n");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TW" sz="2000" dirty="0" smtClean="0">
                <a:latin typeface="Consolas" panose="020B0609020204030204" pitchFamily="49" charset="0"/>
              </a:rPr>
              <a:t>    else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TW" sz="2000" dirty="0" smtClean="0">
                <a:latin typeface="Consolas" panose="020B0609020204030204" pitchFamily="49" charset="0"/>
              </a:rPr>
              <a:t>        deleted</a:t>
            </a:r>
            <a:r>
              <a:rPr lang="en-US" altLang="zh-TW" sz="20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2000" dirty="0" err="1" smtClean="0">
                <a:latin typeface="Consolas" panose="020B0609020204030204" pitchFamily="49" charset="0"/>
              </a:rPr>
              <a:t>llink</a:t>
            </a:r>
            <a:r>
              <a:rPr lang="en-US" altLang="zh-TW" sz="20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2000" dirty="0" err="1" smtClean="0">
                <a:latin typeface="Consolas" panose="020B0609020204030204" pitchFamily="49" charset="0"/>
              </a:rPr>
              <a:t>rlink</a:t>
            </a:r>
            <a:r>
              <a:rPr lang="en-US" altLang="zh-TW" sz="2000" dirty="0" smtClean="0">
                <a:latin typeface="Consolas" panose="020B0609020204030204" pitchFamily="49" charset="0"/>
              </a:rPr>
              <a:t> = deleted</a:t>
            </a:r>
            <a:r>
              <a:rPr lang="en-US" altLang="zh-TW" sz="20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2000" dirty="0" err="1" smtClean="0">
                <a:latin typeface="Consolas" panose="020B0609020204030204" pitchFamily="49" charset="0"/>
              </a:rPr>
              <a:t>rlink</a:t>
            </a:r>
            <a:r>
              <a:rPr lang="en-US" altLang="zh-TW" sz="2000" dirty="0" smtClean="0">
                <a:latin typeface="Consolas" panose="020B0609020204030204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TW" sz="2000" dirty="0" smtClean="0">
                <a:latin typeface="Consolas" panose="020B0609020204030204" pitchFamily="49" charset="0"/>
              </a:rPr>
              <a:t>        deleted</a:t>
            </a:r>
            <a:r>
              <a:rPr lang="en-US" altLang="zh-TW" sz="20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2000" dirty="0" err="1" smtClean="0">
                <a:latin typeface="Consolas" panose="020B0609020204030204" pitchFamily="49" charset="0"/>
              </a:rPr>
              <a:t>rlink</a:t>
            </a:r>
            <a:r>
              <a:rPr lang="en-US" altLang="zh-TW" sz="20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2000" dirty="0" err="1" smtClean="0">
                <a:latin typeface="Consolas" panose="020B0609020204030204" pitchFamily="49" charset="0"/>
              </a:rPr>
              <a:t>llink</a:t>
            </a:r>
            <a:r>
              <a:rPr lang="en-US" altLang="zh-TW" sz="2000" dirty="0" smtClean="0">
                <a:latin typeface="Consolas" panose="020B0609020204030204" pitchFamily="49" charset="0"/>
              </a:rPr>
              <a:t> = deleted</a:t>
            </a:r>
            <a:r>
              <a:rPr lang="en-US" altLang="zh-TW" sz="20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2000" dirty="0" err="1" smtClean="0">
                <a:latin typeface="Consolas" panose="020B0609020204030204" pitchFamily="49" charset="0"/>
              </a:rPr>
              <a:t>llink</a:t>
            </a:r>
            <a:r>
              <a:rPr lang="en-US" altLang="zh-TW" sz="2000" dirty="0" smtClean="0">
                <a:latin typeface="Consolas" panose="020B0609020204030204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TW" sz="2000" dirty="0" smtClean="0">
                <a:latin typeface="Consolas" panose="020B0609020204030204" pitchFamily="49" charset="0"/>
              </a:rPr>
              <a:t>        free(deleted);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TW" sz="2000" dirty="0" smtClean="0">
                <a:latin typeface="Consolas" panose="020B0609020204030204" pitchFamily="49" charset="0"/>
              </a:rPr>
              <a:t>   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TW" sz="2000" dirty="0" smtClean="0">
                <a:latin typeface="Consolas" panose="020B0609020204030204" pitchFamily="49" charset="0"/>
              </a:rPr>
              <a:t>}</a:t>
            </a:r>
            <a:endParaRPr lang="zh-TW" altLang="en-US" sz="2000" dirty="0" smtClean="0">
              <a:latin typeface="Consolas" panose="020B0609020204030204" pitchFamily="49" charset="0"/>
            </a:endParaRPr>
          </a:p>
        </p:txBody>
      </p:sp>
      <p:sp>
        <p:nvSpPr>
          <p:cNvPr id="35843" name="Text Box 5"/>
          <p:cNvSpPr txBox="1">
            <a:spLocks noChangeArrowheads="1"/>
          </p:cNvSpPr>
          <p:nvPr/>
        </p:nvSpPr>
        <p:spPr bwMode="auto">
          <a:xfrm>
            <a:off x="914400" y="1111250"/>
            <a:ext cx="1171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defRPr/>
            </a:pPr>
            <a:r>
              <a:rPr lang="en-US" altLang="zh-TW" sz="2000" smtClean="0">
                <a:latin typeface="Times New Roman" charset="0"/>
              </a:rPr>
              <a:t>Ex  </a:t>
            </a:r>
            <a:r>
              <a:rPr lang="zh-TW" altLang="en-US" sz="2000" smtClean="0">
                <a:latin typeface="標楷體" charset="-120"/>
                <a:ea typeface="標楷體" charset="-120"/>
              </a:rPr>
              <a:t>刪除</a:t>
            </a:r>
            <a:r>
              <a:rPr lang="zh-TW" altLang="en-US" sz="2000" smtClean="0"/>
              <a:t> </a:t>
            </a:r>
          </a:p>
        </p:txBody>
      </p:sp>
      <p:sp>
        <p:nvSpPr>
          <p:cNvPr id="38916" name="文字方塊 3"/>
          <p:cNvSpPr txBox="1">
            <a:spLocks noChangeArrowheads="1"/>
          </p:cNvSpPr>
          <p:nvPr/>
        </p:nvSpPr>
        <p:spPr bwMode="auto">
          <a:xfrm>
            <a:off x="7956550" y="6237288"/>
            <a:ext cx="8509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="1">
                <a:solidFill>
                  <a:srgbClr val="FF0000"/>
                </a:solidFill>
              </a:rPr>
              <a:t>dlist.c</a:t>
            </a:r>
            <a:endParaRPr lang="zh-TW" altLang="en-US" sz="1800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560387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smtClean="0">
                <a:solidFill>
                  <a:srgbClr val="FF3300"/>
                </a:solidFill>
                <a:effectLst/>
                <a:latin typeface="細明體" pitchFamily="49" charset="-120"/>
                <a:ea typeface="細明體" pitchFamily="49" charset="-120"/>
              </a:rPr>
              <a:t>等價關係</a:t>
            </a:r>
            <a:r>
              <a:rPr lang="zh-TW" altLang="en-US" smtClean="0"/>
              <a:t> 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TW" altLang="en-US" sz="2400" smtClean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等價關係≡</a:t>
            </a:r>
          </a:p>
          <a:p>
            <a:pPr lvl="1" eaLnBrk="1" hangingPunct="1"/>
            <a:r>
              <a:rPr lang="zh-TW" altLang="en-US" sz="2000" smtClean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反身性  </a:t>
            </a:r>
            <a:r>
              <a:rPr lang="en-US" altLang="zh-TW" sz="2000" smtClean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x ≡ x </a:t>
            </a:r>
          </a:p>
          <a:p>
            <a:pPr lvl="1" eaLnBrk="1" hangingPunct="1"/>
            <a:r>
              <a:rPr lang="zh-TW" altLang="en-US" sz="2000" smtClean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對稱性  </a:t>
            </a:r>
            <a:r>
              <a:rPr lang="en-US" altLang="zh-TW" sz="2000" smtClean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x ≡ y → y ≡ x </a:t>
            </a:r>
          </a:p>
          <a:p>
            <a:pPr lvl="1" eaLnBrk="1" hangingPunct="1"/>
            <a:r>
              <a:rPr lang="zh-TW" altLang="en-US" sz="2000" smtClean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遞移性  </a:t>
            </a:r>
            <a:r>
              <a:rPr lang="en-US" altLang="zh-TW" sz="2000" smtClean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x ≡ y  and  y ≡ z → x ≡ z</a:t>
            </a:r>
            <a:endParaRPr lang="zh-TW" altLang="en-US" sz="2000" smtClean="0"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eaLnBrk="1" hangingPunct="1"/>
            <a:endParaRPr lang="en-US" altLang="zh-TW" sz="2400" smtClean="0"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eaLnBrk="1" hangingPunct="1"/>
            <a:r>
              <a:rPr lang="en-US" altLang="zh-TW" sz="2400" smtClean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Ex </a:t>
            </a:r>
          </a:p>
          <a:p>
            <a:pPr lvl="1" eaLnBrk="1" hangingPunct="1"/>
            <a:r>
              <a:rPr lang="zh-TW" altLang="en-US" sz="2000" smtClean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0 ≡ 4 , 3 ≡ 1 , 6 ≡ 10 , 8 ≡ 9 , 7≡ 4 , 6≡ 8 </a:t>
            </a:r>
          </a:p>
          <a:p>
            <a:pPr lvl="1" eaLnBrk="1" hangingPunct="1"/>
            <a:r>
              <a:rPr lang="zh-TW" altLang="en-US" sz="2000" smtClean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3 ≡ 5 , 2 ≡ 11 , 11 ≡ 0 </a:t>
            </a:r>
          </a:p>
          <a:p>
            <a:pPr lvl="1" eaLnBrk="1" hangingPunct="1"/>
            <a:r>
              <a:rPr lang="zh-TW" altLang="en-US" sz="2000" smtClean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{0 , 2 , 4 , 7 , 11} , {1 , 3 , 5} , {6 , 8 , 9 , 10 }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62" name="Group 17"/>
          <p:cNvGrpSpPr>
            <a:grpSpLocks/>
          </p:cNvGrpSpPr>
          <p:nvPr/>
        </p:nvGrpSpPr>
        <p:grpSpPr bwMode="auto">
          <a:xfrm>
            <a:off x="533400" y="1066800"/>
            <a:ext cx="8153400" cy="609600"/>
            <a:chOff x="336" y="384"/>
            <a:chExt cx="5136" cy="384"/>
          </a:xfrm>
        </p:grpSpPr>
        <p:sp>
          <p:nvSpPr>
            <p:cNvPr id="38013" name="Rectangle 4"/>
            <p:cNvSpPr>
              <a:spLocks noChangeArrowheads="1"/>
            </p:cNvSpPr>
            <p:nvPr/>
          </p:nvSpPr>
          <p:spPr bwMode="auto">
            <a:xfrm>
              <a:off x="336" y="384"/>
              <a:ext cx="5136" cy="38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FF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defRPr/>
              </a:pPr>
              <a:endParaRPr lang="zh-TW" altLang="en-US" smtClean="0"/>
            </a:p>
          </p:txBody>
        </p:sp>
        <p:sp>
          <p:nvSpPr>
            <p:cNvPr id="38014" name="Line 5"/>
            <p:cNvSpPr>
              <a:spLocks noChangeShapeType="1"/>
            </p:cNvSpPr>
            <p:nvPr/>
          </p:nvSpPr>
          <p:spPr bwMode="auto">
            <a:xfrm>
              <a:off x="768" y="384"/>
              <a:ext cx="0" cy="384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38015" name="Line 7"/>
            <p:cNvSpPr>
              <a:spLocks noChangeShapeType="1"/>
            </p:cNvSpPr>
            <p:nvPr/>
          </p:nvSpPr>
          <p:spPr bwMode="auto">
            <a:xfrm>
              <a:off x="1152" y="384"/>
              <a:ext cx="0" cy="384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38016" name="Line 8"/>
            <p:cNvSpPr>
              <a:spLocks noChangeShapeType="1"/>
            </p:cNvSpPr>
            <p:nvPr/>
          </p:nvSpPr>
          <p:spPr bwMode="auto">
            <a:xfrm>
              <a:off x="1584" y="384"/>
              <a:ext cx="0" cy="384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38017" name="Line 9"/>
            <p:cNvSpPr>
              <a:spLocks noChangeShapeType="1"/>
            </p:cNvSpPr>
            <p:nvPr/>
          </p:nvSpPr>
          <p:spPr bwMode="auto">
            <a:xfrm>
              <a:off x="2016" y="384"/>
              <a:ext cx="0" cy="384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38018" name="Line 10"/>
            <p:cNvSpPr>
              <a:spLocks noChangeShapeType="1"/>
            </p:cNvSpPr>
            <p:nvPr/>
          </p:nvSpPr>
          <p:spPr bwMode="auto">
            <a:xfrm>
              <a:off x="2448" y="384"/>
              <a:ext cx="0" cy="384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38019" name="Line 11"/>
            <p:cNvSpPr>
              <a:spLocks noChangeShapeType="1"/>
            </p:cNvSpPr>
            <p:nvPr/>
          </p:nvSpPr>
          <p:spPr bwMode="auto">
            <a:xfrm>
              <a:off x="3312" y="384"/>
              <a:ext cx="0" cy="384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38020" name="Line 12"/>
            <p:cNvSpPr>
              <a:spLocks noChangeShapeType="1"/>
            </p:cNvSpPr>
            <p:nvPr/>
          </p:nvSpPr>
          <p:spPr bwMode="auto">
            <a:xfrm>
              <a:off x="2880" y="384"/>
              <a:ext cx="0" cy="384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38021" name="Line 13"/>
            <p:cNvSpPr>
              <a:spLocks noChangeShapeType="1"/>
            </p:cNvSpPr>
            <p:nvPr/>
          </p:nvSpPr>
          <p:spPr bwMode="auto">
            <a:xfrm>
              <a:off x="3792" y="384"/>
              <a:ext cx="0" cy="384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38022" name="Line 14"/>
            <p:cNvSpPr>
              <a:spLocks noChangeShapeType="1"/>
            </p:cNvSpPr>
            <p:nvPr/>
          </p:nvSpPr>
          <p:spPr bwMode="auto">
            <a:xfrm>
              <a:off x="4224" y="384"/>
              <a:ext cx="0" cy="384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38023" name="Line 15"/>
            <p:cNvSpPr>
              <a:spLocks noChangeShapeType="1"/>
            </p:cNvSpPr>
            <p:nvPr/>
          </p:nvSpPr>
          <p:spPr bwMode="auto">
            <a:xfrm>
              <a:off x="4656" y="384"/>
              <a:ext cx="0" cy="384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38024" name="Line 16"/>
            <p:cNvSpPr>
              <a:spLocks noChangeShapeType="1"/>
            </p:cNvSpPr>
            <p:nvPr/>
          </p:nvSpPr>
          <p:spPr bwMode="auto">
            <a:xfrm>
              <a:off x="5088" y="384"/>
              <a:ext cx="0" cy="384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</p:grpSp>
      <p:sp>
        <p:nvSpPr>
          <p:cNvPr id="37891" name="Text Box 18"/>
          <p:cNvSpPr txBox="1">
            <a:spLocks noChangeArrowheads="1"/>
          </p:cNvSpPr>
          <p:nvPr/>
        </p:nvSpPr>
        <p:spPr bwMode="auto">
          <a:xfrm>
            <a:off x="628650" y="609600"/>
            <a:ext cx="438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TW" altLang="en-US" sz="1800" smtClean="0"/>
              <a:t>[0]</a:t>
            </a:r>
          </a:p>
        </p:txBody>
      </p:sp>
      <p:sp>
        <p:nvSpPr>
          <p:cNvPr id="37892" name="Text Box 19"/>
          <p:cNvSpPr txBox="1">
            <a:spLocks noChangeArrowheads="1"/>
          </p:cNvSpPr>
          <p:nvPr/>
        </p:nvSpPr>
        <p:spPr bwMode="auto">
          <a:xfrm>
            <a:off x="1295400" y="609600"/>
            <a:ext cx="438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TW" altLang="en-US" sz="1800" smtClean="0"/>
              <a:t>[1]</a:t>
            </a:r>
          </a:p>
        </p:txBody>
      </p:sp>
      <p:sp>
        <p:nvSpPr>
          <p:cNvPr id="37893" name="Text Box 21"/>
          <p:cNvSpPr txBox="1">
            <a:spLocks noChangeArrowheads="1"/>
          </p:cNvSpPr>
          <p:nvPr/>
        </p:nvSpPr>
        <p:spPr bwMode="auto">
          <a:xfrm>
            <a:off x="1981200" y="609600"/>
            <a:ext cx="438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TW" altLang="en-US" sz="1800" smtClean="0"/>
              <a:t>[2]</a:t>
            </a:r>
          </a:p>
        </p:txBody>
      </p:sp>
      <p:sp>
        <p:nvSpPr>
          <p:cNvPr id="37894" name="Text Box 22"/>
          <p:cNvSpPr txBox="1">
            <a:spLocks noChangeArrowheads="1"/>
          </p:cNvSpPr>
          <p:nvPr/>
        </p:nvSpPr>
        <p:spPr bwMode="auto">
          <a:xfrm>
            <a:off x="2667000" y="609600"/>
            <a:ext cx="438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TW" altLang="en-US" sz="1800" smtClean="0"/>
              <a:t>[3]</a:t>
            </a:r>
          </a:p>
        </p:txBody>
      </p:sp>
      <p:sp>
        <p:nvSpPr>
          <p:cNvPr id="37895" name="Text Box 23"/>
          <p:cNvSpPr txBox="1">
            <a:spLocks noChangeArrowheads="1"/>
          </p:cNvSpPr>
          <p:nvPr/>
        </p:nvSpPr>
        <p:spPr bwMode="auto">
          <a:xfrm>
            <a:off x="3352800" y="609600"/>
            <a:ext cx="438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TW" altLang="en-US" sz="1800" smtClean="0"/>
              <a:t>[4]</a:t>
            </a:r>
          </a:p>
        </p:txBody>
      </p:sp>
      <p:sp>
        <p:nvSpPr>
          <p:cNvPr id="37896" name="Text Box 24"/>
          <p:cNvSpPr txBox="1">
            <a:spLocks noChangeArrowheads="1"/>
          </p:cNvSpPr>
          <p:nvPr/>
        </p:nvSpPr>
        <p:spPr bwMode="auto">
          <a:xfrm>
            <a:off x="4038600" y="609600"/>
            <a:ext cx="438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TW" altLang="en-US" sz="1800" smtClean="0"/>
              <a:t>[5]</a:t>
            </a:r>
          </a:p>
        </p:txBody>
      </p:sp>
      <p:sp>
        <p:nvSpPr>
          <p:cNvPr id="37897" name="Text Box 25"/>
          <p:cNvSpPr txBox="1">
            <a:spLocks noChangeArrowheads="1"/>
          </p:cNvSpPr>
          <p:nvPr/>
        </p:nvSpPr>
        <p:spPr bwMode="auto">
          <a:xfrm>
            <a:off x="4724400" y="609600"/>
            <a:ext cx="438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TW" altLang="en-US" sz="1800" smtClean="0"/>
              <a:t>[6]</a:t>
            </a:r>
          </a:p>
        </p:txBody>
      </p:sp>
      <p:sp>
        <p:nvSpPr>
          <p:cNvPr id="37898" name="Text Box 26"/>
          <p:cNvSpPr txBox="1">
            <a:spLocks noChangeArrowheads="1"/>
          </p:cNvSpPr>
          <p:nvPr/>
        </p:nvSpPr>
        <p:spPr bwMode="auto">
          <a:xfrm>
            <a:off x="5410200" y="609600"/>
            <a:ext cx="438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TW" altLang="en-US" sz="1800" smtClean="0"/>
              <a:t>[7]</a:t>
            </a:r>
          </a:p>
        </p:txBody>
      </p:sp>
      <p:sp>
        <p:nvSpPr>
          <p:cNvPr id="37899" name="Text Box 27"/>
          <p:cNvSpPr txBox="1">
            <a:spLocks noChangeArrowheads="1"/>
          </p:cNvSpPr>
          <p:nvPr/>
        </p:nvSpPr>
        <p:spPr bwMode="auto">
          <a:xfrm>
            <a:off x="6172200" y="609600"/>
            <a:ext cx="438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TW" altLang="en-US" sz="1800" smtClean="0"/>
              <a:t>[8]</a:t>
            </a:r>
          </a:p>
        </p:txBody>
      </p:sp>
      <p:sp>
        <p:nvSpPr>
          <p:cNvPr id="37900" name="Text Box 28"/>
          <p:cNvSpPr txBox="1">
            <a:spLocks noChangeArrowheads="1"/>
          </p:cNvSpPr>
          <p:nvPr/>
        </p:nvSpPr>
        <p:spPr bwMode="auto">
          <a:xfrm>
            <a:off x="6800850" y="609600"/>
            <a:ext cx="438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TW" altLang="en-US" sz="1800" smtClean="0"/>
              <a:t>[9]</a:t>
            </a:r>
          </a:p>
        </p:txBody>
      </p:sp>
      <p:sp>
        <p:nvSpPr>
          <p:cNvPr id="37901" name="Text Box 29"/>
          <p:cNvSpPr txBox="1">
            <a:spLocks noChangeArrowheads="1"/>
          </p:cNvSpPr>
          <p:nvPr/>
        </p:nvSpPr>
        <p:spPr bwMode="auto">
          <a:xfrm>
            <a:off x="7467600" y="609600"/>
            <a:ext cx="565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TW" altLang="en-US" sz="1800" smtClean="0"/>
              <a:t>[10]</a:t>
            </a:r>
          </a:p>
        </p:txBody>
      </p:sp>
      <p:sp>
        <p:nvSpPr>
          <p:cNvPr id="37902" name="Text Box 30"/>
          <p:cNvSpPr txBox="1">
            <a:spLocks noChangeArrowheads="1"/>
          </p:cNvSpPr>
          <p:nvPr/>
        </p:nvSpPr>
        <p:spPr bwMode="auto">
          <a:xfrm>
            <a:off x="8077200" y="609600"/>
            <a:ext cx="565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TW" altLang="en-US" sz="1800" smtClean="0"/>
              <a:t>[11]</a:t>
            </a:r>
          </a:p>
        </p:txBody>
      </p:sp>
      <p:grpSp>
        <p:nvGrpSpPr>
          <p:cNvPr id="40975" name="Group 31"/>
          <p:cNvGrpSpPr>
            <a:grpSpLocks/>
          </p:cNvGrpSpPr>
          <p:nvPr/>
        </p:nvGrpSpPr>
        <p:grpSpPr bwMode="auto">
          <a:xfrm>
            <a:off x="533400" y="2362200"/>
            <a:ext cx="8153400" cy="609600"/>
            <a:chOff x="336" y="384"/>
            <a:chExt cx="5136" cy="384"/>
          </a:xfrm>
        </p:grpSpPr>
        <p:sp>
          <p:nvSpPr>
            <p:cNvPr id="38001" name="Rectangle 32"/>
            <p:cNvSpPr>
              <a:spLocks noChangeArrowheads="1"/>
            </p:cNvSpPr>
            <p:nvPr/>
          </p:nvSpPr>
          <p:spPr bwMode="auto">
            <a:xfrm>
              <a:off x="336" y="384"/>
              <a:ext cx="5136" cy="38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FF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defRPr/>
              </a:pPr>
              <a:endParaRPr lang="zh-TW" altLang="en-US" smtClean="0"/>
            </a:p>
          </p:txBody>
        </p:sp>
        <p:sp>
          <p:nvSpPr>
            <p:cNvPr id="38002" name="Line 33"/>
            <p:cNvSpPr>
              <a:spLocks noChangeShapeType="1"/>
            </p:cNvSpPr>
            <p:nvPr/>
          </p:nvSpPr>
          <p:spPr bwMode="auto">
            <a:xfrm>
              <a:off x="768" y="384"/>
              <a:ext cx="0" cy="384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38003" name="Line 34"/>
            <p:cNvSpPr>
              <a:spLocks noChangeShapeType="1"/>
            </p:cNvSpPr>
            <p:nvPr/>
          </p:nvSpPr>
          <p:spPr bwMode="auto">
            <a:xfrm>
              <a:off x="1152" y="384"/>
              <a:ext cx="0" cy="384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38004" name="Line 35"/>
            <p:cNvSpPr>
              <a:spLocks noChangeShapeType="1"/>
            </p:cNvSpPr>
            <p:nvPr/>
          </p:nvSpPr>
          <p:spPr bwMode="auto">
            <a:xfrm>
              <a:off x="1584" y="384"/>
              <a:ext cx="0" cy="384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38005" name="Line 36"/>
            <p:cNvSpPr>
              <a:spLocks noChangeShapeType="1"/>
            </p:cNvSpPr>
            <p:nvPr/>
          </p:nvSpPr>
          <p:spPr bwMode="auto">
            <a:xfrm>
              <a:off x="2016" y="384"/>
              <a:ext cx="0" cy="384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38006" name="Line 37"/>
            <p:cNvSpPr>
              <a:spLocks noChangeShapeType="1"/>
            </p:cNvSpPr>
            <p:nvPr/>
          </p:nvSpPr>
          <p:spPr bwMode="auto">
            <a:xfrm>
              <a:off x="2448" y="384"/>
              <a:ext cx="0" cy="384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38007" name="Line 38"/>
            <p:cNvSpPr>
              <a:spLocks noChangeShapeType="1"/>
            </p:cNvSpPr>
            <p:nvPr/>
          </p:nvSpPr>
          <p:spPr bwMode="auto">
            <a:xfrm>
              <a:off x="3312" y="384"/>
              <a:ext cx="0" cy="384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38008" name="Line 39"/>
            <p:cNvSpPr>
              <a:spLocks noChangeShapeType="1"/>
            </p:cNvSpPr>
            <p:nvPr/>
          </p:nvSpPr>
          <p:spPr bwMode="auto">
            <a:xfrm>
              <a:off x="2880" y="384"/>
              <a:ext cx="0" cy="384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38009" name="Line 40"/>
            <p:cNvSpPr>
              <a:spLocks noChangeShapeType="1"/>
            </p:cNvSpPr>
            <p:nvPr/>
          </p:nvSpPr>
          <p:spPr bwMode="auto">
            <a:xfrm>
              <a:off x="3792" y="384"/>
              <a:ext cx="0" cy="384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38010" name="Line 41"/>
            <p:cNvSpPr>
              <a:spLocks noChangeShapeType="1"/>
            </p:cNvSpPr>
            <p:nvPr/>
          </p:nvSpPr>
          <p:spPr bwMode="auto">
            <a:xfrm>
              <a:off x="4224" y="384"/>
              <a:ext cx="0" cy="384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38011" name="Line 42"/>
            <p:cNvSpPr>
              <a:spLocks noChangeShapeType="1"/>
            </p:cNvSpPr>
            <p:nvPr/>
          </p:nvSpPr>
          <p:spPr bwMode="auto">
            <a:xfrm>
              <a:off x="4656" y="384"/>
              <a:ext cx="0" cy="384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38012" name="Line 43"/>
            <p:cNvSpPr>
              <a:spLocks noChangeShapeType="1"/>
            </p:cNvSpPr>
            <p:nvPr/>
          </p:nvSpPr>
          <p:spPr bwMode="auto">
            <a:xfrm>
              <a:off x="5088" y="384"/>
              <a:ext cx="0" cy="384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</p:grpSp>
      <p:sp>
        <p:nvSpPr>
          <p:cNvPr id="37904" name="Line 44"/>
          <p:cNvSpPr>
            <a:spLocks noChangeShapeType="1"/>
          </p:cNvSpPr>
          <p:nvPr/>
        </p:nvSpPr>
        <p:spPr bwMode="auto">
          <a:xfrm>
            <a:off x="838200" y="1676400"/>
            <a:ext cx="0" cy="6858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37905" name="Line 45"/>
          <p:cNvSpPr>
            <a:spLocks noChangeShapeType="1"/>
          </p:cNvSpPr>
          <p:nvPr/>
        </p:nvSpPr>
        <p:spPr bwMode="auto">
          <a:xfrm>
            <a:off x="1524000" y="1676400"/>
            <a:ext cx="0" cy="6858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37906" name="Line 46"/>
          <p:cNvSpPr>
            <a:spLocks noChangeShapeType="1"/>
          </p:cNvSpPr>
          <p:nvPr/>
        </p:nvSpPr>
        <p:spPr bwMode="auto">
          <a:xfrm>
            <a:off x="2133600" y="1676400"/>
            <a:ext cx="0" cy="6858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37907" name="Line 47"/>
          <p:cNvSpPr>
            <a:spLocks noChangeShapeType="1"/>
          </p:cNvSpPr>
          <p:nvPr/>
        </p:nvSpPr>
        <p:spPr bwMode="auto">
          <a:xfrm>
            <a:off x="2819400" y="1676400"/>
            <a:ext cx="0" cy="6858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37908" name="Line 48"/>
          <p:cNvSpPr>
            <a:spLocks noChangeShapeType="1"/>
          </p:cNvSpPr>
          <p:nvPr/>
        </p:nvSpPr>
        <p:spPr bwMode="auto">
          <a:xfrm>
            <a:off x="3505200" y="1676400"/>
            <a:ext cx="0" cy="6858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37909" name="Line 49"/>
          <p:cNvSpPr>
            <a:spLocks noChangeShapeType="1"/>
          </p:cNvSpPr>
          <p:nvPr/>
        </p:nvSpPr>
        <p:spPr bwMode="auto">
          <a:xfrm>
            <a:off x="4191000" y="1676400"/>
            <a:ext cx="0" cy="6858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37910" name="Line 50"/>
          <p:cNvSpPr>
            <a:spLocks noChangeShapeType="1"/>
          </p:cNvSpPr>
          <p:nvPr/>
        </p:nvSpPr>
        <p:spPr bwMode="auto">
          <a:xfrm>
            <a:off x="4953000" y="1676400"/>
            <a:ext cx="0" cy="6858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37911" name="Line 51"/>
          <p:cNvSpPr>
            <a:spLocks noChangeShapeType="1"/>
          </p:cNvSpPr>
          <p:nvPr/>
        </p:nvSpPr>
        <p:spPr bwMode="auto">
          <a:xfrm>
            <a:off x="5638800" y="1676400"/>
            <a:ext cx="0" cy="6858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37912" name="Line 52"/>
          <p:cNvSpPr>
            <a:spLocks noChangeShapeType="1"/>
          </p:cNvSpPr>
          <p:nvPr/>
        </p:nvSpPr>
        <p:spPr bwMode="auto">
          <a:xfrm>
            <a:off x="6400800" y="1676400"/>
            <a:ext cx="0" cy="6858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37913" name="Line 53"/>
          <p:cNvSpPr>
            <a:spLocks noChangeShapeType="1"/>
          </p:cNvSpPr>
          <p:nvPr/>
        </p:nvSpPr>
        <p:spPr bwMode="auto">
          <a:xfrm>
            <a:off x="7010400" y="1676400"/>
            <a:ext cx="0" cy="6858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37914" name="Line 54"/>
          <p:cNvSpPr>
            <a:spLocks noChangeShapeType="1"/>
          </p:cNvSpPr>
          <p:nvPr/>
        </p:nvSpPr>
        <p:spPr bwMode="auto">
          <a:xfrm>
            <a:off x="7696200" y="1676400"/>
            <a:ext cx="0" cy="6858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37915" name="Line 55"/>
          <p:cNvSpPr>
            <a:spLocks noChangeShapeType="1"/>
          </p:cNvSpPr>
          <p:nvPr/>
        </p:nvSpPr>
        <p:spPr bwMode="auto">
          <a:xfrm>
            <a:off x="8382000" y="1676400"/>
            <a:ext cx="0" cy="6858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37916" name="Text Box 56"/>
          <p:cNvSpPr txBox="1">
            <a:spLocks noChangeArrowheads="1"/>
          </p:cNvSpPr>
          <p:nvPr/>
        </p:nvSpPr>
        <p:spPr bwMode="auto">
          <a:xfrm>
            <a:off x="679450" y="2452688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TW" altLang="en-US" sz="1800" smtClean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37917" name="Text Box 57"/>
          <p:cNvSpPr txBox="1">
            <a:spLocks noChangeArrowheads="1"/>
          </p:cNvSpPr>
          <p:nvPr/>
        </p:nvSpPr>
        <p:spPr bwMode="auto">
          <a:xfrm>
            <a:off x="1371600" y="24384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TW" altLang="en-US" sz="1800" smtClean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7918" name="Text Box 58"/>
          <p:cNvSpPr txBox="1">
            <a:spLocks noChangeArrowheads="1"/>
          </p:cNvSpPr>
          <p:nvPr/>
        </p:nvSpPr>
        <p:spPr bwMode="auto">
          <a:xfrm>
            <a:off x="1981200" y="2438400"/>
            <a:ext cx="438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TW" altLang="en-US" sz="1800" smtClean="0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37919" name="Text Box 59"/>
          <p:cNvSpPr txBox="1">
            <a:spLocks noChangeArrowheads="1"/>
          </p:cNvSpPr>
          <p:nvPr/>
        </p:nvSpPr>
        <p:spPr bwMode="auto">
          <a:xfrm>
            <a:off x="2667000" y="24384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TW" altLang="en-US" sz="1800" smtClean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7920" name="Text Box 60"/>
          <p:cNvSpPr txBox="1">
            <a:spLocks noChangeArrowheads="1"/>
          </p:cNvSpPr>
          <p:nvPr/>
        </p:nvSpPr>
        <p:spPr bwMode="auto">
          <a:xfrm>
            <a:off x="3352800" y="24384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TW" altLang="en-US" sz="1800" smtClean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7921" name="Text Box 61"/>
          <p:cNvSpPr txBox="1">
            <a:spLocks noChangeArrowheads="1"/>
          </p:cNvSpPr>
          <p:nvPr/>
        </p:nvSpPr>
        <p:spPr bwMode="auto">
          <a:xfrm>
            <a:off x="4038600" y="24384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TW" altLang="en-US" sz="1800" smtClean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7922" name="Text Box 62"/>
          <p:cNvSpPr txBox="1">
            <a:spLocks noChangeArrowheads="1"/>
          </p:cNvSpPr>
          <p:nvPr/>
        </p:nvSpPr>
        <p:spPr bwMode="auto">
          <a:xfrm>
            <a:off x="4724400" y="24384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defRPr/>
            </a:pPr>
            <a:r>
              <a:rPr lang="en-US" altLang="zh-TW" smtClean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37923" name="Text Box 63"/>
          <p:cNvSpPr txBox="1">
            <a:spLocks noChangeArrowheads="1"/>
          </p:cNvSpPr>
          <p:nvPr/>
        </p:nvSpPr>
        <p:spPr bwMode="auto">
          <a:xfrm>
            <a:off x="5486400" y="24384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TW" altLang="en-US" sz="1800" smtClean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37924" name="Text Box 64"/>
          <p:cNvSpPr txBox="1">
            <a:spLocks noChangeArrowheads="1"/>
          </p:cNvSpPr>
          <p:nvPr/>
        </p:nvSpPr>
        <p:spPr bwMode="auto">
          <a:xfrm>
            <a:off x="6172200" y="24384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TW" altLang="en-US" sz="1800" smtClean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37925" name="Text Box 66"/>
          <p:cNvSpPr txBox="1">
            <a:spLocks noChangeArrowheads="1"/>
          </p:cNvSpPr>
          <p:nvPr/>
        </p:nvSpPr>
        <p:spPr bwMode="auto">
          <a:xfrm>
            <a:off x="6858000" y="24384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TW" altLang="en-US" sz="1800" smtClean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37926" name="Text Box 68"/>
          <p:cNvSpPr txBox="1">
            <a:spLocks noChangeArrowheads="1"/>
          </p:cNvSpPr>
          <p:nvPr/>
        </p:nvSpPr>
        <p:spPr bwMode="auto">
          <a:xfrm>
            <a:off x="7543800" y="24384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TW" altLang="en-US" sz="1800" smtClean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37927" name="Text Box 70"/>
          <p:cNvSpPr txBox="1">
            <a:spLocks noChangeArrowheads="1"/>
          </p:cNvSpPr>
          <p:nvPr/>
        </p:nvSpPr>
        <p:spPr bwMode="auto">
          <a:xfrm>
            <a:off x="8229600" y="24384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TW" altLang="en-US" sz="1800" smtClean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7928" name="Line 71"/>
          <p:cNvSpPr>
            <a:spLocks noChangeShapeType="1"/>
          </p:cNvSpPr>
          <p:nvPr/>
        </p:nvSpPr>
        <p:spPr bwMode="auto">
          <a:xfrm>
            <a:off x="533400" y="2819400"/>
            <a:ext cx="8153400" cy="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37929" name="Rectangle 72"/>
          <p:cNvSpPr>
            <a:spLocks noChangeArrowheads="1"/>
          </p:cNvSpPr>
          <p:nvPr/>
        </p:nvSpPr>
        <p:spPr bwMode="auto">
          <a:xfrm>
            <a:off x="533400" y="3352800"/>
            <a:ext cx="685800" cy="609600"/>
          </a:xfrm>
          <a:prstGeom prst="rect">
            <a:avLst/>
          </a:prstGeom>
          <a:solidFill>
            <a:schemeClr val="tx1"/>
          </a:solidFill>
          <a:ln w="9525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defRPr/>
            </a:pPr>
            <a:endParaRPr lang="zh-TW" altLang="en-US" smtClean="0"/>
          </a:p>
        </p:txBody>
      </p:sp>
      <p:sp>
        <p:nvSpPr>
          <p:cNvPr id="37930" name="Rectangle 73"/>
          <p:cNvSpPr>
            <a:spLocks noChangeArrowheads="1"/>
          </p:cNvSpPr>
          <p:nvPr/>
        </p:nvSpPr>
        <p:spPr bwMode="auto">
          <a:xfrm>
            <a:off x="2514600" y="3352800"/>
            <a:ext cx="1371600" cy="609600"/>
          </a:xfrm>
          <a:prstGeom prst="rect">
            <a:avLst/>
          </a:prstGeom>
          <a:solidFill>
            <a:schemeClr val="tx1"/>
          </a:solidFill>
          <a:ln w="9525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defRPr/>
            </a:pPr>
            <a:endParaRPr lang="zh-TW" altLang="en-US" smtClean="0"/>
          </a:p>
        </p:txBody>
      </p:sp>
      <p:sp>
        <p:nvSpPr>
          <p:cNvPr id="37931" name="Line 78"/>
          <p:cNvSpPr>
            <a:spLocks noChangeShapeType="1"/>
          </p:cNvSpPr>
          <p:nvPr/>
        </p:nvSpPr>
        <p:spPr bwMode="auto">
          <a:xfrm>
            <a:off x="3200400" y="3352800"/>
            <a:ext cx="0" cy="6096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37932" name="Text Box 79"/>
          <p:cNvSpPr txBox="1">
            <a:spLocks noChangeArrowheads="1"/>
          </p:cNvSpPr>
          <p:nvPr/>
        </p:nvSpPr>
        <p:spPr bwMode="auto">
          <a:xfrm>
            <a:off x="628650" y="3429000"/>
            <a:ext cx="438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TW" altLang="en-US" sz="1800" smtClean="0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37933" name="Text Box 80"/>
          <p:cNvSpPr txBox="1">
            <a:spLocks noChangeArrowheads="1"/>
          </p:cNvSpPr>
          <p:nvPr/>
        </p:nvSpPr>
        <p:spPr bwMode="auto">
          <a:xfrm>
            <a:off x="2667000" y="34290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TW" altLang="en-US" sz="1800" smtClean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37934" name="Text Box 81"/>
          <p:cNvSpPr txBox="1">
            <a:spLocks noChangeArrowheads="1"/>
          </p:cNvSpPr>
          <p:nvPr/>
        </p:nvSpPr>
        <p:spPr bwMode="auto">
          <a:xfrm>
            <a:off x="3352800" y="34290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TW" altLang="en-US" sz="1800" smtClean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37935" name="Text Box 84"/>
          <p:cNvSpPr txBox="1">
            <a:spLocks noChangeArrowheads="1"/>
          </p:cNvSpPr>
          <p:nvPr/>
        </p:nvSpPr>
        <p:spPr bwMode="auto">
          <a:xfrm>
            <a:off x="8172450" y="34290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TW" altLang="en-US" sz="1800" smtClean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37936" name="Line 86"/>
          <p:cNvSpPr>
            <a:spLocks noChangeShapeType="1"/>
          </p:cNvSpPr>
          <p:nvPr/>
        </p:nvSpPr>
        <p:spPr bwMode="auto">
          <a:xfrm>
            <a:off x="533400" y="3810000"/>
            <a:ext cx="685800" cy="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37937" name="Line 87"/>
          <p:cNvSpPr>
            <a:spLocks noChangeShapeType="1"/>
          </p:cNvSpPr>
          <p:nvPr/>
        </p:nvSpPr>
        <p:spPr bwMode="auto">
          <a:xfrm>
            <a:off x="2514600" y="3810000"/>
            <a:ext cx="1371600" cy="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grpSp>
        <p:nvGrpSpPr>
          <p:cNvPr id="41010" name="Group 145"/>
          <p:cNvGrpSpPr>
            <a:grpSpLocks/>
          </p:cNvGrpSpPr>
          <p:nvPr/>
        </p:nvGrpSpPr>
        <p:grpSpPr bwMode="auto">
          <a:xfrm>
            <a:off x="8077200" y="3352800"/>
            <a:ext cx="609600" cy="609600"/>
            <a:chOff x="5088" y="2112"/>
            <a:chExt cx="384" cy="384"/>
          </a:xfrm>
        </p:grpSpPr>
        <p:sp>
          <p:nvSpPr>
            <p:cNvPr id="37999" name="Rectangle 75"/>
            <p:cNvSpPr>
              <a:spLocks noChangeArrowheads="1"/>
            </p:cNvSpPr>
            <p:nvPr/>
          </p:nvSpPr>
          <p:spPr bwMode="auto">
            <a:xfrm>
              <a:off x="5088" y="2112"/>
              <a:ext cx="384" cy="38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FF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defRPr/>
              </a:pPr>
              <a:endParaRPr lang="zh-TW" altLang="en-US" smtClean="0"/>
            </a:p>
          </p:txBody>
        </p:sp>
        <p:sp>
          <p:nvSpPr>
            <p:cNvPr id="38000" name="Line 89"/>
            <p:cNvSpPr>
              <a:spLocks noChangeShapeType="1"/>
            </p:cNvSpPr>
            <p:nvPr/>
          </p:nvSpPr>
          <p:spPr bwMode="auto">
            <a:xfrm>
              <a:off x="5088" y="2400"/>
              <a:ext cx="384" cy="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</p:grpSp>
      <p:sp>
        <p:nvSpPr>
          <p:cNvPr id="37939" name="Line 90"/>
          <p:cNvSpPr>
            <a:spLocks noChangeShapeType="1"/>
          </p:cNvSpPr>
          <p:nvPr/>
        </p:nvSpPr>
        <p:spPr bwMode="auto">
          <a:xfrm>
            <a:off x="838200" y="2971800"/>
            <a:ext cx="0" cy="3810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37940" name="Line 91"/>
          <p:cNvSpPr>
            <a:spLocks noChangeShapeType="1"/>
          </p:cNvSpPr>
          <p:nvPr/>
        </p:nvSpPr>
        <p:spPr bwMode="auto">
          <a:xfrm>
            <a:off x="2819400" y="2971800"/>
            <a:ext cx="0" cy="3810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37941" name="Line 92"/>
          <p:cNvSpPr>
            <a:spLocks noChangeShapeType="1"/>
          </p:cNvSpPr>
          <p:nvPr/>
        </p:nvSpPr>
        <p:spPr bwMode="auto">
          <a:xfrm>
            <a:off x="3505200" y="2971800"/>
            <a:ext cx="0" cy="3810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37942" name="Line 93"/>
          <p:cNvSpPr>
            <a:spLocks noChangeShapeType="1"/>
          </p:cNvSpPr>
          <p:nvPr/>
        </p:nvSpPr>
        <p:spPr bwMode="auto">
          <a:xfrm>
            <a:off x="8382000" y="2971800"/>
            <a:ext cx="0" cy="3810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37943" name="Line 94"/>
          <p:cNvSpPr>
            <a:spLocks noChangeShapeType="1"/>
          </p:cNvSpPr>
          <p:nvPr/>
        </p:nvSpPr>
        <p:spPr bwMode="auto">
          <a:xfrm>
            <a:off x="4953000" y="2971800"/>
            <a:ext cx="0" cy="3810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37944" name="Line 96"/>
          <p:cNvSpPr>
            <a:spLocks noChangeShapeType="1"/>
          </p:cNvSpPr>
          <p:nvPr/>
        </p:nvSpPr>
        <p:spPr bwMode="auto">
          <a:xfrm>
            <a:off x="6400800" y="2971800"/>
            <a:ext cx="0" cy="3810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37945" name="Line 97"/>
          <p:cNvSpPr>
            <a:spLocks noChangeShapeType="1"/>
          </p:cNvSpPr>
          <p:nvPr/>
        </p:nvSpPr>
        <p:spPr bwMode="auto">
          <a:xfrm>
            <a:off x="1524000" y="2971800"/>
            <a:ext cx="0" cy="6096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37946" name="Line 99"/>
          <p:cNvSpPr>
            <a:spLocks noChangeShapeType="1"/>
          </p:cNvSpPr>
          <p:nvPr/>
        </p:nvSpPr>
        <p:spPr bwMode="auto">
          <a:xfrm>
            <a:off x="1447800" y="3581400"/>
            <a:ext cx="152400" cy="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37947" name="Line 100"/>
          <p:cNvSpPr>
            <a:spLocks noChangeShapeType="1"/>
          </p:cNvSpPr>
          <p:nvPr/>
        </p:nvSpPr>
        <p:spPr bwMode="auto">
          <a:xfrm>
            <a:off x="1447800" y="3657600"/>
            <a:ext cx="152400" cy="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37948" name="Line 101"/>
          <p:cNvSpPr>
            <a:spLocks noChangeShapeType="1"/>
          </p:cNvSpPr>
          <p:nvPr/>
        </p:nvSpPr>
        <p:spPr bwMode="auto">
          <a:xfrm>
            <a:off x="2133600" y="2971800"/>
            <a:ext cx="0" cy="6096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37949" name="Line 102"/>
          <p:cNvSpPr>
            <a:spLocks noChangeShapeType="1"/>
          </p:cNvSpPr>
          <p:nvPr/>
        </p:nvSpPr>
        <p:spPr bwMode="auto">
          <a:xfrm>
            <a:off x="2057400" y="3581400"/>
            <a:ext cx="152400" cy="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37950" name="Line 103"/>
          <p:cNvSpPr>
            <a:spLocks noChangeShapeType="1"/>
          </p:cNvSpPr>
          <p:nvPr/>
        </p:nvSpPr>
        <p:spPr bwMode="auto">
          <a:xfrm>
            <a:off x="2057400" y="3657600"/>
            <a:ext cx="152400" cy="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37951" name="Line 104"/>
          <p:cNvSpPr>
            <a:spLocks noChangeShapeType="1"/>
          </p:cNvSpPr>
          <p:nvPr/>
        </p:nvSpPr>
        <p:spPr bwMode="auto">
          <a:xfrm>
            <a:off x="4191000" y="2971800"/>
            <a:ext cx="0" cy="6096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37952" name="Line 105"/>
          <p:cNvSpPr>
            <a:spLocks noChangeShapeType="1"/>
          </p:cNvSpPr>
          <p:nvPr/>
        </p:nvSpPr>
        <p:spPr bwMode="auto">
          <a:xfrm>
            <a:off x="4114800" y="3581400"/>
            <a:ext cx="152400" cy="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37953" name="Line 106"/>
          <p:cNvSpPr>
            <a:spLocks noChangeShapeType="1"/>
          </p:cNvSpPr>
          <p:nvPr/>
        </p:nvSpPr>
        <p:spPr bwMode="auto">
          <a:xfrm>
            <a:off x="4114800" y="3657600"/>
            <a:ext cx="152400" cy="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37954" name="Line 107"/>
          <p:cNvSpPr>
            <a:spLocks noChangeShapeType="1"/>
          </p:cNvSpPr>
          <p:nvPr/>
        </p:nvSpPr>
        <p:spPr bwMode="auto">
          <a:xfrm>
            <a:off x="7696200" y="2971800"/>
            <a:ext cx="0" cy="6096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37955" name="Line 108"/>
          <p:cNvSpPr>
            <a:spLocks noChangeShapeType="1"/>
          </p:cNvSpPr>
          <p:nvPr/>
        </p:nvSpPr>
        <p:spPr bwMode="auto">
          <a:xfrm>
            <a:off x="7620000" y="3581400"/>
            <a:ext cx="152400" cy="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37956" name="Line 109"/>
          <p:cNvSpPr>
            <a:spLocks noChangeShapeType="1"/>
          </p:cNvSpPr>
          <p:nvPr/>
        </p:nvSpPr>
        <p:spPr bwMode="auto">
          <a:xfrm>
            <a:off x="7620000" y="3657600"/>
            <a:ext cx="152400" cy="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37957" name="Line 110"/>
          <p:cNvSpPr>
            <a:spLocks noChangeShapeType="1"/>
          </p:cNvSpPr>
          <p:nvPr/>
        </p:nvSpPr>
        <p:spPr bwMode="auto">
          <a:xfrm>
            <a:off x="7010400" y="2971800"/>
            <a:ext cx="0" cy="6096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37958" name="Line 111"/>
          <p:cNvSpPr>
            <a:spLocks noChangeShapeType="1"/>
          </p:cNvSpPr>
          <p:nvPr/>
        </p:nvSpPr>
        <p:spPr bwMode="auto">
          <a:xfrm>
            <a:off x="6934200" y="3581400"/>
            <a:ext cx="152400" cy="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37959" name="Line 112"/>
          <p:cNvSpPr>
            <a:spLocks noChangeShapeType="1"/>
          </p:cNvSpPr>
          <p:nvPr/>
        </p:nvSpPr>
        <p:spPr bwMode="auto">
          <a:xfrm>
            <a:off x="6934200" y="3657600"/>
            <a:ext cx="152400" cy="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grpSp>
        <p:nvGrpSpPr>
          <p:cNvPr id="41032" name="Group 116"/>
          <p:cNvGrpSpPr>
            <a:grpSpLocks/>
          </p:cNvGrpSpPr>
          <p:nvPr/>
        </p:nvGrpSpPr>
        <p:grpSpPr bwMode="auto">
          <a:xfrm>
            <a:off x="762000" y="3962400"/>
            <a:ext cx="152400" cy="685800"/>
            <a:chOff x="1008" y="1968"/>
            <a:chExt cx="96" cy="432"/>
          </a:xfrm>
        </p:grpSpPr>
        <p:sp>
          <p:nvSpPr>
            <p:cNvPr id="37996" name="Line 113"/>
            <p:cNvSpPr>
              <a:spLocks noChangeShapeType="1"/>
            </p:cNvSpPr>
            <p:nvPr/>
          </p:nvSpPr>
          <p:spPr bwMode="auto">
            <a:xfrm>
              <a:off x="1056" y="1968"/>
              <a:ext cx="0" cy="384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37997" name="Line 114"/>
            <p:cNvSpPr>
              <a:spLocks noChangeShapeType="1"/>
            </p:cNvSpPr>
            <p:nvPr/>
          </p:nvSpPr>
          <p:spPr bwMode="auto">
            <a:xfrm>
              <a:off x="1008" y="2352"/>
              <a:ext cx="96" cy="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37998" name="Line 115"/>
            <p:cNvSpPr>
              <a:spLocks noChangeShapeType="1"/>
            </p:cNvSpPr>
            <p:nvPr/>
          </p:nvSpPr>
          <p:spPr bwMode="auto">
            <a:xfrm>
              <a:off x="1008" y="2400"/>
              <a:ext cx="96" cy="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</p:grpSp>
      <p:grpSp>
        <p:nvGrpSpPr>
          <p:cNvPr id="41033" name="Group 117"/>
          <p:cNvGrpSpPr>
            <a:grpSpLocks/>
          </p:cNvGrpSpPr>
          <p:nvPr/>
        </p:nvGrpSpPr>
        <p:grpSpPr bwMode="auto">
          <a:xfrm>
            <a:off x="3429000" y="3962400"/>
            <a:ext cx="152400" cy="685800"/>
            <a:chOff x="1008" y="1968"/>
            <a:chExt cx="96" cy="432"/>
          </a:xfrm>
        </p:grpSpPr>
        <p:sp>
          <p:nvSpPr>
            <p:cNvPr id="37993" name="Line 118"/>
            <p:cNvSpPr>
              <a:spLocks noChangeShapeType="1"/>
            </p:cNvSpPr>
            <p:nvPr/>
          </p:nvSpPr>
          <p:spPr bwMode="auto">
            <a:xfrm>
              <a:off x="1056" y="1968"/>
              <a:ext cx="0" cy="384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37994" name="Line 119"/>
            <p:cNvSpPr>
              <a:spLocks noChangeShapeType="1"/>
            </p:cNvSpPr>
            <p:nvPr/>
          </p:nvSpPr>
          <p:spPr bwMode="auto">
            <a:xfrm>
              <a:off x="1008" y="2352"/>
              <a:ext cx="96" cy="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37995" name="Line 120"/>
            <p:cNvSpPr>
              <a:spLocks noChangeShapeType="1"/>
            </p:cNvSpPr>
            <p:nvPr/>
          </p:nvSpPr>
          <p:spPr bwMode="auto">
            <a:xfrm>
              <a:off x="1008" y="2400"/>
              <a:ext cx="96" cy="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</p:grpSp>
      <p:grpSp>
        <p:nvGrpSpPr>
          <p:cNvPr id="41034" name="Group 121"/>
          <p:cNvGrpSpPr>
            <a:grpSpLocks/>
          </p:cNvGrpSpPr>
          <p:nvPr/>
        </p:nvGrpSpPr>
        <p:grpSpPr bwMode="auto">
          <a:xfrm>
            <a:off x="4876800" y="3962400"/>
            <a:ext cx="152400" cy="685800"/>
            <a:chOff x="1008" y="1968"/>
            <a:chExt cx="96" cy="432"/>
          </a:xfrm>
        </p:grpSpPr>
        <p:sp>
          <p:nvSpPr>
            <p:cNvPr id="37990" name="Line 122"/>
            <p:cNvSpPr>
              <a:spLocks noChangeShapeType="1"/>
            </p:cNvSpPr>
            <p:nvPr/>
          </p:nvSpPr>
          <p:spPr bwMode="auto">
            <a:xfrm>
              <a:off x="1056" y="1968"/>
              <a:ext cx="0" cy="384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37991" name="Line 123"/>
            <p:cNvSpPr>
              <a:spLocks noChangeShapeType="1"/>
            </p:cNvSpPr>
            <p:nvPr/>
          </p:nvSpPr>
          <p:spPr bwMode="auto">
            <a:xfrm>
              <a:off x="1008" y="2352"/>
              <a:ext cx="96" cy="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37992" name="Line 124"/>
            <p:cNvSpPr>
              <a:spLocks noChangeShapeType="1"/>
            </p:cNvSpPr>
            <p:nvPr/>
          </p:nvSpPr>
          <p:spPr bwMode="auto">
            <a:xfrm>
              <a:off x="1008" y="2400"/>
              <a:ext cx="96" cy="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</p:grpSp>
      <p:grpSp>
        <p:nvGrpSpPr>
          <p:cNvPr id="41035" name="Group 125"/>
          <p:cNvGrpSpPr>
            <a:grpSpLocks/>
          </p:cNvGrpSpPr>
          <p:nvPr/>
        </p:nvGrpSpPr>
        <p:grpSpPr bwMode="auto">
          <a:xfrm>
            <a:off x="5562600" y="2997200"/>
            <a:ext cx="152400" cy="685800"/>
            <a:chOff x="1008" y="1968"/>
            <a:chExt cx="96" cy="432"/>
          </a:xfrm>
        </p:grpSpPr>
        <p:sp>
          <p:nvSpPr>
            <p:cNvPr id="37987" name="Line 126"/>
            <p:cNvSpPr>
              <a:spLocks noChangeShapeType="1"/>
            </p:cNvSpPr>
            <p:nvPr/>
          </p:nvSpPr>
          <p:spPr bwMode="auto">
            <a:xfrm>
              <a:off x="1056" y="1968"/>
              <a:ext cx="0" cy="384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37988" name="Line 127"/>
            <p:cNvSpPr>
              <a:spLocks noChangeShapeType="1"/>
            </p:cNvSpPr>
            <p:nvPr/>
          </p:nvSpPr>
          <p:spPr bwMode="auto">
            <a:xfrm>
              <a:off x="1008" y="2352"/>
              <a:ext cx="96" cy="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37989" name="Line 128"/>
            <p:cNvSpPr>
              <a:spLocks noChangeShapeType="1"/>
            </p:cNvSpPr>
            <p:nvPr/>
          </p:nvSpPr>
          <p:spPr bwMode="auto">
            <a:xfrm>
              <a:off x="1008" y="2400"/>
              <a:ext cx="96" cy="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</p:grpSp>
      <p:grpSp>
        <p:nvGrpSpPr>
          <p:cNvPr id="41036" name="Group 129"/>
          <p:cNvGrpSpPr>
            <a:grpSpLocks/>
          </p:cNvGrpSpPr>
          <p:nvPr/>
        </p:nvGrpSpPr>
        <p:grpSpPr bwMode="auto">
          <a:xfrm>
            <a:off x="6324600" y="3962400"/>
            <a:ext cx="152400" cy="685800"/>
            <a:chOff x="1008" y="1968"/>
            <a:chExt cx="96" cy="432"/>
          </a:xfrm>
        </p:grpSpPr>
        <p:sp>
          <p:nvSpPr>
            <p:cNvPr id="37984" name="Line 130"/>
            <p:cNvSpPr>
              <a:spLocks noChangeShapeType="1"/>
            </p:cNvSpPr>
            <p:nvPr/>
          </p:nvSpPr>
          <p:spPr bwMode="auto">
            <a:xfrm>
              <a:off x="1056" y="1968"/>
              <a:ext cx="0" cy="384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37985" name="Line 131"/>
            <p:cNvSpPr>
              <a:spLocks noChangeShapeType="1"/>
            </p:cNvSpPr>
            <p:nvPr/>
          </p:nvSpPr>
          <p:spPr bwMode="auto">
            <a:xfrm>
              <a:off x="1008" y="2352"/>
              <a:ext cx="96" cy="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37986" name="Line 132"/>
            <p:cNvSpPr>
              <a:spLocks noChangeShapeType="1"/>
            </p:cNvSpPr>
            <p:nvPr/>
          </p:nvSpPr>
          <p:spPr bwMode="auto">
            <a:xfrm>
              <a:off x="1008" y="2400"/>
              <a:ext cx="96" cy="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</p:grpSp>
      <p:grpSp>
        <p:nvGrpSpPr>
          <p:cNvPr id="41037" name="Group 133"/>
          <p:cNvGrpSpPr>
            <a:grpSpLocks/>
          </p:cNvGrpSpPr>
          <p:nvPr/>
        </p:nvGrpSpPr>
        <p:grpSpPr bwMode="auto">
          <a:xfrm>
            <a:off x="8305800" y="3962400"/>
            <a:ext cx="152400" cy="685800"/>
            <a:chOff x="1008" y="1968"/>
            <a:chExt cx="96" cy="432"/>
          </a:xfrm>
        </p:grpSpPr>
        <p:sp>
          <p:nvSpPr>
            <p:cNvPr id="37981" name="Line 134"/>
            <p:cNvSpPr>
              <a:spLocks noChangeShapeType="1"/>
            </p:cNvSpPr>
            <p:nvPr/>
          </p:nvSpPr>
          <p:spPr bwMode="auto">
            <a:xfrm>
              <a:off x="1056" y="1968"/>
              <a:ext cx="0" cy="384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37982" name="Line 135"/>
            <p:cNvSpPr>
              <a:spLocks noChangeShapeType="1"/>
            </p:cNvSpPr>
            <p:nvPr/>
          </p:nvSpPr>
          <p:spPr bwMode="auto">
            <a:xfrm>
              <a:off x="1008" y="2352"/>
              <a:ext cx="96" cy="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37983" name="Line 136"/>
            <p:cNvSpPr>
              <a:spLocks noChangeShapeType="1"/>
            </p:cNvSpPr>
            <p:nvPr/>
          </p:nvSpPr>
          <p:spPr bwMode="auto">
            <a:xfrm>
              <a:off x="1008" y="2400"/>
              <a:ext cx="96" cy="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</p:grpSp>
      <p:grpSp>
        <p:nvGrpSpPr>
          <p:cNvPr id="41038" name="Group 137"/>
          <p:cNvGrpSpPr>
            <a:grpSpLocks/>
          </p:cNvGrpSpPr>
          <p:nvPr/>
        </p:nvGrpSpPr>
        <p:grpSpPr bwMode="auto">
          <a:xfrm>
            <a:off x="2743200" y="3962400"/>
            <a:ext cx="152400" cy="685800"/>
            <a:chOff x="1008" y="1968"/>
            <a:chExt cx="96" cy="432"/>
          </a:xfrm>
        </p:grpSpPr>
        <p:sp>
          <p:nvSpPr>
            <p:cNvPr id="37978" name="Line 138"/>
            <p:cNvSpPr>
              <a:spLocks noChangeShapeType="1"/>
            </p:cNvSpPr>
            <p:nvPr/>
          </p:nvSpPr>
          <p:spPr bwMode="auto">
            <a:xfrm>
              <a:off x="1056" y="1968"/>
              <a:ext cx="0" cy="384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37979" name="Line 139"/>
            <p:cNvSpPr>
              <a:spLocks noChangeShapeType="1"/>
            </p:cNvSpPr>
            <p:nvPr/>
          </p:nvSpPr>
          <p:spPr bwMode="auto">
            <a:xfrm>
              <a:off x="1008" y="2352"/>
              <a:ext cx="96" cy="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37980" name="Line 140"/>
            <p:cNvSpPr>
              <a:spLocks noChangeShapeType="1"/>
            </p:cNvSpPr>
            <p:nvPr/>
          </p:nvSpPr>
          <p:spPr bwMode="auto">
            <a:xfrm>
              <a:off x="1008" y="2400"/>
              <a:ext cx="96" cy="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</p:grpSp>
      <p:sp>
        <p:nvSpPr>
          <p:cNvPr id="37967" name="Text Box 141"/>
          <p:cNvSpPr txBox="1">
            <a:spLocks noChangeArrowheads="1"/>
          </p:cNvSpPr>
          <p:nvPr/>
        </p:nvSpPr>
        <p:spPr bwMode="auto">
          <a:xfrm>
            <a:off x="702860" y="5576887"/>
            <a:ext cx="4038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defRPr/>
            </a:pPr>
            <a:r>
              <a:rPr lang="zh-TW" altLang="en-US" b="1" dirty="0" smtClean="0">
                <a:solidFill>
                  <a:srgbClr val="FF0000"/>
                </a:solidFill>
                <a:latin typeface="標楷體" charset="-120"/>
                <a:ea typeface="標楷體" charset="-120"/>
              </a:rPr>
              <a:t>看不出</a:t>
            </a:r>
            <a:r>
              <a:rPr lang="zh-TW" altLang="en-US" dirty="0" smtClean="0"/>
              <a:t>      </a:t>
            </a:r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遞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移</a:t>
            </a:r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姓</a:t>
            </a:r>
            <a:r>
              <a:rPr lang="en-US" altLang="zh-TW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en-US" altLang="zh-TW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transitive)</a:t>
            </a:r>
            <a:r>
              <a:rPr lang="en-US" altLang="zh-TW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endParaRPr lang="zh-TW" altLang="en-US" dirty="0" smtClean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7968" name="Line 143"/>
          <p:cNvSpPr>
            <a:spLocks noChangeShapeType="1"/>
          </p:cNvSpPr>
          <p:nvPr/>
        </p:nvSpPr>
        <p:spPr bwMode="auto">
          <a:xfrm>
            <a:off x="1568450" y="5760243"/>
            <a:ext cx="228600" cy="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37969" name="Text Box 146"/>
          <p:cNvSpPr txBox="1">
            <a:spLocks noChangeArrowheads="1"/>
          </p:cNvSpPr>
          <p:nvPr/>
        </p:nvSpPr>
        <p:spPr bwMode="auto">
          <a:xfrm>
            <a:off x="8223250" y="34290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TW" altLang="en-US" sz="1800" smtClean="0">
                <a:solidFill>
                  <a:schemeClr val="bg1"/>
                </a:solidFill>
              </a:rPr>
              <a:t>0</a:t>
            </a:r>
          </a:p>
        </p:txBody>
      </p:sp>
      <p:grpSp>
        <p:nvGrpSpPr>
          <p:cNvPr id="41042" name="Group 154"/>
          <p:cNvGrpSpPr>
            <a:grpSpLocks/>
          </p:cNvGrpSpPr>
          <p:nvPr/>
        </p:nvGrpSpPr>
        <p:grpSpPr bwMode="auto">
          <a:xfrm>
            <a:off x="4643438" y="3357563"/>
            <a:ext cx="685800" cy="609600"/>
            <a:chOff x="2925" y="2115"/>
            <a:chExt cx="432" cy="384"/>
          </a:xfrm>
        </p:grpSpPr>
        <p:sp>
          <p:nvSpPr>
            <p:cNvPr id="37976" name="Rectangle 150"/>
            <p:cNvSpPr>
              <a:spLocks noChangeArrowheads="1"/>
            </p:cNvSpPr>
            <p:nvPr/>
          </p:nvSpPr>
          <p:spPr bwMode="auto">
            <a:xfrm>
              <a:off x="2925" y="2115"/>
              <a:ext cx="432" cy="38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FF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 eaLnBrk="1" hangingPunct="1">
                <a:defRPr/>
              </a:pPr>
              <a:endParaRPr lang="zh-TW" altLang="en-US" smtClean="0"/>
            </a:p>
          </p:txBody>
        </p:sp>
        <p:sp>
          <p:nvSpPr>
            <p:cNvPr id="37977" name="Line 151"/>
            <p:cNvSpPr>
              <a:spLocks noChangeShapeType="1"/>
            </p:cNvSpPr>
            <p:nvPr/>
          </p:nvSpPr>
          <p:spPr bwMode="auto">
            <a:xfrm>
              <a:off x="2925" y="2403"/>
              <a:ext cx="432" cy="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</p:grpSp>
      <p:sp>
        <p:nvSpPr>
          <p:cNvPr id="37971" name="Text Box 155"/>
          <p:cNvSpPr txBox="1">
            <a:spLocks noChangeArrowheads="1"/>
          </p:cNvSpPr>
          <p:nvPr/>
        </p:nvSpPr>
        <p:spPr bwMode="auto">
          <a:xfrm>
            <a:off x="4787900" y="3429000"/>
            <a:ext cx="438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defRPr/>
            </a:pPr>
            <a:r>
              <a:rPr lang="en-US" altLang="zh-TW" smtClean="0">
                <a:solidFill>
                  <a:schemeClr val="bg1"/>
                </a:solidFill>
              </a:rPr>
              <a:t>10</a:t>
            </a:r>
          </a:p>
        </p:txBody>
      </p:sp>
      <p:grpSp>
        <p:nvGrpSpPr>
          <p:cNvPr id="41044" name="Group 156"/>
          <p:cNvGrpSpPr>
            <a:grpSpLocks/>
          </p:cNvGrpSpPr>
          <p:nvPr/>
        </p:nvGrpSpPr>
        <p:grpSpPr bwMode="auto">
          <a:xfrm>
            <a:off x="6084888" y="3357563"/>
            <a:ext cx="685800" cy="609600"/>
            <a:chOff x="2925" y="2115"/>
            <a:chExt cx="432" cy="384"/>
          </a:xfrm>
        </p:grpSpPr>
        <p:sp>
          <p:nvSpPr>
            <p:cNvPr id="37974" name="Rectangle 157"/>
            <p:cNvSpPr>
              <a:spLocks noChangeArrowheads="1"/>
            </p:cNvSpPr>
            <p:nvPr/>
          </p:nvSpPr>
          <p:spPr bwMode="auto">
            <a:xfrm>
              <a:off x="2925" y="2115"/>
              <a:ext cx="432" cy="38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FF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 eaLnBrk="1" hangingPunct="1">
                <a:defRPr/>
              </a:pPr>
              <a:endParaRPr lang="zh-TW" altLang="en-US" smtClean="0"/>
            </a:p>
          </p:txBody>
        </p:sp>
        <p:sp>
          <p:nvSpPr>
            <p:cNvPr id="37975" name="Line 158"/>
            <p:cNvSpPr>
              <a:spLocks noChangeShapeType="1"/>
            </p:cNvSpPr>
            <p:nvPr/>
          </p:nvSpPr>
          <p:spPr bwMode="auto">
            <a:xfrm>
              <a:off x="2925" y="2403"/>
              <a:ext cx="432" cy="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</p:grpSp>
      <p:sp>
        <p:nvSpPr>
          <p:cNvPr id="37973" name="Text Box 159"/>
          <p:cNvSpPr txBox="1">
            <a:spLocks noChangeArrowheads="1"/>
          </p:cNvSpPr>
          <p:nvPr/>
        </p:nvSpPr>
        <p:spPr bwMode="auto">
          <a:xfrm>
            <a:off x="6276975" y="342265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defRPr/>
            </a:pPr>
            <a:r>
              <a:rPr lang="en-US" altLang="zh-TW" smtClean="0">
                <a:solidFill>
                  <a:schemeClr val="bg1"/>
                </a:solidFill>
              </a:rPr>
              <a:t>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986" name="Group 5"/>
          <p:cNvGrpSpPr>
            <a:grpSpLocks/>
          </p:cNvGrpSpPr>
          <p:nvPr/>
        </p:nvGrpSpPr>
        <p:grpSpPr bwMode="auto">
          <a:xfrm>
            <a:off x="457200" y="609600"/>
            <a:ext cx="609600" cy="609600"/>
            <a:chOff x="5088" y="2112"/>
            <a:chExt cx="384" cy="384"/>
          </a:xfrm>
        </p:grpSpPr>
        <p:sp>
          <p:nvSpPr>
            <p:cNvPr id="39020" name="Rectangle 6"/>
            <p:cNvSpPr>
              <a:spLocks noChangeArrowheads="1"/>
            </p:cNvSpPr>
            <p:nvPr/>
          </p:nvSpPr>
          <p:spPr bwMode="auto">
            <a:xfrm>
              <a:off x="5088" y="2112"/>
              <a:ext cx="384" cy="38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FF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defRPr/>
              </a:pPr>
              <a:endParaRPr lang="zh-TW" altLang="en-US" smtClean="0"/>
            </a:p>
          </p:txBody>
        </p:sp>
        <p:sp>
          <p:nvSpPr>
            <p:cNvPr id="39021" name="Line 7"/>
            <p:cNvSpPr>
              <a:spLocks noChangeShapeType="1"/>
            </p:cNvSpPr>
            <p:nvPr/>
          </p:nvSpPr>
          <p:spPr bwMode="auto">
            <a:xfrm>
              <a:off x="5088" y="2400"/>
              <a:ext cx="384" cy="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</p:grpSp>
      <p:grpSp>
        <p:nvGrpSpPr>
          <p:cNvPr id="41987" name="Group 8"/>
          <p:cNvGrpSpPr>
            <a:grpSpLocks/>
          </p:cNvGrpSpPr>
          <p:nvPr/>
        </p:nvGrpSpPr>
        <p:grpSpPr bwMode="auto">
          <a:xfrm>
            <a:off x="457200" y="1905000"/>
            <a:ext cx="609600" cy="609600"/>
            <a:chOff x="5088" y="2112"/>
            <a:chExt cx="384" cy="384"/>
          </a:xfrm>
        </p:grpSpPr>
        <p:sp>
          <p:nvSpPr>
            <p:cNvPr id="39018" name="Rectangle 9"/>
            <p:cNvSpPr>
              <a:spLocks noChangeArrowheads="1"/>
            </p:cNvSpPr>
            <p:nvPr/>
          </p:nvSpPr>
          <p:spPr bwMode="auto">
            <a:xfrm>
              <a:off x="5088" y="2112"/>
              <a:ext cx="384" cy="38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FF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defRPr/>
              </a:pPr>
              <a:endParaRPr lang="zh-TW" altLang="en-US" smtClean="0"/>
            </a:p>
          </p:txBody>
        </p:sp>
        <p:sp>
          <p:nvSpPr>
            <p:cNvPr id="39019" name="Line 10"/>
            <p:cNvSpPr>
              <a:spLocks noChangeShapeType="1"/>
            </p:cNvSpPr>
            <p:nvPr/>
          </p:nvSpPr>
          <p:spPr bwMode="auto">
            <a:xfrm>
              <a:off x="5088" y="2400"/>
              <a:ext cx="384" cy="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</p:grpSp>
      <p:grpSp>
        <p:nvGrpSpPr>
          <p:cNvPr id="41988" name="Group 11"/>
          <p:cNvGrpSpPr>
            <a:grpSpLocks/>
          </p:cNvGrpSpPr>
          <p:nvPr/>
        </p:nvGrpSpPr>
        <p:grpSpPr bwMode="auto">
          <a:xfrm>
            <a:off x="2514600" y="609600"/>
            <a:ext cx="609600" cy="609600"/>
            <a:chOff x="5088" y="2112"/>
            <a:chExt cx="384" cy="384"/>
          </a:xfrm>
        </p:grpSpPr>
        <p:sp>
          <p:nvSpPr>
            <p:cNvPr id="39016" name="Rectangle 12"/>
            <p:cNvSpPr>
              <a:spLocks noChangeArrowheads="1"/>
            </p:cNvSpPr>
            <p:nvPr/>
          </p:nvSpPr>
          <p:spPr bwMode="auto">
            <a:xfrm>
              <a:off x="5088" y="2112"/>
              <a:ext cx="384" cy="38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FF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defRPr/>
              </a:pPr>
              <a:endParaRPr lang="zh-TW" altLang="en-US" smtClean="0"/>
            </a:p>
          </p:txBody>
        </p:sp>
        <p:sp>
          <p:nvSpPr>
            <p:cNvPr id="39017" name="Line 13"/>
            <p:cNvSpPr>
              <a:spLocks noChangeShapeType="1"/>
            </p:cNvSpPr>
            <p:nvPr/>
          </p:nvSpPr>
          <p:spPr bwMode="auto">
            <a:xfrm>
              <a:off x="5088" y="2400"/>
              <a:ext cx="384" cy="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</p:grpSp>
      <p:grpSp>
        <p:nvGrpSpPr>
          <p:cNvPr id="41989" name="Group 14"/>
          <p:cNvGrpSpPr>
            <a:grpSpLocks/>
          </p:cNvGrpSpPr>
          <p:nvPr/>
        </p:nvGrpSpPr>
        <p:grpSpPr bwMode="auto">
          <a:xfrm>
            <a:off x="2514600" y="3581400"/>
            <a:ext cx="609600" cy="609600"/>
            <a:chOff x="5088" y="2112"/>
            <a:chExt cx="384" cy="384"/>
          </a:xfrm>
        </p:grpSpPr>
        <p:sp>
          <p:nvSpPr>
            <p:cNvPr id="39014" name="Rectangle 15"/>
            <p:cNvSpPr>
              <a:spLocks noChangeArrowheads="1"/>
            </p:cNvSpPr>
            <p:nvPr/>
          </p:nvSpPr>
          <p:spPr bwMode="auto">
            <a:xfrm>
              <a:off x="5088" y="2112"/>
              <a:ext cx="384" cy="38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FF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defRPr/>
              </a:pPr>
              <a:endParaRPr lang="zh-TW" altLang="en-US" smtClean="0"/>
            </a:p>
          </p:txBody>
        </p:sp>
        <p:sp>
          <p:nvSpPr>
            <p:cNvPr id="39015" name="Line 16"/>
            <p:cNvSpPr>
              <a:spLocks noChangeShapeType="1"/>
            </p:cNvSpPr>
            <p:nvPr/>
          </p:nvSpPr>
          <p:spPr bwMode="auto">
            <a:xfrm>
              <a:off x="5088" y="2400"/>
              <a:ext cx="384" cy="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</p:grpSp>
      <p:grpSp>
        <p:nvGrpSpPr>
          <p:cNvPr id="41990" name="Group 17"/>
          <p:cNvGrpSpPr>
            <a:grpSpLocks/>
          </p:cNvGrpSpPr>
          <p:nvPr/>
        </p:nvGrpSpPr>
        <p:grpSpPr bwMode="auto">
          <a:xfrm>
            <a:off x="457200" y="3581400"/>
            <a:ext cx="609600" cy="609600"/>
            <a:chOff x="5088" y="2112"/>
            <a:chExt cx="384" cy="384"/>
          </a:xfrm>
        </p:grpSpPr>
        <p:sp>
          <p:nvSpPr>
            <p:cNvPr id="39012" name="Rectangle 18"/>
            <p:cNvSpPr>
              <a:spLocks noChangeArrowheads="1"/>
            </p:cNvSpPr>
            <p:nvPr/>
          </p:nvSpPr>
          <p:spPr bwMode="auto">
            <a:xfrm>
              <a:off x="5088" y="2112"/>
              <a:ext cx="384" cy="38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FF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defRPr/>
              </a:pPr>
              <a:endParaRPr lang="zh-TW" altLang="en-US" smtClean="0"/>
            </a:p>
          </p:txBody>
        </p:sp>
        <p:sp>
          <p:nvSpPr>
            <p:cNvPr id="39013" name="Line 19"/>
            <p:cNvSpPr>
              <a:spLocks noChangeShapeType="1"/>
            </p:cNvSpPr>
            <p:nvPr/>
          </p:nvSpPr>
          <p:spPr bwMode="auto">
            <a:xfrm>
              <a:off x="5088" y="2400"/>
              <a:ext cx="384" cy="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</p:grpSp>
      <p:grpSp>
        <p:nvGrpSpPr>
          <p:cNvPr id="41991" name="Group 20"/>
          <p:cNvGrpSpPr>
            <a:grpSpLocks/>
          </p:cNvGrpSpPr>
          <p:nvPr/>
        </p:nvGrpSpPr>
        <p:grpSpPr bwMode="auto">
          <a:xfrm>
            <a:off x="2514600" y="1905000"/>
            <a:ext cx="609600" cy="609600"/>
            <a:chOff x="5088" y="2112"/>
            <a:chExt cx="384" cy="384"/>
          </a:xfrm>
        </p:grpSpPr>
        <p:sp>
          <p:nvSpPr>
            <p:cNvPr id="39010" name="Rectangle 21"/>
            <p:cNvSpPr>
              <a:spLocks noChangeArrowheads="1"/>
            </p:cNvSpPr>
            <p:nvPr/>
          </p:nvSpPr>
          <p:spPr bwMode="auto">
            <a:xfrm>
              <a:off x="5088" y="2112"/>
              <a:ext cx="384" cy="38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FF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defRPr/>
              </a:pPr>
              <a:endParaRPr lang="zh-TW" altLang="en-US" smtClean="0"/>
            </a:p>
          </p:txBody>
        </p:sp>
        <p:sp>
          <p:nvSpPr>
            <p:cNvPr id="39011" name="Line 22"/>
            <p:cNvSpPr>
              <a:spLocks noChangeShapeType="1"/>
            </p:cNvSpPr>
            <p:nvPr/>
          </p:nvSpPr>
          <p:spPr bwMode="auto">
            <a:xfrm>
              <a:off x="5088" y="2400"/>
              <a:ext cx="384" cy="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</p:grpSp>
      <p:sp>
        <p:nvSpPr>
          <p:cNvPr id="38920" name="Line 23"/>
          <p:cNvSpPr>
            <a:spLocks noChangeShapeType="1"/>
          </p:cNvSpPr>
          <p:nvPr/>
        </p:nvSpPr>
        <p:spPr bwMode="auto">
          <a:xfrm>
            <a:off x="762000" y="1219200"/>
            <a:ext cx="0" cy="6858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38921" name="Line 24"/>
          <p:cNvSpPr>
            <a:spLocks noChangeShapeType="1"/>
          </p:cNvSpPr>
          <p:nvPr/>
        </p:nvSpPr>
        <p:spPr bwMode="auto">
          <a:xfrm>
            <a:off x="2819400" y="1219200"/>
            <a:ext cx="0" cy="6858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38922" name="Line 26"/>
          <p:cNvSpPr>
            <a:spLocks noChangeShapeType="1"/>
          </p:cNvSpPr>
          <p:nvPr/>
        </p:nvSpPr>
        <p:spPr bwMode="auto">
          <a:xfrm>
            <a:off x="2819400" y="2514600"/>
            <a:ext cx="0" cy="6858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grpSp>
        <p:nvGrpSpPr>
          <p:cNvPr id="41995" name="Group 31"/>
          <p:cNvGrpSpPr>
            <a:grpSpLocks/>
          </p:cNvGrpSpPr>
          <p:nvPr/>
        </p:nvGrpSpPr>
        <p:grpSpPr bwMode="auto">
          <a:xfrm>
            <a:off x="685800" y="2514600"/>
            <a:ext cx="152400" cy="762000"/>
            <a:chOff x="432" y="1584"/>
            <a:chExt cx="96" cy="480"/>
          </a:xfrm>
        </p:grpSpPr>
        <p:sp>
          <p:nvSpPr>
            <p:cNvPr id="39007" name="Line 25"/>
            <p:cNvSpPr>
              <a:spLocks noChangeShapeType="1"/>
            </p:cNvSpPr>
            <p:nvPr/>
          </p:nvSpPr>
          <p:spPr bwMode="auto">
            <a:xfrm>
              <a:off x="480" y="1584"/>
              <a:ext cx="0" cy="432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39008" name="Line 27"/>
            <p:cNvSpPr>
              <a:spLocks noChangeShapeType="1"/>
            </p:cNvSpPr>
            <p:nvPr/>
          </p:nvSpPr>
          <p:spPr bwMode="auto">
            <a:xfrm>
              <a:off x="432" y="2016"/>
              <a:ext cx="96" cy="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39009" name="Line 28"/>
            <p:cNvSpPr>
              <a:spLocks noChangeShapeType="1"/>
            </p:cNvSpPr>
            <p:nvPr/>
          </p:nvSpPr>
          <p:spPr bwMode="auto">
            <a:xfrm>
              <a:off x="432" y="2064"/>
              <a:ext cx="96" cy="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</p:grpSp>
      <p:sp>
        <p:nvSpPr>
          <p:cNvPr id="38924" name="Line 29"/>
          <p:cNvSpPr>
            <a:spLocks noChangeShapeType="1"/>
          </p:cNvSpPr>
          <p:nvPr/>
        </p:nvSpPr>
        <p:spPr bwMode="auto">
          <a:xfrm>
            <a:off x="2743200" y="3200400"/>
            <a:ext cx="152400" cy="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38925" name="Line 30"/>
          <p:cNvSpPr>
            <a:spLocks noChangeShapeType="1"/>
          </p:cNvSpPr>
          <p:nvPr/>
        </p:nvSpPr>
        <p:spPr bwMode="auto">
          <a:xfrm>
            <a:off x="2743200" y="3276600"/>
            <a:ext cx="152400" cy="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grpSp>
        <p:nvGrpSpPr>
          <p:cNvPr id="41998" name="Group 32"/>
          <p:cNvGrpSpPr>
            <a:grpSpLocks/>
          </p:cNvGrpSpPr>
          <p:nvPr/>
        </p:nvGrpSpPr>
        <p:grpSpPr bwMode="auto">
          <a:xfrm>
            <a:off x="685800" y="4191000"/>
            <a:ext cx="152400" cy="762000"/>
            <a:chOff x="432" y="1584"/>
            <a:chExt cx="96" cy="480"/>
          </a:xfrm>
        </p:grpSpPr>
        <p:sp>
          <p:nvSpPr>
            <p:cNvPr id="39004" name="Line 33"/>
            <p:cNvSpPr>
              <a:spLocks noChangeShapeType="1"/>
            </p:cNvSpPr>
            <p:nvPr/>
          </p:nvSpPr>
          <p:spPr bwMode="auto">
            <a:xfrm>
              <a:off x="480" y="1584"/>
              <a:ext cx="0" cy="432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39005" name="Line 34"/>
            <p:cNvSpPr>
              <a:spLocks noChangeShapeType="1"/>
            </p:cNvSpPr>
            <p:nvPr/>
          </p:nvSpPr>
          <p:spPr bwMode="auto">
            <a:xfrm>
              <a:off x="432" y="2016"/>
              <a:ext cx="96" cy="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39006" name="Line 35"/>
            <p:cNvSpPr>
              <a:spLocks noChangeShapeType="1"/>
            </p:cNvSpPr>
            <p:nvPr/>
          </p:nvSpPr>
          <p:spPr bwMode="auto">
            <a:xfrm>
              <a:off x="432" y="2064"/>
              <a:ext cx="96" cy="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</p:grpSp>
      <p:grpSp>
        <p:nvGrpSpPr>
          <p:cNvPr id="41999" name="Group 36"/>
          <p:cNvGrpSpPr>
            <a:grpSpLocks/>
          </p:cNvGrpSpPr>
          <p:nvPr/>
        </p:nvGrpSpPr>
        <p:grpSpPr bwMode="auto">
          <a:xfrm>
            <a:off x="2743200" y="4191000"/>
            <a:ext cx="152400" cy="762000"/>
            <a:chOff x="432" y="1584"/>
            <a:chExt cx="96" cy="480"/>
          </a:xfrm>
        </p:grpSpPr>
        <p:sp>
          <p:nvSpPr>
            <p:cNvPr id="39001" name="Line 37"/>
            <p:cNvSpPr>
              <a:spLocks noChangeShapeType="1"/>
            </p:cNvSpPr>
            <p:nvPr/>
          </p:nvSpPr>
          <p:spPr bwMode="auto">
            <a:xfrm>
              <a:off x="480" y="1584"/>
              <a:ext cx="0" cy="432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39002" name="Line 38"/>
            <p:cNvSpPr>
              <a:spLocks noChangeShapeType="1"/>
            </p:cNvSpPr>
            <p:nvPr/>
          </p:nvSpPr>
          <p:spPr bwMode="auto">
            <a:xfrm>
              <a:off x="432" y="2016"/>
              <a:ext cx="96" cy="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39003" name="Line 39"/>
            <p:cNvSpPr>
              <a:spLocks noChangeShapeType="1"/>
            </p:cNvSpPr>
            <p:nvPr/>
          </p:nvSpPr>
          <p:spPr bwMode="auto">
            <a:xfrm>
              <a:off x="432" y="2064"/>
              <a:ext cx="96" cy="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</p:grpSp>
      <p:sp>
        <p:nvSpPr>
          <p:cNvPr id="38928" name="Text Box 40"/>
          <p:cNvSpPr txBox="1">
            <a:spLocks noChangeArrowheads="1"/>
          </p:cNvSpPr>
          <p:nvPr/>
        </p:nvSpPr>
        <p:spPr bwMode="auto">
          <a:xfrm>
            <a:off x="152400" y="44196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defRPr/>
            </a:pPr>
            <a:r>
              <a:rPr lang="en-US" altLang="zh-TW" smtClean="0"/>
              <a:t>s</a:t>
            </a:r>
          </a:p>
        </p:txBody>
      </p:sp>
      <p:sp>
        <p:nvSpPr>
          <p:cNvPr id="38929" name="Text Box 41"/>
          <p:cNvSpPr txBox="1">
            <a:spLocks noChangeArrowheads="1"/>
          </p:cNvSpPr>
          <p:nvPr/>
        </p:nvSpPr>
        <p:spPr bwMode="auto">
          <a:xfrm>
            <a:off x="2133600" y="44196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defRPr/>
            </a:pPr>
            <a:r>
              <a:rPr lang="en-US" altLang="zh-TW" smtClean="0"/>
              <a:t>s</a:t>
            </a:r>
          </a:p>
        </p:txBody>
      </p:sp>
      <p:sp>
        <p:nvSpPr>
          <p:cNvPr id="38930" name="Text Box 42"/>
          <p:cNvSpPr txBox="1">
            <a:spLocks noChangeArrowheads="1"/>
          </p:cNvSpPr>
          <p:nvPr/>
        </p:nvSpPr>
        <p:spPr bwMode="auto">
          <a:xfrm>
            <a:off x="152400" y="27432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defRPr/>
            </a:pPr>
            <a:r>
              <a:rPr lang="en-US" altLang="zh-TW" smtClean="0"/>
              <a:t>s</a:t>
            </a:r>
          </a:p>
        </p:txBody>
      </p:sp>
      <p:sp>
        <p:nvSpPr>
          <p:cNvPr id="38931" name="Text Box 43"/>
          <p:cNvSpPr txBox="1">
            <a:spLocks noChangeArrowheads="1"/>
          </p:cNvSpPr>
          <p:nvPr/>
        </p:nvSpPr>
        <p:spPr bwMode="auto">
          <a:xfrm>
            <a:off x="2133600" y="27432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defRPr/>
            </a:pPr>
            <a:r>
              <a:rPr lang="en-US" altLang="zh-TW" smtClean="0"/>
              <a:t>s</a:t>
            </a:r>
          </a:p>
        </p:txBody>
      </p:sp>
      <p:sp>
        <p:nvSpPr>
          <p:cNvPr id="38932" name="Text Box 44"/>
          <p:cNvSpPr txBox="1">
            <a:spLocks noChangeArrowheads="1"/>
          </p:cNvSpPr>
          <p:nvPr/>
        </p:nvSpPr>
        <p:spPr bwMode="auto">
          <a:xfrm>
            <a:off x="365125" y="188913"/>
            <a:ext cx="12668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TW" altLang="en-US" sz="1800" smtClean="0">
                <a:latin typeface="Times New Roman" panose="02020603050405020304" pitchFamily="18" charset="0"/>
              </a:rPr>
              <a:t>{0 , 4 , 11}</a:t>
            </a:r>
            <a:r>
              <a:rPr lang="zh-TW" altLang="en-US" sz="1800" smtClean="0"/>
              <a:t> </a:t>
            </a:r>
          </a:p>
        </p:txBody>
      </p:sp>
      <p:sp>
        <p:nvSpPr>
          <p:cNvPr id="38933" name="Text Box 45"/>
          <p:cNvSpPr txBox="1">
            <a:spLocks noChangeArrowheads="1"/>
          </p:cNvSpPr>
          <p:nvPr/>
        </p:nvSpPr>
        <p:spPr bwMode="auto">
          <a:xfrm>
            <a:off x="2422525" y="188913"/>
            <a:ext cx="15525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TW" altLang="en-US" sz="1800" smtClean="0">
                <a:latin typeface="Times New Roman" panose="02020603050405020304" pitchFamily="18" charset="0"/>
              </a:rPr>
              <a:t>{0 , 4 , 11 , 2}</a:t>
            </a:r>
            <a:r>
              <a:rPr lang="zh-TW" altLang="en-US" sz="1800" smtClean="0"/>
              <a:t> </a:t>
            </a:r>
          </a:p>
        </p:txBody>
      </p:sp>
      <p:sp>
        <p:nvSpPr>
          <p:cNvPr id="38934" name="Text Box 46"/>
          <p:cNvSpPr txBox="1">
            <a:spLocks noChangeArrowheads="1"/>
          </p:cNvSpPr>
          <p:nvPr/>
        </p:nvSpPr>
        <p:spPr bwMode="auto">
          <a:xfrm>
            <a:off x="990600" y="3694113"/>
            <a:ext cx="15525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TW" altLang="en-US" sz="1800" smtClean="0">
                <a:latin typeface="Times New Roman" panose="02020603050405020304" pitchFamily="18" charset="0"/>
              </a:rPr>
              <a:t>{0 , 4 , 11 , 2}</a:t>
            </a:r>
            <a:r>
              <a:rPr lang="zh-TW" altLang="en-US" sz="1800" smtClean="0"/>
              <a:t> </a:t>
            </a:r>
          </a:p>
        </p:txBody>
      </p:sp>
      <p:sp>
        <p:nvSpPr>
          <p:cNvPr id="38935" name="Text Box 47"/>
          <p:cNvSpPr txBox="1">
            <a:spLocks noChangeArrowheads="1"/>
          </p:cNvSpPr>
          <p:nvPr/>
        </p:nvSpPr>
        <p:spPr bwMode="auto">
          <a:xfrm>
            <a:off x="3108325" y="3694113"/>
            <a:ext cx="18383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TW" altLang="en-US" sz="1800" smtClean="0">
                <a:latin typeface="Times New Roman" panose="02020603050405020304" pitchFamily="18" charset="0"/>
              </a:rPr>
              <a:t>{0 , 4 , 11 , 2 , 7}</a:t>
            </a:r>
            <a:r>
              <a:rPr lang="zh-TW" altLang="en-US" sz="1800" smtClean="0"/>
              <a:t> </a:t>
            </a:r>
          </a:p>
        </p:txBody>
      </p:sp>
      <p:sp>
        <p:nvSpPr>
          <p:cNvPr id="38936" name="Text Box 48"/>
          <p:cNvSpPr txBox="1">
            <a:spLocks noChangeArrowheads="1"/>
          </p:cNvSpPr>
          <p:nvPr/>
        </p:nvSpPr>
        <p:spPr bwMode="auto">
          <a:xfrm>
            <a:off x="533400" y="700088"/>
            <a:ext cx="438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TW" altLang="en-US" sz="1800" smtClean="0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38937" name="Text Box 49"/>
          <p:cNvSpPr txBox="1">
            <a:spLocks noChangeArrowheads="1"/>
          </p:cNvSpPr>
          <p:nvPr/>
        </p:nvSpPr>
        <p:spPr bwMode="auto">
          <a:xfrm>
            <a:off x="2660650" y="6858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TW" altLang="en-US" sz="1800" smtClean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8938" name="Text Box 50"/>
          <p:cNvSpPr txBox="1">
            <a:spLocks noChangeArrowheads="1"/>
          </p:cNvSpPr>
          <p:nvPr/>
        </p:nvSpPr>
        <p:spPr bwMode="auto">
          <a:xfrm>
            <a:off x="603250" y="19812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TW" altLang="en-US" sz="1800" smtClean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38939" name="Text Box 51"/>
          <p:cNvSpPr txBox="1">
            <a:spLocks noChangeArrowheads="1"/>
          </p:cNvSpPr>
          <p:nvPr/>
        </p:nvSpPr>
        <p:spPr bwMode="auto">
          <a:xfrm>
            <a:off x="2667000" y="19812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TW" altLang="en-US" sz="1800" smtClean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38940" name="Text Box 52"/>
          <p:cNvSpPr txBox="1">
            <a:spLocks noChangeArrowheads="1"/>
          </p:cNvSpPr>
          <p:nvPr/>
        </p:nvSpPr>
        <p:spPr bwMode="auto">
          <a:xfrm>
            <a:off x="609600" y="36576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TW" altLang="en-US" sz="1800" smtClean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38941" name="Text Box 53"/>
          <p:cNvSpPr txBox="1">
            <a:spLocks noChangeArrowheads="1"/>
          </p:cNvSpPr>
          <p:nvPr/>
        </p:nvSpPr>
        <p:spPr bwMode="auto">
          <a:xfrm>
            <a:off x="2667000" y="36576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TW" altLang="en-US" sz="1800" smtClean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38942" name="Text Box 54"/>
          <p:cNvSpPr txBox="1">
            <a:spLocks noChangeArrowheads="1"/>
          </p:cNvSpPr>
          <p:nvPr/>
        </p:nvSpPr>
        <p:spPr bwMode="auto">
          <a:xfrm>
            <a:off x="473075" y="5272088"/>
            <a:ext cx="31083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defRPr/>
            </a:pPr>
            <a:r>
              <a:rPr lang="en-US" altLang="zh-TW" smtClean="0">
                <a:latin typeface="Times New Roman" charset="0"/>
              </a:rPr>
              <a:t>s NULL         {0 , 4 , 11 , 2 , 7}</a:t>
            </a:r>
            <a:r>
              <a:rPr lang="en-US" altLang="zh-TW" smtClean="0"/>
              <a:t> </a:t>
            </a:r>
            <a:endParaRPr lang="zh-TW" altLang="en-US" smtClean="0"/>
          </a:p>
        </p:txBody>
      </p:sp>
      <p:grpSp>
        <p:nvGrpSpPr>
          <p:cNvPr id="42015" name="Group 55"/>
          <p:cNvGrpSpPr>
            <a:grpSpLocks/>
          </p:cNvGrpSpPr>
          <p:nvPr/>
        </p:nvGrpSpPr>
        <p:grpSpPr bwMode="auto">
          <a:xfrm>
            <a:off x="5019675" y="609600"/>
            <a:ext cx="609600" cy="609600"/>
            <a:chOff x="5088" y="2112"/>
            <a:chExt cx="384" cy="384"/>
          </a:xfrm>
        </p:grpSpPr>
        <p:sp>
          <p:nvSpPr>
            <p:cNvPr id="38999" name="Rectangle 56"/>
            <p:cNvSpPr>
              <a:spLocks noChangeArrowheads="1"/>
            </p:cNvSpPr>
            <p:nvPr/>
          </p:nvSpPr>
          <p:spPr bwMode="auto">
            <a:xfrm>
              <a:off x="5088" y="2112"/>
              <a:ext cx="384" cy="38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FF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defRPr/>
              </a:pPr>
              <a:endParaRPr lang="zh-TW" altLang="en-US" smtClean="0"/>
            </a:p>
          </p:txBody>
        </p:sp>
        <p:sp>
          <p:nvSpPr>
            <p:cNvPr id="39000" name="Line 57"/>
            <p:cNvSpPr>
              <a:spLocks noChangeShapeType="1"/>
            </p:cNvSpPr>
            <p:nvPr/>
          </p:nvSpPr>
          <p:spPr bwMode="auto">
            <a:xfrm>
              <a:off x="5088" y="2400"/>
              <a:ext cx="384" cy="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</p:grpSp>
      <p:grpSp>
        <p:nvGrpSpPr>
          <p:cNvPr id="42016" name="Group 58"/>
          <p:cNvGrpSpPr>
            <a:grpSpLocks/>
          </p:cNvGrpSpPr>
          <p:nvPr/>
        </p:nvGrpSpPr>
        <p:grpSpPr bwMode="auto">
          <a:xfrm>
            <a:off x="6467475" y="609600"/>
            <a:ext cx="609600" cy="609600"/>
            <a:chOff x="5088" y="2112"/>
            <a:chExt cx="384" cy="384"/>
          </a:xfrm>
        </p:grpSpPr>
        <p:sp>
          <p:nvSpPr>
            <p:cNvPr id="38997" name="Rectangle 59"/>
            <p:cNvSpPr>
              <a:spLocks noChangeArrowheads="1"/>
            </p:cNvSpPr>
            <p:nvPr/>
          </p:nvSpPr>
          <p:spPr bwMode="auto">
            <a:xfrm>
              <a:off x="5088" y="2112"/>
              <a:ext cx="384" cy="38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FF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defRPr/>
              </a:pPr>
              <a:endParaRPr lang="zh-TW" altLang="en-US" smtClean="0"/>
            </a:p>
          </p:txBody>
        </p:sp>
        <p:sp>
          <p:nvSpPr>
            <p:cNvPr id="38998" name="Line 60"/>
            <p:cNvSpPr>
              <a:spLocks noChangeShapeType="1"/>
            </p:cNvSpPr>
            <p:nvPr/>
          </p:nvSpPr>
          <p:spPr bwMode="auto">
            <a:xfrm>
              <a:off x="5088" y="2400"/>
              <a:ext cx="384" cy="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</p:grpSp>
      <p:grpSp>
        <p:nvGrpSpPr>
          <p:cNvPr id="42017" name="Group 61"/>
          <p:cNvGrpSpPr>
            <a:grpSpLocks/>
          </p:cNvGrpSpPr>
          <p:nvPr/>
        </p:nvGrpSpPr>
        <p:grpSpPr bwMode="auto">
          <a:xfrm>
            <a:off x="5019675" y="2362200"/>
            <a:ext cx="609600" cy="609600"/>
            <a:chOff x="5088" y="2112"/>
            <a:chExt cx="384" cy="384"/>
          </a:xfrm>
        </p:grpSpPr>
        <p:sp>
          <p:nvSpPr>
            <p:cNvPr id="38995" name="Rectangle 62"/>
            <p:cNvSpPr>
              <a:spLocks noChangeArrowheads="1"/>
            </p:cNvSpPr>
            <p:nvPr/>
          </p:nvSpPr>
          <p:spPr bwMode="auto">
            <a:xfrm>
              <a:off x="5088" y="2112"/>
              <a:ext cx="384" cy="38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FF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defRPr/>
              </a:pPr>
              <a:endParaRPr lang="zh-TW" altLang="en-US" smtClean="0"/>
            </a:p>
          </p:txBody>
        </p:sp>
        <p:sp>
          <p:nvSpPr>
            <p:cNvPr id="38996" name="Line 63"/>
            <p:cNvSpPr>
              <a:spLocks noChangeShapeType="1"/>
            </p:cNvSpPr>
            <p:nvPr/>
          </p:nvSpPr>
          <p:spPr bwMode="auto">
            <a:xfrm>
              <a:off x="5088" y="2400"/>
              <a:ext cx="384" cy="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</p:grpSp>
      <p:grpSp>
        <p:nvGrpSpPr>
          <p:cNvPr id="42018" name="Group 64"/>
          <p:cNvGrpSpPr>
            <a:grpSpLocks/>
          </p:cNvGrpSpPr>
          <p:nvPr/>
        </p:nvGrpSpPr>
        <p:grpSpPr bwMode="auto">
          <a:xfrm>
            <a:off x="6467475" y="2362200"/>
            <a:ext cx="609600" cy="609600"/>
            <a:chOff x="5088" y="2112"/>
            <a:chExt cx="384" cy="384"/>
          </a:xfrm>
        </p:grpSpPr>
        <p:sp>
          <p:nvSpPr>
            <p:cNvPr id="38993" name="Rectangle 65"/>
            <p:cNvSpPr>
              <a:spLocks noChangeArrowheads="1"/>
            </p:cNvSpPr>
            <p:nvPr/>
          </p:nvSpPr>
          <p:spPr bwMode="auto">
            <a:xfrm>
              <a:off x="5088" y="2112"/>
              <a:ext cx="384" cy="38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FF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defRPr/>
              </a:pPr>
              <a:endParaRPr lang="zh-TW" altLang="en-US" smtClean="0"/>
            </a:p>
          </p:txBody>
        </p:sp>
        <p:sp>
          <p:nvSpPr>
            <p:cNvPr id="38994" name="Line 66"/>
            <p:cNvSpPr>
              <a:spLocks noChangeShapeType="1"/>
            </p:cNvSpPr>
            <p:nvPr/>
          </p:nvSpPr>
          <p:spPr bwMode="auto">
            <a:xfrm>
              <a:off x="5088" y="2400"/>
              <a:ext cx="384" cy="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</p:grpSp>
      <p:grpSp>
        <p:nvGrpSpPr>
          <p:cNvPr id="42019" name="Group 67"/>
          <p:cNvGrpSpPr>
            <a:grpSpLocks/>
          </p:cNvGrpSpPr>
          <p:nvPr/>
        </p:nvGrpSpPr>
        <p:grpSpPr bwMode="auto">
          <a:xfrm>
            <a:off x="7848600" y="2362200"/>
            <a:ext cx="609600" cy="609600"/>
            <a:chOff x="5088" y="2112"/>
            <a:chExt cx="384" cy="384"/>
          </a:xfrm>
        </p:grpSpPr>
        <p:sp>
          <p:nvSpPr>
            <p:cNvPr id="38991" name="Rectangle 68"/>
            <p:cNvSpPr>
              <a:spLocks noChangeArrowheads="1"/>
            </p:cNvSpPr>
            <p:nvPr/>
          </p:nvSpPr>
          <p:spPr bwMode="auto">
            <a:xfrm>
              <a:off x="5088" y="2112"/>
              <a:ext cx="384" cy="38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FF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defRPr/>
              </a:pPr>
              <a:endParaRPr lang="zh-TW" altLang="en-US" smtClean="0"/>
            </a:p>
          </p:txBody>
        </p:sp>
        <p:sp>
          <p:nvSpPr>
            <p:cNvPr id="38992" name="Line 69"/>
            <p:cNvSpPr>
              <a:spLocks noChangeShapeType="1"/>
            </p:cNvSpPr>
            <p:nvPr/>
          </p:nvSpPr>
          <p:spPr bwMode="auto">
            <a:xfrm>
              <a:off x="5088" y="2400"/>
              <a:ext cx="384" cy="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</p:grpSp>
      <p:grpSp>
        <p:nvGrpSpPr>
          <p:cNvPr id="42020" name="Group 70"/>
          <p:cNvGrpSpPr>
            <a:grpSpLocks/>
          </p:cNvGrpSpPr>
          <p:nvPr/>
        </p:nvGrpSpPr>
        <p:grpSpPr bwMode="auto">
          <a:xfrm>
            <a:off x="5019675" y="3657600"/>
            <a:ext cx="609600" cy="609600"/>
            <a:chOff x="5088" y="2112"/>
            <a:chExt cx="384" cy="384"/>
          </a:xfrm>
        </p:grpSpPr>
        <p:sp>
          <p:nvSpPr>
            <p:cNvPr id="38989" name="Rectangle 71"/>
            <p:cNvSpPr>
              <a:spLocks noChangeArrowheads="1"/>
            </p:cNvSpPr>
            <p:nvPr/>
          </p:nvSpPr>
          <p:spPr bwMode="auto">
            <a:xfrm>
              <a:off x="5088" y="2112"/>
              <a:ext cx="384" cy="38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FF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defRPr/>
              </a:pPr>
              <a:endParaRPr lang="zh-TW" altLang="en-US" smtClean="0"/>
            </a:p>
          </p:txBody>
        </p:sp>
        <p:sp>
          <p:nvSpPr>
            <p:cNvPr id="38990" name="Line 72"/>
            <p:cNvSpPr>
              <a:spLocks noChangeShapeType="1"/>
            </p:cNvSpPr>
            <p:nvPr/>
          </p:nvSpPr>
          <p:spPr bwMode="auto">
            <a:xfrm>
              <a:off x="5088" y="2400"/>
              <a:ext cx="384" cy="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</p:grpSp>
      <p:grpSp>
        <p:nvGrpSpPr>
          <p:cNvPr id="42021" name="Group 76"/>
          <p:cNvGrpSpPr>
            <a:grpSpLocks/>
          </p:cNvGrpSpPr>
          <p:nvPr/>
        </p:nvGrpSpPr>
        <p:grpSpPr bwMode="auto">
          <a:xfrm>
            <a:off x="5248275" y="1219200"/>
            <a:ext cx="152400" cy="762000"/>
            <a:chOff x="432" y="1584"/>
            <a:chExt cx="96" cy="480"/>
          </a:xfrm>
        </p:grpSpPr>
        <p:sp>
          <p:nvSpPr>
            <p:cNvPr id="38986" name="Line 77"/>
            <p:cNvSpPr>
              <a:spLocks noChangeShapeType="1"/>
            </p:cNvSpPr>
            <p:nvPr/>
          </p:nvSpPr>
          <p:spPr bwMode="auto">
            <a:xfrm>
              <a:off x="480" y="1584"/>
              <a:ext cx="0" cy="432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38987" name="Line 78"/>
            <p:cNvSpPr>
              <a:spLocks noChangeShapeType="1"/>
            </p:cNvSpPr>
            <p:nvPr/>
          </p:nvSpPr>
          <p:spPr bwMode="auto">
            <a:xfrm>
              <a:off x="432" y="2016"/>
              <a:ext cx="96" cy="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38988" name="Line 79"/>
            <p:cNvSpPr>
              <a:spLocks noChangeShapeType="1"/>
            </p:cNvSpPr>
            <p:nvPr/>
          </p:nvSpPr>
          <p:spPr bwMode="auto">
            <a:xfrm>
              <a:off x="432" y="2064"/>
              <a:ext cx="96" cy="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</p:grpSp>
      <p:grpSp>
        <p:nvGrpSpPr>
          <p:cNvPr id="42022" name="Group 80"/>
          <p:cNvGrpSpPr>
            <a:grpSpLocks/>
          </p:cNvGrpSpPr>
          <p:nvPr/>
        </p:nvGrpSpPr>
        <p:grpSpPr bwMode="auto">
          <a:xfrm>
            <a:off x="6696075" y="1219200"/>
            <a:ext cx="152400" cy="762000"/>
            <a:chOff x="432" y="1584"/>
            <a:chExt cx="96" cy="480"/>
          </a:xfrm>
        </p:grpSpPr>
        <p:sp>
          <p:nvSpPr>
            <p:cNvPr id="38983" name="Line 81"/>
            <p:cNvSpPr>
              <a:spLocks noChangeShapeType="1"/>
            </p:cNvSpPr>
            <p:nvPr/>
          </p:nvSpPr>
          <p:spPr bwMode="auto">
            <a:xfrm>
              <a:off x="480" y="1584"/>
              <a:ext cx="0" cy="432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38984" name="Line 82"/>
            <p:cNvSpPr>
              <a:spLocks noChangeShapeType="1"/>
            </p:cNvSpPr>
            <p:nvPr/>
          </p:nvSpPr>
          <p:spPr bwMode="auto">
            <a:xfrm>
              <a:off x="432" y="2016"/>
              <a:ext cx="96" cy="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38985" name="Line 83"/>
            <p:cNvSpPr>
              <a:spLocks noChangeShapeType="1"/>
            </p:cNvSpPr>
            <p:nvPr/>
          </p:nvSpPr>
          <p:spPr bwMode="auto">
            <a:xfrm>
              <a:off x="432" y="2064"/>
              <a:ext cx="96" cy="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</p:grpSp>
      <p:grpSp>
        <p:nvGrpSpPr>
          <p:cNvPr id="42023" name="Group 84"/>
          <p:cNvGrpSpPr>
            <a:grpSpLocks/>
          </p:cNvGrpSpPr>
          <p:nvPr/>
        </p:nvGrpSpPr>
        <p:grpSpPr bwMode="auto">
          <a:xfrm>
            <a:off x="8077200" y="2971800"/>
            <a:ext cx="152400" cy="762000"/>
            <a:chOff x="432" y="1584"/>
            <a:chExt cx="96" cy="480"/>
          </a:xfrm>
        </p:grpSpPr>
        <p:sp>
          <p:nvSpPr>
            <p:cNvPr id="38980" name="Line 85"/>
            <p:cNvSpPr>
              <a:spLocks noChangeShapeType="1"/>
            </p:cNvSpPr>
            <p:nvPr/>
          </p:nvSpPr>
          <p:spPr bwMode="auto">
            <a:xfrm>
              <a:off x="480" y="1584"/>
              <a:ext cx="0" cy="432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38981" name="Line 86"/>
            <p:cNvSpPr>
              <a:spLocks noChangeShapeType="1"/>
            </p:cNvSpPr>
            <p:nvPr/>
          </p:nvSpPr>
          <p:spPr bwMode="auto">
            <a:xfrm>
              <a:off x="432" y="2016"/>
              <a:ext cx="96" cy="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38982" name="Line 87"/>
            <p:cNvSpPr>
              <a:spLocks noChangeShapeType="1"/>
            </p:cNvSpPr>
            <p:nvPr/>
          </p:nvSpPr>
          <p:spPr bwMode="auto">
            <a:xfrm>
              <a:off x="432" y="2064"/>
              <a:ext cx="96" cy="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</p:grpSp>
      <p:grpSp>
        <p:nvGrpSpPr>
          <p:cNvPr id="42024" name="Group 88"/>
          <p:cNvGrpSpPr>
            <a:grpSpLocks/>
          </p:cNvGrpSpPr>
          <p:nvPr/>
        </p:nvGrpSpPr>
        <p:grpSpPr bwMode="auto">
          <a:xfrm>
            <a:off x="5248275" y="4267200"/>
            <a:ext cx="152400" cy="762000"/>
            <a:chOff x="432" y="1584"/>
            <a:chExt cx="96" cy="480"/>
          </a:xfrm>
        </p:grpSpPr>
        <p:sp>
          <p:nvSpPr>
            <p:cNvPr id="38977" name="Line 89"/>
            <p:cNvSpPr>
              <a:spLocks noChangeShapeType="1"/>
            </p:cNvSpPr>
            <p:nvPr/>
          </p:nvSpPr>
          <p:spPr bwMode="auto">
            <a:xfrm>
              <a:off x="480" y="1584"/>
              <a:ext cx="0" cy="432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38978" name="Line 90"/>
            <p:cNvSpPr>
              <a:spLocks noChangeShapeType="1"/>
            </p:cNvSpPr>
            <p:nvPr/>
          </p:nvSpPr>
          <p:spPr bwMode="auto">
            <a:xfrm>
              <a:off x="432" y="2016"/>
              <a:ext cx="96" cy="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38979" name="Line 91"/>
            <p:cNvSpPr>
              <a:spLocks noChangeShapeType="1"/>
            </p:cNvSpPr>
            <p:nvPr/>
          </p:nvSpPr>
          <p:spPr bwMode="auto">
            <a:xfrm>
              <a:off x="432" y="2064"/>
              <a:ext cx="96" cy="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</p:grpSp>
      <p:grpSp>
        <p:nvGrpSpPr>
          <p:cNvPr id="42025" name="Group 92"/>
          <p:cNvGrpSpPr>
            <a:grpSpLocks/>
          </p:cNvGrpSpPr>
          <p:nvPr/>
        </p:nvGrpSpPr>
        <p:grpSpPr bwMode="auto">
          <a:xfrm>
            <a:off x="6659563" y="2997200"/>
            <a:ext cx="152400" cy="762000"/>
            <a:chOff x="432" y="1584"/>
            <a:chExt cx="96" cy="480"/>
          </a:xfrm>
        </p:grpSpPr>
        <p:sp>
          <p:nvSpPr>
            <p:cNvPr id="38974" name="Line 93"/>
            <p:cNvSpPr>
              <a:spLocks noChangeShapeType="1"/>
            </p:cNvSpPr>
            <p:nvPr/>
          </p:nvSpPr>
          <p:spPr bwMode="auto">
            <a:xfrm>
              <a:off x="480" y="1584"/>
              <a:ext cx="0" cy="432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38975" name="Line 94"/>
            <p:cNvSpPr>
              <a:spLocks noChangeShapeType="1"/>
            </p:cNvSpPr>
            <p:nvPr/>
          </p:nvSpPr>
          <p:spPr bwMode="auto">
            <a:xfrm>
              <a:off x="432" y="2016"/>
              <a:ext cx="96" cy="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38976" name="Line 95"/>
            <p:cNvSpPr>
              <a:spLocks noChangeShapeType="1"/>
            </p:cNvSpPr>
            <p:nvPr/>
          </p:nvSpPr>
          <p:spPr bwMode="auto">
            <a:xfrm>
              <a:off x="432" y="2064"/>
              <a:ext cx="96" cy="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</p:grpSp>
      <p:sp>
        <p:nvSpPr>
          <p:cNvPr id="38954" name="Line 96"/>
          <p:cNvSpPr>
            <a:spLocks noChangeShapeType="1"/>
          </p:cNvSpPr>
          <p:nvPr/>
        </p:nvSpPr>
        <p:spPr bwMode="auto">
          <a:xfrm>
            <a:off x="5324475" y="2971800"/>
            <a:ext cx="0" cy="6858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38955" name="Text Box 98"/>
          <p:cNvSpPr txBox="1">
            <a:spLocks noChangeArrowheads="1"/>
          </p:cNvSpPr>
          <p:nvPr/>
        </p:nvSpPr>
        <p:spPr bwMode="auto">
          <a:xfrm>
            <a:off x="4927600" y="188913"/>
            <a:ext cx="8667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TW" altLang="en-US" sz="1800" smtClean="0">
                <a:latin typeface="Times New Roman" panose="02020603050405020304" pitchFamily="18" charset="0"/>
              </a:rPr>
              <a:t>{1 , 3}</a:t>
            </a:r>
            <a:r>
              <a:rPr lang="zh-TW" altLang="en-US" sz="1800" smtClean="0"/>
              <a:t> </a:t>
            </a:r>
          </a:p>
        </p:txBody>
      </p:sp>
      <p:sp>
        <p:nvSpPr>
          <p:cNvPr id="38956" name="Text Box 99"/>
          <p:cNvSpPr txBox="1">
            <a:spLocks noChangeArrowheads="1"/>
          </p:cNvSpPr>
          <p:nvPr/>
        </p:nvSpPr>
        <p:spPr bwMode="auto">
          <a:xfrm>
            <a:off x="6229350" y="188913"/>
            <a:ext cx="11525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TW" altLang="en-US" sz="1800" smtClean="0">
                <a:latin typeface="Times New Roman" panose="02020603050405020304" pitchFamily="18" charset="0"/>
              </a:rPr>
              <a:t>{1 , 3 , 5}</a:t>
            </a:r>
            <a:r>
              <a:rPr lang="zh-TW" altLang="en-US" sz="1800" smtClean="0"/>
              <a:t> </a:t>
            </a:r>
          </a:p>
        </p:txBody>
      </p:sp>
      <p:sp>
        <p:nvSpPr>
          <p:cNvPr id="38957" name="Text Box 100"/>
          <p:cNvSpPr txBox="1">
            <a:spLocks noChangeArrowheads="1"/>
          </p:cNvSpPr>
          <p:nvPr/>
        </p:nvSpPr>
        <p:spPr bwMode="auto">
          <a:xfrm>
            <a:off x="7610475" y="228600"/>
            <a:ext cx="11525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TW" altLang="en-US" sz="1800" smtClean="0">
                <a:latin typeface="Times New Roman" panose="02020603050405020304" pitchFamily="18" charset="0"/>
              </a:rPr>
              <a:t>{1 , 3 , 5}</a:t>
            </a:r>
            <a:r>
              <a:rPr lang="zh-TW" altLang="en-US" sz="1800" smtClean="0"/>
              <a:t> </a:t>
            </a:r>
          </a:p>
        </p:txBody>
      </p:sp>
      <p:sp>
        <p:nvSpPr>
          <p:cNvPr id="38958" name="Text Box 101"/>
          <p:cNvSpPr txBox="1">
            <a:spLocks noChangeArrowheads="1"/>
          </p:cNvSpPr>
          <p:nvPr/>
        </p:nvSpPr>
        <p:spPr bwMode="auto">
          <a:xfrm>
            <a:off x="7604125" y="722313"/>
            <a:ext cx="10033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defRPr/>
            </a:pPr>
            <a:r>
              <a:rPr lang="en-US" altLang="zh-TW" smtClean="0">
                <a:latin typeface="Times New Roman" charset="0"/>
              </a:rPr>
              <a:t>s NULL</a:t>
            </a:r>
            <a:r>
              <a:rPr lang="en-US" altLang="zh-TW" smtClean="0"/>
              <a:t> </a:t>
            </a:r>
            <a:endParaRPr lang="zh-TW" altLang="en-US" smtClean="0"/>
          </a:p>
        </p:txBody>
      </p:sp>
      <p:sp>
        <p:nvSpPr>
          <p:cNvPr id="38959" name="Text Box 102"/>
          <p:cNvSpPr txBox="1">
            <a:spLocks noChangeArrowheads="1"/>
          </p:cNvSpPr>
          <p:nvPr/>
        </p:nvSpPr>
        <p:spPr bwMode="auto">
          <a:xfrm>
            <a:off x="4851400" y="140811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defRPr/>
            </a:pPr>
            <a:r>
              <a:rPr lang="en-US" altLang="zh-TW" smtClean="0"/>
              <a:t>s</a:t>
            </a:r>
          </a:p>
        </p:txBody>
      </p:sp>
      <p:sp>
        <p:nvSpPr>
          <p:cNvPr id="38960" name="Text Box 103"/>
          <p:cNvSpPr txBox="1">
            <a:spLocks noChangeArrowheads="1"/>
          </p:cNvSpPr>
          <p:nvPr/>
        </p:nvSpPr>
        <p:spPr bwMode="auto">
          <a:xfrm>
            <a:off x="6299200" y="140811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defRPr/>
            </a:pPr>
            <a:r>
              <a:rPr lang="en-US" altLang="zh-TW" smtClean="0"/>
              <a:t>s</a:t>
            </a:r>
          </a:p>
        </p:txBody>
      </p:sp>
      <p:sp>
        <p:nvSpPr>
          <p:cNvPr id="38961" name="Text Box 104"/>
          <p:cNvSpPr txBox="1">
            <a:spLocks noChangeArrowheads="1"/>
          </p:cNvSpPr>
          <p:nvPr/>
        </p:nvSpPr>
        <p:spPr bwMode="auto">
          <a:xfrm>
            <a:off x="4851400" y="445611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defRPr/>
            </a:pPr>
            <a:r>
              <a:rPr lang="en-US" altLang="zh-TW" smtClean="0"/>
              <a:t>s</a:t>
            </a:r>
          </a:p>
        </p:txBody>
      </p:sp>
      <p:sp>
        <p:nvSpPr>
          <p:cNvPr id="38962" name="Text Box 105"/>
          <p:cNvSpPr txBox="1">
            <a:spLocks noChangeArrowheads="1"/>
          </p:cNvSpPr>
          <p:nvPr/>
        </p:nvSpPr>
        <p:spPr bwMode="auto">
          <a:xfrm>
            <a:off x="6300788" y="371633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defRPr/>
            </a:pPr>
            <a:r>
              <a:rPr lang="en-US" altLang="zh-TW" smtClean="0"/>
              <a:t>s</a:t>
            </a:r>
          </a:p>
        </p:txBody>
      </p:sp>
      <p:sp>
        <p:nvSpPr>
          <p:cNvPr id="38963" name="Text Box 106"/>
          <p:cNvSpPr txBox="1">
            <a:spLocks noChangeArrowheads="1"/>
          </p:cNvSpPr>
          <p:nvPr/>
        </p:nvSpPr>
        <p:spPr bwMode="auto">
          <a:xfrm>
            <a:off x="4714875" y="2017713"/>
            <a:ext cx="13239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TW" altLang="en-US" sz="1800" smtClean="0">
                <a:latin typeface="Times New Roman" panose="02020603050405020304" pitchFamily="18" charset="0"/>
              </a:rPr>
              <a:t>{6 , 10 , 8 }</a:t>
            </a:r>
            <a:r>
              <a:rPr lang="zh-TW" altLang="en-US" sz="1800" smtClean="0"/>
              <a:t> </a:t>
            </a:r>
          </a:p>
        </p:txBody>
      </p:sp>
      <p:sp>
        <p:nvSpPr>
          <p:cNvPr id="38964" name="Text Box 107"/>
          <p:cNvSpPr txBox="1">
            <a:spLocks noChangeArrowheads="1"/>
          </p:cNvSpPr>
          <p:nvPr/>
        </p:nvSpPr>
        <p:spPr bwMode="auto">
          <a:xfrm>
            <a:off x="5934075" y="2017713"/>
            <a:ext cx="13239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TW" altLang="en-US" sz="1800" smtClean="0">
                <a:latin typeface="Times New Roman" panose="02020603050405020304" pitchFamily="18" charset="0"/>
              </a:rPr>
              <a:t>{6 , 10 , 8 }</a:t>
            </a:r>
            <a:r>
              <a:rPr lang="zh-TW" altLang="en-US" sz="1800" smtClean="0"/>
              <a:t> </a:t>
            </a:r>
          </a:p>
        </p:txBody>
      </p:sp>
      <p:sp>
        <p:nvSpPr>
          <p:cNvPr id="38965" name="Text Box 108"/>
          <p:cNvSpPr txBox="1">
            <a:spLocks noChangeArrowheads="1"/>
          </p:cNvSpPr>
          <p:nvPr/>
        </p:nvSpPr>
        <p:spPr bwMode="auto">
          <a:xfrm>
            <a:off x="7467600" y="1981200"/>
            <a:ext cx="1609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TW" altLang="en-US" sz="1800" smtClean="0">
                <a:latin typeface="Times New Roman" panose="02020603050405020304" pitchFamily="18" charset="0"/>
              </a:rPr>
              <a:t>{6 , 10 , 8 , 9 }</a:t>
            </a:r>
            <a:r>
              <a:rPr lang="zh-TW" altLang="en-US" sz="1800" smtClean="0"/>
              <a:t> </a:t>
            </a:r>
          </a:p>
        </p:txBody>
      </p:sp>
      <p:sp>
        <p:nvSpPr>
          <p:cNvPr id="38966" name="Text Box 109"/>
          <p:cNvSpPr txBox="1">
            <a:spLocks noChangeArrowheads="1"/>
          </p:cNvSpPr>
          <p:nvPr/>
        </p:nvSpPr>
        <p:spPr bwMode="auto">
          <a:xfrm>
            <a:off x="4724400" y="5257800"/>
            <a:ext cx="30654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defRPr/>
            </a:pPr>
            <a:r>
              <a:rPr lang="en-US" altLang="zh-TW" smtClean="0">
                <a:latin typeface="Times New Roman" charset="0"/>
              </a:rPr>
              <a:t>s = NULL         {6 , 10 , 8 , 9 }</a:t>
            </a:r>
            <a:r>
              <a:rPr lang="en-US" altLang="zh-TW" smtClean="0"/>
              <a:t> </a:t>
            </a:r>
            <a:endParaRPr lang="zh-TW" altLang="en-US" smtClean="0"/>
          </a:p>
        </p:txBody>
      </p:sp>
      <p:sp>
        <p:nvSpPr>
          <p:cNvPr id="38967" name="Text Box 110"/>
          <p:cNvSpPr txBox="1">
            <a:spLocks noChangeArrowheads="1"/>
          </p:cNvSpPr>
          <p:nvPr/>
        </p:nvSpPr>
        <p:spPr bwMode="auto">
          <a:xfrm>
            <a:off x="5148263" y="63976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defRPr/>
            </a:pPr>
            <a:r>
              <a:rPr lang="en-US" altLang="zh-TW" smtClean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8968" name="Text Box 112"/>
          <p:cNvSpPr txBox="1">
            <a:spLocks noChangeArrowheads="1"/>
          </p:cNvSpPr>
          <p:nvPr/>
        </p:nvSpPr>
        <p:spPr bwMode="auto">
          <a:xfrm>
            <a:off x="6588125" y="6858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defRPr/>
            </a:pPr>
            <a:r>
              <a:rPr lang="en-US" altLang="zh-TW" smtClean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38969" name="Text Box 113"/>
          <p:cNvSpPr txBox="1">
            <a:spLocks noChangeArrowheads="1"/>
          </p:cNvSpPr>
          <p:nvPr/>
        </p:nvSpPr>
        <p:spPr bwMode="auto">
          <a:xfrm>
            <a:off x="5076825" y="2414588"/>
            <a:ext cx="438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defRPr/>
            </a:pPr>
            <a:r>
              <a:rPr lang="en-US" altLang="zh-TW" smtClean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38970" name="Text Box 114"/>
          <p:cNvSpPr txBox="1">
            <a:spLocks noChangeArrowheads="1"/>
          </p:cNvSpPr>
          <p:nvPr/>
        </p:nvSpPr>
        <p:spPr bwMode="auto">
          <a:xfrm>
            <a:off x="6637338" y="2414588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defRPr/>
            </a:pPr>
            <a:r>
              <a:rPr lang="en-US" altLang="zh-TW" smtClean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38971" name="Text Box 115"/>
          <p:cNvSpPr txBox="1">
            <a:spLocks noChangeArrowheads="1"/>
          </p:cNvSpPr>
          <p:nvPr/>
        </p:nvSpPr>
        <p:spPr bwMode="auto">
          <a:xfrm>
            <a:off x="7950200" y="2439988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defRPr/>
            </a:pPr>
            <a:r>
              <a:rPr lang="en-US" altLang="zh-TW" smtClean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38972" name="Text Box 116"/>
          <p:cNvSpPr txBox="1">
            <a:spLocks noChangeArrowheads="1"/>
          </p:cNvSpPr>
          <p:nvPr/>
        </p:nvSpPr>
        <p:spPr bwMode="auto">
          <a:xfrm>
            <a:off x="5148263" y="3716338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defRPr/>
            </a:pPr>
            <a:r>
              <a:rPr lang="en-US" altLang="zh-TW" smtClean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38973" name="Text Box 117"/>
          <p:cNvSpPr txBox="1">
            <a:spLocks noChangeArrowheads="1"/>
          </p:cNvSpPr>
          <p:nvPr/>
        </p:nvSpPr>
        <p:spPr bwMode="auto">
          <a:xfrm>
            <a:off x="6637338" y="3709988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defRPr/>
            </a:pPr>
            <a:r>
              <a:rPr lang="en-US" altLang="zh-TW" smtClean="0">
                <a:solidFill>
                  <a:schemeClr val="bg1"/>
                </a:solidFill>
              </a:rPr>
              <a:t>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5"/>
          <p:cNvSpPr txBox="1">
            <a:spLocks noChangeArrowheads="1"/>
          </p:cNvSpPr>
          <p:nvPr/>
        </p:nvSpPr>
        <p:spPr bwMode="auto">
          <a:xfrm>
            <a:off x="346075" y="114300"/>
            <a:ext cx="3910013" cy="6261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defRPr/>
            </a:pPr>
            <a:r>
              <a:rPr lang="en-US" altLang="zh-TW" sz="1400" dirty="0" err="1" smtClean="0">
                <a:latin typeface="Times New Roman" charset="0"/>
              </a:rPr>
              <a:t>typedef</a:t>
            </a:r>
            <a:r>
              <a:rPr lang="en-US" altLang="zh-TW" sz="1400" dirty="0" smtClean="0">
                <a:latin typeface="Times New Roman" charset="0"/>
              </a:rPr>
              <a:t> </a:t>
            </a:r>
            <a:r>
              <a:rPr lang="en-US" altLang="zh-TW" sz="1400" dirty="0" err="1" smtClean="0">
                <a:latin typeface="Times New Roman" charset="0"/>
              </a:rPr>
              <a:t>struct</a:t>
            </a:r>
            <a:r>
              <a:rPr lang="en-US" altLang="zh-TW" sz="1400" dirty="0" smtClean="0">
                <a:latin typeface="Times New Roman" charset="0"/>
              </a:rPr>
              <a:t> node *</a:t>
            </a:r>
            <a:r>
              <a:rPr lang="en-US" altLang="zh-TW" sz="1400" dirty="0" err="1" smtClean="0">
                <a:latin typeface="Times New Roman" charset="0"/>
              </a:rPr>
              <a:t>node_pointer</a:t>
            </a:r>
            <a:r>
              <a:rPr lang="en-US" altLang="zh-TW" sz="1400" dirty="0" smtClean="0">
                <a:latin typeface="Times New Roman" charset="0"/>
              </a:rPr>
              <a:t>;</a:t>
            </a:r>
            <a:r>
              <a:rPr lang="en-US" altLang="zh-TW" sz="1400" dirty="0" smtClean="0"/>
              <a:t> </a:t>
            </a:r>
          </a:p>
          <a:p>
            <a:pPr eaLnBrk="1" hangingPunct="1">
              <a:defRPr/>
            </a:pPr>
            <a:r>
              <a:rPr lang="en-US" altLang="zh-TW" sz="1400" dirty="0" err="1" smtClean="0">
                <a:latin typeface="Times New Roman" charset="0"/>
              </a:rPr>
              <a:t>typedef</a:t>
            </a:r>
            <a:r>
              <a:rPr lang="en-US" altLang="zh-TW" sz="1400" dirty="0" smtClean="0">
                <a:latin typeface="Times New Roman" charset="0"/>
              </a:rPr>
              <a:t> </a:t>
            </a:r>
            <a:r>
              <a:rPr lang="en-US" altLang="zh-TW" sz="1400" dirty="0" err="1" smtClean="0">
                <a:latin typeface="Times New Roman" charset="0"/>
              </a:rPr>
              <a:t>struct</a:t>
            </a:r>
            <a:r>
              <a:rPr lang="en-US" altLang="zh-TW" sz="1400" dirty="0" smtClean="0">
                <a:latin typeface="Times New Roman" charset="0"/>
              </a:rPr>
              <a:t> node {</a:t>
            </a:r>
            <a:r>
              <a:rPr lang="en-US" altLang="zh-TW" sz="1400" dirty="0" smtClean="0"/>
              <a:t> </a:t>
            </a:r>
          </a:p>
          <a:p>
            <a:pPr eaLnBrk="1" hangingPunct="1">
              <a:defRPr/>
            </a:pPr>
            <a:r>
              <a:rPr lang="en-US" altLang="zh-TW" sz="1400" dirty="0" smtClean="0">
                <a:latin typeface="Times New Roman" charset="0"/>
              </a:rPr>
              <a:t>     </a:t>
            </a:r>
            <a:r>
              <a:rPr lang="en-US" altLang="zh-TW" sz="1400" dirty="0" err="1" smtClean="0">
                <a:latin typeface="Times New Roman" charset="0"/>
              </a:rPr>
              <a:t>int</a:t>
            </a:r>
            <a:r>
              <a:rPr lang="en-US" altLang="zh-TW" sz="1400" dirty="0" smtClean="0">
                <a:latin typeface="Times New Roman" charset="0"/>
              </a:rPr>
              <a:t> data;</a:t>
            </a:r>
            <a:r>
              <a:rPr lang="en-US" altLang="zh-TW" sz="1400" dirty="0" smtClean="0"/>
              <a:t> </a:t>
            </a:r>
          </a:p>
          <a:p>
            <a:pPr eaLnBrk="1" hangingPunct="1">
              <a:defRPr/>
            </a:pPr>
            <a:r>
              <a:rPr lang="en-US" altLang="zh-TW" sz="1400" dirty="0" smtClean="0">
                <a:latin typeface="Times New Roman" charset="0"/>
              </a:rPr>
              <a:t>     </a:t>
            </a:r>
            <a:r>
              <a:rPr lang="en-US" altLang="zh-TW" sz="1400" dirty="0" err="1" smtClean="0">
                <a:latin typeface="Times New Roman" charset="0"/>
              </a:rPr>
              <a:t>node_pointer</a:t>
            </a:r>
            <a:r>
              <a:rPr lang="en-US" altLang="zh-TW" sz="1400" dirty="0" smtClean="0">
                <a:latin typeface="Times New Roman" charset="0"/>
              </a:rPr>
              <a:t> link;</a:t>
            </a:r>
            <a:r>
              <a:rPr lang="en-US" altLang="zh-TW" sz="1400" dirty="0" smtClean="0"/>
              <a:t> </a:t>
            </a:r>
          </a:p>
          <a:p>
            <a:pPr eaLnBrk="1" hangingPunct="1">
              <a:defRPr/>
            </a:pPr>
            <a:r>
              <a:rPr lang="zh-TW" altLang="en-US" sz="1400" dirty="0" smtClean="0">
                <a:latin typeface="Times New Roman" charset="0"/>
              </a:rPr>
              <a:t>};</a:t>
            </a:r>
            <a:r>
              <a:rPr lang="zh-TW" altLang="en-US" sz="1400" dirty="0" smtClean="0"/>
              <a:t> </a:t>
            </a:r>
          </a:p>
          <a:p>
            <a:pPr eaLnBrk="1" hangingPunct="1">
              <a:defRPr/>
            </a:pPr>
            <a:r>
              <a:rPr lang="en-US" altLang="zh-TW" sz="1400" dirty="0" smtClean="0">
                <a:latin typeface="Times New Roman" charset="0"/>
              </a:rPr>
              <a:t>void main(void)</a:t>
            </a:r>
            <a:r>
              <a:rPr lang="en-US" altLang="zh-TW" sz="1400" dirty="0" smtClean="0"/>
              <a:t> </a:t>
            </a:r>
          </a:p>
          <a:p>
            <a:pPr eaLnBrk="1" hangingPunct="1">
              <a:defRPr/>
            </a:pPr>
            <a:r>
              <a:rPr lang="zh-TW" altLang="en-US" sz="1400" dirty="0" smtClean="0"/>
              <a:t>{</a:t>
            </a:r>
          </a:p>
          <a:p>
            <a:pPr eaLnBrk="1" hangingPunct="1">
              <a:defRPr/>
            </a:pPr>
            <a:r>
              <a:rPr lang="en-US" altLang="zh-TW" sz="1400" dirty="0" smtClean="0">
                <a:latin typeface="Times New Roman" charset="0"/>
              </a:rPr>
              <a:t>     short </a:t>
            </a:r>
            <a:r>
              <a:rPr lang="en-US" altLang="zh-TW" sz="1400" dirty="0" err="1" smtClean="0">
                <a:latin typeface="Times New Roman" charset="0"/>
              </a:rPr>
              <a:t>int</a:t>
            </a:r>
            <a:r>
              <a:rPr lang="en-US" altLang="zh-TW" sz="1400" dirty="0" smtClean="0">
                <a:latin typeface="Times New Roman" charset="0"/>
              </a:rPr>
              <a:t> out [MAX_SIZE];</a:t>
            </a:r>
            <a:r>
              <a:rPr lang="en-US" altLang="zh-TW" sz="1400" dirty="0" smtClean="0"/>
              <a:t> </a:t>
            </a:r>
          </a:p>
          <a:p>
            <a:pPr eaLnBrk="1" hangingPunct="1">
              <a:defRPr/>
            </a:pPr>
            <a:r>
              <a:rPr lang="en-US" altLang="zh-TW" sz="1400" dirty="0" smtClean="0">
                <a:latin typeface="Times New Roman" charset="0"/>
              </a:rPr>
              <a:t>     </a:t>
            </a:r>
            <a:r>
              <a:rPr lang="en-US" altLang="zh-TW" sz="1400" dirty="0" err="1" smtClean="0">
                <a:latin typeface="Times New Roman" charset="0"/>
              </a:rPr>
              <a:t>node_pointer</a:t>
            </a:r>
            <a:r>
              <a:rPr lang="en-US" altLang="zh-TW" sz="1400" dirty="0" smtClean="0">
                <a:latin typeface="Times New Roman" charset="0"/>
              </a:rPr>
              <a:t> </a:t>
            </a:r>
            <a:r>
              <a:rPr lang="en-US" altLang="zh-TW" sz="1400" dirty="0" err="1" smtClean="0">
                <a:latin typeface="Times New Roman" charset="0"/>
              </a:rPr>
              <a:t>seq</a:t>
            </a:r>
            <a:r>
              <a:rPr lang="en-US" altLang="zh-TW" sz="1400" dirty="0" smtClean="0">
                <a:latin typeface="Times New Roman" charset="0"/>
              </a:rPr>
              <a:t> [MAX_SIZE];</a:t>
            </a:r>
            <a:r>
              <a:rPr lang="en-US" altLang="zh-TW" sz="1400" dirty="0" smtClean="0"/>
              <a:t> </a:t>
            </a:r>
          </a:p>
          <a:p>
            <a:pPr eaLnBrk="1" hangingPunct="1">
              <a:defRPr/>
            </a:pPr>
            <a:r>
              <a:rPr lang="en-US" altLang="zh-TW" sz="1400" dirty="0" smtClean="0">
                <a:latin typeface="Times New Roman" charset="0"/>
              </a:rPr>
              <a:t>     </a:t>
            </a:r>
            <a:r>
              <a:rPr lang="en-US" altLang="zh-TW" sz="1400" dirty="0" err="1" smtClean="0">
                <a:latin typeface="Times New Roman" charset="0"/>
              </a:rPr>
              <a:t>node_pointer</a:t>
            </a:r>
            <a:r>
              <a:rPr lang="en-US" altLang="zh-TW" sz="1400" dirty="0" smtClean="0">
                <a:latin typeface="Times New Roman" charset="0"/>
              </a:rPr>
              <a:t> </a:t>
            </a:r>
            <a:r>
              <a:rPr lang="en-US" altLang="zh-TW" sz="1400" dirty="0" err="1" smtClean="0">
                <a:latin typeface="Times New Roman" charset="0"/>
              </a:rPr>
              <a:t>x,y,top</a:t>
            </a:r>
            <a:r>
              <a:rPr lang="en-US" altLang="zh-TW" sz="1400" dirty="0" smtClean="0">
                <a:latin typeface="Times New Roman" charset="0"/>
              </a:rPr>
              <a:t>;</a:t>
            </a:r>
            <a:r>
              <a:rPr lang="en-US" altLang="zh-TW" sz="1400" dirty="0" smtClean="0"/>
              <a:t> </a:t>
            </a:r>
          </a:p>
          <a:p>
            <a:pPr eaLnBrk="1" hangingPunct="1">
              <a:defRPr/>
            </a:pPr>
            <a:r>
              <a:rPr lang="en-US" altLang="zh-TW" sz="1400" dirty="0" smtClean="0">
                <a:latin typeface="Times New Roman" charset="0"/>
              </a:rPr>
              <a:t>     </a:t>
            </a:r>
            <a:r>
              <a:rPr lang="en-US" altLang="zh-TW" sz="1400" dirty="0" err="1" smtClean="0">
                <a:latin typeface="Times New Roman" charset="0"/>
              </a:rPr>
              <a:t>int</a:t>
            </a:r>
            <a:r>
              <a:rPr lang="en-US" altLang="zh-TW" sz="1400" dirty="0" smtClean="0">
                <a:latin typeface="Times New Roman" charset="0"/>
              </a:rPr>
              <a:t> </a:t>
            </a:r>
            <a:r>
              <a:rPr lang="en-US" altLang="zh-TW" sz="1400" dirty="0" err="1" smtClean="0">
                <a:latin typeface="Times New Roman" charset="0"/>
              </a:rPr>
              <a:t>i,j,n</a:t>
            </a:r>
            <a:r>
              <a:rPr lang="en-US" altLang="zh-TW" sz="1400" dirty="0" smtClean="0">
                <a:latin typeface="Times New Roman" charset="0"/>
              </a:rPr>
              <a:t>;</a:t>
            </a:r>
            <a:r>
              <a:rPr lang="en-US" altLang="zh-TW" sz="1400" dirty="0" smtClean="0"/>
              <a:t> </a:t>
            </a:r>
          </a:p>
          <a:p>
            <a:pPr eaLnBrk="1" hangingPunct="1">
              <a:defRPr/>
            </a:pPr>
            <a:r>
              <a:rPr lang="en-US" altLang="zh-TW" sz="1400" dirty="0" smtClean="0">
                <a:latin typeface="Times New Roman" charset="0"/>
              </a:rPr>
              <a:t>     </a:t>
            </a:r>
            <a:r>
              <a:rPr lang="en-US" altLang="zh-TW" sz="1400" dirty="0" err="1" smtClean="0">
                <a:latin typeface="Times New Roman" charset="0"/>
              </a:rPr>
              <a:t>printf</a:t>
            </a:r>
            <a:r>
              <a:rPr lang="en-US" altLang="zh-TW" sz="1400" dirty="0" smtClean="0">
                <a:latin typeface="Times New Roman" charset="0"/>
              </a:rPr>
              <a:t>(</a:t>
            </a:r>
            <a:r>
              <a:rPr lang="en-US" altLang="zh-TW" sz="1400" dirty="0" smtClean="0"/>
              <a:t>“</a:t>
            </a:r>
            <a:r>
              <a:rPr lang="en-US" altLang="zh-TW" sz="1400" dirty="0" smtClean="0">
                <a:latin typeface="Times New Roman" charset="0"/>
              </a:rPr>
              <a:t>Enter the size (&lt;= %d) </a:t>
            </a:r>
            <a:r>
              <a:rPr lang="en-US" altLang="zh-TW" sz="1400" dirty="0" smtClean="0"/>
              <a:t>“</a:t>
            </a:r>
            <a:r>
              <a:rPr lang="en-US" altLang="zh-TW" sz="1400" dirty="0" smtClean="0">
                <a:latin typeface="Times New Roman" charset="0"/>
              </a:rPr>
              <a:t>,MAX _SIZE);</a:t>
            </a:r>
            <a:r>
              <a:rPr lang="en-US" altLang="zh-TW" sz="1400" dirty="0" smtClean="0"/>
              <a:t> </a:t>
            </a:r>
          </a:p>
          <a:p>
            <a:pPr eaLnBrk="1" hangingPunct="1">
              <a:defRPr/>
            </a:pPr>
            <a:r>
              <a:rPr lang="en-US" altLang="zh-TW" sz="1400" dirty="0" smtClean="0">
                <a:latin typeface="Times New Roman" charset="0"/>
              </a:rPr>
              <a:t>     </a:t>
            </a:r>
            <a:r>
              <a:rPr lang="en-US" altLang="zh-TW" sz="1400" dirty="0" err="1" smtClean="0">
                <a:latin typeface="Times New Roman" charset="0"/>
              </a:rPr>
              <a:t>scanf</a:t>
            </a:r>
            <a:r>
              <a:rPr lang="en-US" altLang="zh-TW" sz="1400" dirty="0" smtClean="0">
                <a:latin typeface="Times New Roman" charset="0"/>
              </a:rPr>
              <a:t>(</a:t>
            </a:r>
            <a:r>
              <a:rPr lang="en-US" altLang="zh-TW" sz="1400" dirty="0" smtClean="0"/>
              <a:t>“</a:t>
            </a:r>
            <a:r>
              <a:rPr lang="en-US" altLang="zh-TW" sz="1400" dirty="0" smtClean="0">
                <a:latin typeface="Times New Roman" charset="0"/>
              </a:rPr>
              <a:t>%</a:t>
            </a:r>
            <a:r>
              <a:rPr lang="en-US" altLang="zh-TW" sz="1400" dirty="0" err="1" smtClean="0">
                <a:latin typeface="Times New Roman" charset="0"/>
              </a:rPr>
              <a:t>d</a:t>
            </a:r>
            <a:r>
              <a:rPr lang="en-US" altLang="zh-TW" sz="1400" dirty="0" err="1" smtClean="0"/>
              <a:t>”</a:t>
            </a:r>
            <a:r>
              <a:rPr lang="en-US" altLang="zh-TW" sz="1400" dirty="0" err="1" smtClean="0">
                <a:latin typeface="Times New Roman" charset="0"/>
              </a:rPr>
              <a:t>,&amp;n</a:t>
            </a:r>
            <a:r>
              <a:rPr lang="en-US" altLang="zh-TW" sz="1400" dirty="0" smtClean="0">
                <a:latin typeface="Times New Roman" charset="0"/>
              </a:rPr>
              <a:t>);</a:t>
            </a:r>
            <a:r>
              <a:rPr lang="en-US" altLang="zh-TW" sz="1400" dirty="0" smtClean="0"/>
              <a:t> </a:t>
            </a:r>
          </a:p>
          <a:p>
            <a:pPr eaLnBrk="1" hangingPunct="1">
              <a:defRPr/>
            </a:pPr>
            <a:r>
              <a:rPr lang="en-US" altLang="zh-TW" sz="1400" dirty="0" smtClean="0">
                <a:latin typeface="Times New Roman" charset="0"/>
              </a:rPr>
              <a:t>     for (</a:t>
            </a:r>
            <a:r>
              <a:rPr lang="en-US" altLang="zh-TW" sz="1400" dirty="0" err="1" smtClean="0">
                <a:latin typeface="Times New Roman" charset="0"/>
              </a:rPr>
              <a:t>i</a:t>
            </a:r>
            <a:r>
              <a:rPr lang="en-US" altLang="zh-TW" sz="1400" dirty="0" smtClean="0">
                <a:latin typeface="Times New Roman" charset="0"/>
              </a:rPr>
              <a:t> = 0; </a:t>
            </a:r>
            <a:r>
              <a:rPr lang="en-US" altLang="zh-TW" sz="1400" dirty="0" err="1" smtClean="0">
                <a:latin typeface="Times New Roman" charset="0"/>
              </a:rPr>
              <a:t>i</a:t>
            </a:r>
            <a:r>
              <a:rPr lang="en-US" altLang="zh-TW" sz="1400" dirty="0" smtClean="0">
                <a:latin typeface="Times New Roman" charset="0"/>
              </a:rPr>
              <a:t> &lt; n; </a:t>
            </a:r>
            <a:r>
              <a:rPr lang="en-US" altLang="zh-TW" sz="1400" dirty="0" err="1" smtClean="0">
                <a:latin typeface="Times New Roman" charset="0"/>
              </a:rPr>
              <a:t>i</a:t>
            </a:r>
            <a:r>
              <a:rPr lang="en-US" altLang="zh-TW" sz="1400" dirty="0" smtClean="0">
                <a:latin typeface="Times New Roman" charset="0"/>
              </a:rPr>
              <a:t>++)  {</a:t>
            </a:r>
            <a:r>
              <a:rPr lang="en-US" altLang="zh-TW" sz="1400" dirty="0" smtClean="0"/>
              <a:t> </a:t>
            </a:r>
          </a:p>
          <a:p>
            <a:pPr eaLnBrk="1" hangingPunct="1">
              <a:defRPr/>
            </a:pPr>
            <a:r>
              <a:rPr lang="zh-TW" altLang="en-US" sz="1400" dirty="0" smtClean="0">
                <a:latin typeface="Times New Roman" charset="0"/>
              </a:rPr>
              <a:t>     </a:t>
            </a:r>
            <a:r>
              <a:rPr lang="zh-TW" altLang="en-US" sz="1400" dirty="0" smtClean="0">
                <a:solidFill>
                  <a:srgbClr val="00FF99"/>
                </a:solidFill>
                <a:latin typeface="Times New Roman" charset="0"/>
              </a:rPr>
              <a:t>/* </a:t>
            </a:r>
            <a:r>
              <a:rPr lang="en-US" altLang="zh-TW" sz="1400" dirty="0" smtClean="0">
                <a:solidFill>
                  <a:srgbClr val="00FF99"/>
                </a:solidFill>
                <a:latin typeface="Times New Roman" charset="0"/>
              </a:rPr>
              <a:t>initialize </a:t>
            </a:r>
            <a:r>
              <a:rPr lang="en-US" altLang="zh-TW" sz="1400" dirty="0" err="1" smtClean="0">
                <a:solidFill>
                  <a:srgbClr val="00FF99"/>
                </a:solidFill>
                <a:latin typeface="Times New Roman" charset="0"/>
              </a:rPr>
              <a:t>seq</a:t>
            </a:r>
            <a:r>
              <a:rPr lang="en-US" altLang="zh-TW" sz="1400" dirty="0" smtClean="0">
                <a:solidFill>
                  <a:srgbClr val="00FF99"/>
                </a:solidFill>
                <a:latin typeface="Times New Roman" charset="0"/>
              </a:rPr>
              <a:t> and out */</a:t>
            </a:r>
            <a:r>
              <a:rPr lang="en-US" altLang="zh-TW" sz="1400" dirty="0" smtClean="0"/>
              <a:t> </a:t>
            </a:r>
          </a:p>
          <a:p>
            <a:pPr eaLnBrk="1" hangingPunct="1">
              <a:defRPr/>
            </a:pPr>
            <a:r>
              <a:rPr lang="en-US" altLang="zh-TW" sz="1400" dirty="0" smtClean="0"/>
              <a:t>         </a:t>
            </a:r>
            <a:r>
              <a:rPr lang="en-US" altLang="zh-TW" sz="1400" dirty="0" smtClean="0">
                <a:latin typeface="Times New Roman" charset="0"/>
              </a:rPr>
              <a:t>out[</a:t>
            </a:r>
            <a:r>
              <a:rPr lang="en-US" altLang="zh-TW" sz="1400" dirty="0" err="1" smtClean="0">
                <a:latin typeface="Times New Roman" charset="0"/>
              </a:rPr>
              <a:t>i</a:t>
            </a:r>
            <a:r>
              <a:rPr lang="en-US" altLang="zh-TW" sz="1400" dirty="0" smtClean="0">
                <a:latin typeface="Times New Roman" charset="0"/>
              </a:rPr>
              <a:t>] = TRUE;</a:t>
            </a:r>
          </a:p>
          <a:p>
            <a:pPr eaLnBrk="1" hangingPunct="1">
              <a:defRPr/>
            </a:pPr>
            <a:r>
              <a:rPr lang="en-US" altLang="zh-TW" sz="1400" dirty="0" smtClean="0">
                <a:latin typeface="Times New Roman" charset="0"/>
              </a:rPr>
              <a:t>          </a:t>
            </a:r>
            <a:r>
              <a:rPr lang="en-US" altLang="zh-TW" sz="1400" dirty="0" err="1" smtClean="0">
                <a:latin typeface="Times New Roman" charset="0"/>
              </a:rPr>
              <a:t>seq</a:t>
            </a:r>
            <a:r>
              <a:rPr lang="en-US" altLang="zh-TW" sz="1400" dirty="0" smtClean="0">
                <a:latin typeface="Times New Roman" charset="0"/>
              </a:rPr>
              <a:t>[</a:t>
            </a:r>
            <a:r>
              <a:rPr lang="en-US" altLang="zh-TW" sz="1400" dirty="0" err="1" smtClean="0">
                <a:latin typeface="Times New Roman" charset="0"/>
              </a:rPr>
              <a:t>i</a:t>
            </a:r>
            <a:r>
              <a:rPr lang="en-US" altLang="zh-TW" sz="1400" dirty="0" smtClean="0">
                <a:latin typeface="Times New Roman" charset="0"/>
              </a:rPr>
              <a:t>] = NULL;</a:t>
            </a:r>
            <a:r>
              <a:rPr lang="en-US" altLang="zh-TW" sz="1400" dirty="0" smtClean="0"/>
              <a:t> </a:t>
            </a:r>
          </a:p>
          <a:p>
            <a:pPr eaLnBrk="1" hangingPunct="1">
              <a:defRPr/>
            </a:pPr>
            <a:r>
              <a:rPr lang="zh-TW" altLang="en-US" sz="1400" dirty="0" smtClean="0"/>
              <a:t>     }</a:t>
            </a:r>
          </a:p>
          <a:p>
            <a:pPr eaLnBrk="1" hangingPunct="1">
              <a:defRPr/>
            </a:pPr>
            <a:r>
              <a:rPr lang="zh-TW" altLang="en-US" sz="1400" dirty="0" smtClean="0">
                <a:latin typeface="Times New Roman" charset="0"/>
              </a:rPr>
              <a:t>     </a:t>
            </a:r>
            <a:r>
              <a:rPr lang="zh-TW" altLang="en-US" sz="1400" dirty="0" smtClean="0">
                <a:solidFill>
                  <a:srgbClr val="00FF99"/>
                </a:solidFill>
                <a:latin typeface="Times New Roman" charset="0"/>
              </a:rPr>
              <a:t>/* </a:t>
            </a:r>
            <a:r>
              <a:rPr lang="en-US" altLang="zh-TW" sz="1400" dirty="0" smtClean="0">
                <a:solidFill>
                  <a:srgbClr val="00FF99"/>
                </a:solidFill>
                <a:latin typeface="Times New Roman" charset="0"/>
              </a:rPr>
              <a:t>phase 1: Input the equivalence pairs: */</a:t>
            </a:r>
            <a:r>
              <a:rPr lang="en-US" altLang="zh-TW" sz="1400" dirty="0" smtClean="0"/>
              <a:t> </a:t>
            </a:r>
          </a:p>
          <a:p>
            <a:pPr eaLnBrk="1" hangingPunct="1">
              <a:defRPr/>
            </a:pPr>
            <a:r>
              <a:rPr lang="en-US" altLang="zh-TW" sz="1400" dirty="0" smtClean="0">
                <a:latin typeface="Times New Roman" charset="0"/>
              </a:rPr>
              <a:t>     </a:t>
            </a:r>
            <a:r>
              <a:rPr lang="en-US" altLang="zh-TW" sz="1400" dirty="0" err="1" smtClean="0">
                <a:latin typeface="Times New Roman" charset="0"/>
              </a:rPr>
              <a:t>printf</a:t>
            </a:r>
            <a:r>
              <a:rPr lang="en-US" altLang="zh-TW" sz="1400" dirty="0" smtClean="0">
                <a:latin typeface="Times New Roman" charset="0"/>
              </a:rPr>
              <a:t>(</a:t>
            </a:r>
            <a:r>
              <a:rPr lang="en-US" altLang="zh-TW" sz="1400" dirty="0" smtClean="0"/>
              <a:t>“</a:t>
            </a:r>
            <a:r>
              <a:rPr lang="en-US" altLang="zh-TW" sz="1400" dirty="0" smtClean="0">
                <a:latin typeface="Times New Roman" charset="0"/>
              </a:rPr>
              <a:t>Enter a pair of numbers (-1 -1 to quit): </a:t>
            </a:r>
            <a:r>
              <a:rPr lang="en-US" altLang="zh-TW" sz="1400" dirty="0" smtClean="0"/>
              <a:t>“</a:t>
            </a:r>
            <a:r>
              <a:rPr lang="en-US" altLang="zh-TW" sz="1400" dirty="0" smtClean="0">
                <a:latin typeface="Times New Roman" charset="0"/>
              </a:rPr>
              <a:t>);</a:t>
            </a:r>
            <a:r>
              <a:rPr lang="en-US" altLang="zh-TW" sz="1400" dirty="0" smtClean="0"/>
              <a:t> </a:t>
            </a:r>
          </a:p>
          <a:p>
            <a:pPr eaLnBrk="1" hangingPunct="1">
              <a:defRPr/>
            </a:pPr>
            <a:r>
              <a:rPr lang="en-US" altLang="zh-TW" sz="1400" dirty="0" smtClean="0">
                <a:latin typeface="Times New Roman" charset="0"/>
              </a:rPr>
              <a:t>     </a:t>
            </a:r>
            <a:r>
              <a:rPr lang="en-US" altLang="zh-TW" sz="1400" dirty="0" err="1" smtClean="0">
                <a:latin typeface="Times New Roman" charset="0"/>
              </a:rPr>
              <a:t>scanf</a:t>
            </a:r>
            <a:r>
              <a:rPr lang="en-US" altLang="zh-TW" sz="1400" dirty="0" smtClean="0">
                <a:latin typeface="Times New Roman" charset="0"/>
              </a:rPr>
              <a:t>(</a:t>
            </a:r>
            <a:r>
              <a:rPr lang="en-US" altLang="zh-TW" sz="1400" dirty="0" smtClean="0"/>
              <a:t>“</a:t>
            </a:r>
            <a:r>
              <a:rPr lang="en-US" altLang="zh-TW" sz="1400" dirty="0" smtClean="0">
                <a:latin typeface="Times New Roman" charset="0"/>
              </a:rPr>
              <a:t>%</a:t>
            </a:r>
            <a:r>
              <a:rPr lang="en-US" altLang="zh-TW" sz="1400" dirty="0" err="1" smtClean="0">
                <a:latin typeface="Times New Roman" charset="0"/>
              </a:rPr>
              <a:t>d%d</a:t>
            </a:r>
            <a:r>
              <a:rPr lang="en-US" altLang="zh-TW" sz="1400" dirty="0" smtClean="0"/>
              <a:t>”</a:t>
            </a:r>
            <a:r>
              <a:rPr lang="en-US" altLang="zh-TW" sz="1400" dirty="0" smtClean="0">
                <a:latin typeface="Times New Roman" charset="0"/>
              </a:rPr>
              <a:t>,&amp;</a:t>
            </a:r>
            <a:r>
              <a:rPr lang="en-US" altLang="zh-TW" sz="1400" dirty="0" err="1" smtClean="0">
                <a:latin typeface="Times New Roman" charset="0"/>
              </a:rPr>
              <a:t>i</a:t>
            </a:r>
            <a:r>
              <a:rPr lang="en-US" altLang="zh-TW" sz="1400" dirty="0" smtClean="0">
                <a:latin typeface="Times New Roman" charset="0"/>
              </a:rPr>
              <a:t>,&amp;j);</a:t>
            </a:r>
            <a:r>
              <a:rPr lang="en-US" altLang="zh-TW" sz="1400" dirty="0" smtClean="0"/>
              <a:t> </a:t>
            </a:r>
          </a:p>
          <a:p>
            <a:pPr eaLnBrk="1" hangingPunct="1">
              <a:defRPr/>
            </a:pPr>
            <a:r>
              <a:rPr lang="en-US" altLang="zh-TW" sz="1400" dirty="0" smtClean="0">
                <a:latin typeface="Times New Roman" charset="0"/>
              </a:rPr>
              <a:t>     while (</a:t>
            </a:r>
            <a:r>
              <a:rPr lang="en-US" altLang="zh-TW" sz="1400" dirty="0" err="1" smtClean="0">
                <a:latin typeface="Times New Roman" charset="0"/>
              </a:rPr>
              <a:t>i</a:t>
            </a:r>
            <a:r>
              <a:rPr lang="en-US" altLang="zh-TW" sz="1400" dirty="0" smtClean="0">
                <a:latin typeface="Times New Roman" charset="0"/>
              </a:rPr>
              <a:t> &gt;= 0)  {</a:t>
            </a:r>
            <a:r>
              <a:rPr lang="en-US" altLang="zh-TW" sz="1400" dirty="0" smtClean="0"/>
              <a:t> </a:t>
            </a:r>
          </a:p>
          <a:p>
            <a:pPr eaLnBrk="1" hangingPunct="1">
              <a:defRPr/>
            </a:pPr>
            <a:r>
              <a:rPr lang="en-US" altLang="zh-TW" sz="1400" dirty="0" smtClean="0">
                <a:latin typeface="Times New Roman" charset="0"/>
              </a:rPr>
              <a:t>          x = (</a:t>
            </a:r>
            <a:r>
              <a:rPr lang="en-US" altLang="zh-TW" sz="1400" dirty="0" err="1" smtClean="0">
                <a:latin typeface="Times New Roman" charset="0"/>
              </a:rPr>
              <a:t>node_pointer</a:t>
            </a:r>
            <a:r>
              <a:rPr lang="en-US" altLang="zh-TW" sz="1400" dirty="0" smtClean="0">
                <a:latin typeface="Times New Roman" charset="0"/>
              </a:rPr>
              <a:t>) </a:t>
            </a:r>
            <a:r>
              <a:rPr lang="en-US" altLang="zh-TW" sz="1400" dirty="0" err="1" smtClean="0">
                <a:latin typeface="Times New Roman" charset="0"/>
              </a:rPr>
              <a:t>malloc</a:t>
            </a:r>
            <a:r>
              <a:rPr lang="en-US" altLang="zh-TW" sz="1400" dirty="0" smtClean="0">
                <a:latin typeface="Times New Roman" charset="0"/>
              </a:rPr>
              <a:t> (</a:t>
            </a:r>
            <a:r>
              <a:rPr lang="en-US" altLang="zh-TW" sz="1400" dirty="0" err="1" smtClean="0">
                <a:latin typeface="Times New Roman" charset="0"/>
              </a:rPr>
              <a:t>sizeof</a:t>
            </a:r>
            <a:r>
              <a:rPr lang="en-US" altLang="zh-TW" sz="1400" dirty="0" smtClean="0">
                <a:latin typeface="Times New Roman" charset="0"/>
              </a:rPr>
              <a:t>(node));</a:t>
            </a:r>
            <a:r>
              <a:rPr lang="en-US" altLang="zh-TW" sz="1400" dirty="0" smtClean="0"/>
              <a:t> </a:t>
            </a:r>
          </a:p>
          <a:p>
            <a:pPr eaLnBrk="1" hangingPunct="1">
              <a:defRPr/>
            </a:pPr>
            <a:r>
              <a:rPr lang="en-US" altLang="zh-TW" sz="1400" dirty="0" smtClean="0">
                <a:latin typeface="Times New Roman" charset="0"/>
              </a:rPr>
              <a:t>          if  (IS_FULL(x)) {</a:t>
            </a:r>
            <a:r>
              <a:rPr lang="en-US" altLang="zh-TW" sz="1400" dirty="0" smtClean="0"/>
              <a:t> </a:t>
            </a:r>
          </a:p>
          <a:p>
            <a:pPr eaLnBrk="1" hangingPunct="1">
              <a:defRPr/>
            </a:pPr>
            <a:r>
              <a:rPr lang="en-US" altLang="zh-TW" sz="1400" dirty="0" smtClean="0"/>
              <a:t>              </a:t>
            </a:r>
            <a:r>
              <a:rPr lang="en-US" altLang="zh-TW" sz="1400" dirty="0" err="1" smtClean="0">
                <a:latin typeface="Times New Roman" charset="0"/>
              </a:rPr>
              <a:t>fprintf</a:t>
            </a:r>
            <a:r>
              <a:rPr lang="en-US" altLang="zh-TW" sz="1400" dirty="0" smtClean="0">
                <a:latin typeface="Times New Roman" charset="0"/>
              </a:rPr>
              <a:t>(</a:t>
            </a:r>
            <a:r>
              <a:rPr lang="en-US" altLang="zh-TW" sz="1400" dirty="0" err="1" smtClean="0">
                <a:latin typeface="Times New Roman" charset="0"/>
              </a:rPr>
              <a:t>stderr</a:t>
            </a:r>
            <a:r>
              <a:rPr lang="en-US" altLang="zh-TW" sz="1400" dirty="0" smtClean="0">
                <a:latin typeface="Times New Roman" charset="0"/>
              </a:rPr>
              <a:t>,</a:t>
            </a:r>
            <a:r>
              <a:rPr lang="en-US" altLang="zh-TW" sz="1400" dirty="0" smtClean="0"/>
              <a:t>”</a:t>
            </a:r>
            <a:r>
              <a:rPr lang="en-US" altLang="zh-TW" sz="1400" dirty="0" smtClean="0">
                <a:latin typeface="Times New Roman" charset="0"/>
              </a:rPr>
              <a:t>The memory is full\ n</a:t>
            </a:r>
            <a:r>
              <a:rPr lang="en-US" altLang="zh-TW" sz="1400" dirty="0" smtClean="0"/>
              <a:t>”</a:t>
            </a:r>
            <a:r>
              <a:rPr lang="en-US" altLang="zh-TW" sz="1400" dirty="0" smtClean="0">
                <a:latin typeface="Times New Roman" charset="0"/>
              </a:rPr>
              <a:t>);</a:t>
            </a:r>
            <a:r>
              <a:rPr lang="en-US" altLang="zh-TW" sz="1400" dirty="0" smtClean="0"/>
              <a:t> </a:t>
            </a:r>
          </a:p>
          <a:p>
            <a:pPr eaLnBrk="1" hangingPunct="1">
              <a:defRPr/>
            </a:pPr>
            <a:r>
              <a:rPr lang="en-US" altLang="zh-TW" sz="1400" dirty="0" smtClean="0">
                <a:latin typeface="Times New Roman" charset="0"/>
              </a:rPr>
              <a:t>                exit(1);</a:t>
            </a:r>
            <a:r>
              <a:rPr lang="en-US" altLang="zh-TW" sz="1400" dirty="0" smtClean="0"/>
              <a:t> </a:t>
            </a:r>
          </a:p>
          <a:p>
            <a:pPr eaLnBrk="1" hangingPunct="1">
              <a:defRPr/>
            </a:pPr>
            <a:r>
              <a:rPr lang="zh-TW" altLang="en-US" sz="1400" dirty="0" smtClean="0"/>
              <a:t>         }</a:t>
            </a:r>
          </a:p>
          <a:p>
            <a:pPr eaLnBrk="1" hangingPunct="1">
              <a:defRPr/>
            </a:pPr>
            <a:r>
              <a:rPr lang="zh-TW" altLang="en-US" sz="1400" dirty="0" smtClean="0"/>
              <a:t>         </a:t>
            </a:r>
            <a:r>
              <a:rPr lang="en-US" altLang="zh-TW" sz="1400" dirty="0" smtClean="0">
                <a:latin typeface="Times New Roman" charset="0"/>
              </a:rPr>
              <a:t>x-&gt;data = j; x-&gt;link = </a:t>
            </a:r>
            <a:r>
              <a:rPr lang="en-US" altLang="zh-TW" sz="1400" dirty="0" err="1" smtClean="0">
                <a:latin typeface="Times New Roman" charset="0"/>
              </a:rPr>
              <a:t>seq</a:t>
            </a:r>
            <a:r>
              <a:rPr lang="en-US" altLang="zh-TW" sz="1400" dirty="0" smtClean="0">
                <a:latin typeface="Times New Roman" charset="0"/>
              </a:rPr>
              <a:t>[</a:t>
            </a:r>
            <a:r>
              <a:rPr lang="en-US" altLang="zh-TW" sz="1400" dirty="0" err="1" smtClean="0">
                <a:latin typeface="Times New Roman" charset="0"/>
              </a:rPr>
              <a:t>i</a:t>
            </a:r>
            <a:r>
              <a:rPr lang="en-US" altLang="zh-TW" sz="1400" dirty="0" smtClean="0">
                <a:latin typeface="Times New Roman" charset="0"/>
              </a:rPr>
              <a:t>]; </a:t>
            </a:r>
            <a:r>
              <a:rPr lang="en-US" altLang="zh-TW" sz="1400" dirty="0" err="1" smtClean="0">
                <a:latin typeface="Times New Roman" charset="0"/>
              </a:rPr>
              <a:t>seq</a:t>
            </a:r>
            <a:r>
              <a:rPr lang="en-US" altLang="zh-TW" sz="1400" dirty="0" smtClean="0">
                <a:latin typeface="Times New Roman" charset="0"/>
              </a:rPr>
              <a:t>[</a:t>
            </a:r>
            <a:r>
              <a:rPr lang="en-US" altLang="zh-TW" sz="1400" dirty="0" err="1" smtClean="0">
                <a:latin typeface="Times New Roman" charset="0"/>
              </a:rPr>
              <a:t>i</a:t>
            </a:r>
            <a:r>
              <a:rPr lang="en-US" altLang="zh-TW" sz="1400" dirty="0" smtClean="0">
                <a:latin typeface="Times New Roman" charset="0"/>
              </a:rPr>
              <a:t>] =  x;</a:t>
            </a:r>
            <a:r>
              <a:rPr lang="en-US" altLang="zh-TW" sz="1400" dirty="0" smtClean="0"/>
              <a:t> </a:t>
            </a:r>
          </a:p>
          <a:p>
            <a:pPr eaLnBrk="1" hangingPunct="1">
              <a:defRPr/>
            </a:pPr>
            <a:r>
              <a:rPr lang="en-US" altLang="zh-TW" sz="1400" dirty="0" smtClean="0">
                <a:latin typeface="Times New Roman" charset="0"/>
              </a:rPr>
              <a:t>          x = (</a:t>
            </a:r>
            <a:r>
              <a:rPr lang="en-US" altLang="zh-TW" sz="1400" dirty="0" err="1" smtClean="0">
                <a:latin typeface="Times New Roman" charset="0"/>
              </a:rPr>
              <a:t>node_pointer</a:t>
            </a:r>
            <a:r>
              <a:rPr lang="en-US" altLang="zh-TW" sz="1400" dirty="0" smtClean="0">
                <a:latin typeface="Times New Roman" charset="0"/>
              </a:rPr>
              <a:t>) </a:t>
            </a:r>
            <a:r>
              <a:rPr lang="en-US" altLang="zh-TW" sz="1400" dirty="0" err="1" smtClean="0">
                <a:latin typeface="Times New Roman" charset="0"/>
              </a:rPr>
              <a:t>malloc</a:t>
            </a:r>
            <a:r>
              <a:rPr lang="en-US" altLang="zh-TW" sz="1400" dirty="0" smtClean="0">
                <a:latin typeface="Times New Roman" charset="0"/>
              </a:rPr>
              <a:t>(</a:t>
            </a:r>
            <a:r>
              <a:rPr lang="en-US" altLang="zh-TW" sz="1400" dirty="0" err="1" smtClean="0">
                <a:latin typeface="Times New Roman" charset="0"/>
              </a:rPr>
              <a:t>sizeof</a:t>
            </a:r>
            <a:r>
              <a:rPr lang="en-US" altLang="zh-TW" sz="1400" dirty="0" smtClean="0">
                <a:latin typeface="Times New Roman" charset="0"/>
              </a:rPr>
              <a:t>(node));</a:t>
            </a:r>
            <a:endParaRPr lang="zh-TW" altLang="en-US" sz="1400" dirty="0" smtClean="0">
              <a:latin typeface="Times New Roman" charset="0"/>
            </a:endParaRPr>
          </a:p>
        </p:txBody>
      </p:sp>
      <p:sp>
        <p:nvSpPr>
          <p:cNvPr id="39939" name="Text Box 6"/>
          <p:cNvSpPr txBox="1">
            <a:spLocks noChangeArrowheads="1"/>
          </p:cNvSpPr>
          <p:nvPr/>
        </p:nvSpPr>
        <p:spPr bwMode="auto">
          <a:xfrm>
            <a:off x="4613275" y="596900"/>
            <a:ext cx="4422775" cy="6261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defRPr/>
            </a:pPr>
            <a:r>
              <a:rPr lang="en-US" altLang="zh-TW" sz="1400" dirty="0" smtClean="0">
                <a:latin typeface="Times New Roman" charset="0"/>
              </a:rPr>
              <a:t>         if   (IS_FULL(x))  {</a:t>
            </a:r>
            <a:r>
              <a:rPr lang="en-US" altLang="zh-TW" sz="1400" dirty="0" smtClean="0"/>
              <a:t> </a:t>
            </a:r>
          </a:p>
          <a:p>
            <a:pPr eaLnBrk="1" hangingPunct="1">
              <a:defRPr/>
            </a:pPr>
            <a:r>
              <a:rPr lang="en-US" altLang="zh-TW" sz="1400" dirty="0" smtClean="0">
                <a:latin typeface="Times New Roman" charset="0"/>
              </a:rPr>
              <a:t>               </a:t>
            </a:r>
            <a:r>
              <a:rPr lang="en-US" altLang="zh-TW" sz="1400" dirty="0" err="1" smtClean="0">
                <a:latin typeface="Times New Roman" charset="0"/>
              </a:rPr>
              <a:t>fprintf</a:t>
            </a:r>
            <a:r>
              <a:rPr lang="en-US" altLang="zh-TW" sz="1400" dirty="0" smtClean="0">
                <a:latin typeface="Times New Roman" charset="0"/>
              </a:rPr>
              <a:t>(</a:t>
            </a:r>
            <a:r>
              <a:rPr lang="en-US" altLang="zh-TW" sz="1400" dirty="0" err="1" smtClean="0">
                <a:latin typeface="Times New Roman" charset="0"/>
              </a:rPr>
              <a:t>stderr</a:t>
            </a:r>
            <a:r>
              <a:rPr lang="en-US" altLang="zh-TW" sz="1400" dirty="0" smtClean="0">
                <a:latin typeface="Times New Roman" charset="0"/>
              </a:rPr>
              <a:t>, </a:t>
            </a:r>
            <a:r>
              <a:rPr lang="en-US" altLang="zh-TW" sz="1400" dirty="0" smtClean="0"/>
              <a:t>“</a:t>
            </a:r>
            <a:r>
              <a:rPr lang="en-US" altLang="zh-TW" sz="1400" dirty="0" smtClean="0">
                <a:latin typeface="Times New Roman" charset="0"/>
              </a:rPr>
              <a:t>The memory is full\ n</a:t>
            </a:r>
            <a:r>
              <a:rPr lang="en-US" altLang="zh-TW" sz="1400" dirty="0" smtClean="0"/>
              <a:t>”</a:t>
            </a:r>
            <a:r>
              <a:rPr lang="en-US" altLang="zh-TW" sz="1400" dirty="0" smtClean="0">
                <a:latin typeface="Times New Roman" charset="0"/>
              </a:rPr>
              <a:t>);</a:t>
            </a:r>
            <a:r>
              <a:rPr lang="en-US" altLang="zh-TW" sz="1400" dirty="0" smtClean="0"/>
              <a:t> </a:t>
            </a:r>
          </a:p>
          <a:p>
            <a:pPr eaLnBrk="1" hangingPunct="1">
              <a:defRPr/>
            </a:pPr>
            <a:r>
              <a:rPr lang="en-US" altLang="zh-TW" sz="1400" dirty="0" smtClean="0">
                <a:latin typeface="Times New Roman" charset="0"/>
              </a:rPr>
              <a:t>               exit(1);</a:t>
            </a:r>
            <a:r>
              <a:rPr lang="en-US" altLang="zh-TW" sz="1400" dirty="0" smtClean="0"/>
              <a:t> </a:t>
            </a:r>
          </a:p>
          <a:p>
            <a:pPr eaLnBrk="1" hangingPunct="1">
              <a:defRPr/>
            </a:pPr>
            <a:r>
              <a:rPr lang="zh-TW" altLang="en-US" sz="1400" dirty="0" smtClean="0"/>
              <a:t>         }</a:t>
            </a:r>
          </a:p>
          <a:p>
            <a:pPr eaLnBrk="1" hangingPunct="1">
              <a:defRPr/>
            </a:pPr>
            <a:r>
              <a:rPr lang="en-US" altLang="zh-TW" sz="1400" dirty="0" smtClean="0">
                <a:latin typeface="Times New Roman" charset="0"/>
              </a:rPr>
              <a:t>          x-&gt;data = </a:t>
            </a:r>
            <a:r>
              <a:rPr lang="en-US" altLang="zh-TW" sz="1400" dirty="0" err="1" smtClean="0">
                <a:latin typeface="Times New Roman" charset="0"/>
              </a:rPr>
              <a:t>i</a:t>
            </a:r>
            <a:r>
              <a:rPr lang="en-US" altLang="zh-TW" sz="1400" dirty="0" smtClean="0">
                <a:latin typeface="Times New Roman" charset="0"/>
              </a:rPr>
              <a:t>; x-&gt;link = </a:t>
            </a:r>
            <a:r>
              <a:rPr lang="en-US" altLang="zh-TW" sz="1400" dirty="0" err="1" smtClean="0">
                <a:latin typeface="Times New Roman" charset="0"/>
              </a:rPr>
              <a:t>seq</a:t>
            </a:r>
            <a:r>
              <a:rPr lang="en-US" altLang="zh-TW" sz="1400" dirty="0" smtClean="0">
                <a:latin typeface="Times New Roman" charset="0"/>
              </a:rPr>
              <a:t>[j]; </a:t>
            </a:r>
            <a:r>
              <a:rPr lang="en-US" altLang="zh-TW" sz="1400" dirty="0" err="1" smtClean="0">
                <a:latin typeface="Times New Roman" charset="0"/>
              </a:rPr>
              <a:t>seq</a:t>
            </a:r>
            <a:r>
              <a:rPr lang="en-US" altLang="zh-TW" sz="1400" dirty="0" smtClean="0">
                <a:latin typeface="Times New Roman" charset="0"/>
              </a:rPr>
              <a:t>[j] = x;</a:t>
            </a:r>
            <a:r>
              <a:rPr lang="en-US" altLang="zh-TW" sz="1400" dirty="0" smtClean="0"/>
              <a:t> </a:t>
            </a:r>
          </a:p>
          <a:p>
            <a:pPr eaLnBrk="1" hangingPunct="1">
              <a:defRPr/>
            </a:pPr>
            <a:r>
              <a:rPr lang="en-US" altLang="zh-TW" sz="1400" dirty="0" smtClean="0">
                <a:latin typeface="Times New Roman" charset="0"/>
              </a:rPr>
              <a:t>          </a:t>
            </a:r>
            <a:r>
              <a:rPr lang="en-US" altLang="zh-TW" sz="1400" dirty="0" err="1" smtClean="0">
                <a:latin typeface="Times New Roman" charset="0"/>
              </a:rPr>
              <a:t>printf</a:t>
            </a:r>
            <a:r>
              <a:rPr lang="en-US" altLang="zh-TW" sz="1400" dirty="0" smtClean="0">
                <a:latin typeface="Times New Roman" charset="0"/>
              </a:rPr>
              <a:t>(</a:t>
            </a:r>
            <a:r>
              <a:rPr lang="en-US" altLang="zh-TW" sz="1400" dirty="0" smtClean="0"/>
              <a:t>“</a:t>
            </a:r>
            <a:r>
              <a:rPr lang="en-US" altLang="zh-TW" sz="1400" dirty="0" smtClean="0">
                <a:latin typeface="Times New Roman" charset="0"/>
              </a:rPr>
              <a:t>Enter a pair of numbers (-1-1 to quit): </a:t>
            </a:r>
            <a:r>
              <a:rPr lang="en-US" altLang="zh-TW" sz="1400" dirty="0" smtClean="0"/>
              <a:t>“</a:t>
            </a:r>
            <a:r>
              <a:rPr lang="en-US" altLang="zh-TW" sz="1400" dirty="0" smtClean="0">
                <a:latin typeface="Times New Roman" charset="0"/>
              </a:rPr>
              <a:t>);</a:t>
            </a:r>
            <a:r>
              <a:rPr lang="en-US" altLang="zh-TW" sz="1400" dirty="0" smtClean="0"/>
              <a:t> </a:t>
            </a:r>
          </a:p>
          <a:p>
            <a:pPr eaLnBrk="1" hangingPunct="1">
              <a:defRPr/>
            </a:pPr>
            <a:r>
              <a:rPr lang="en-US" altLang="zh-TW" sz="1400" dirty="0" smtClean="0">
                <a:latin typeface="Times New Roman" charset="0"/>
              </a:rPr>
              <a:t>          </a:t>
            </a:r>
            <a:r>
              <a:rPr lang="en-US" altLang="zh-TW" sz="1400" dirty="0" err="1" smtClean="0">
                <a:latin typeface="Times New Roman" charset="0"/>
              </a:rPr>
              <a:t>scanf</a:t>
            </a:r>
            <a:r>
              <a:rPr lang="en-US" altLang="zh-TW" sz="1400" dirty="0" smtClean="0">
                <a:latin typeface="Times New Roman" charset="0"/>
              </a:rPr>
              <a:t>(</a:t>
            </a:r>
            <a:r>
              <a:rPr lang="en-US" altLang="zh-TW" sz="1400" dirty="0" smtClean="0"/>
              <a:t>“</a:t>
            </a:r>
            <a:r>
              <a:rPr lang="en-US" altLang="zh-TW" sz="1400" dirty="0" smtClean="0">
                <a:latin typeface="Times New Roman" charset="0"/>
              </a:rPr>
              <a:t>%</a:t>
            </a:r>
            <a:r>
              <a:rPr lang="en-US" altLang="zh-TW" sz="1400" dirty="0" err="1" smtClean="0">
                <a:latin typeface="Times New Roman" charset="0"/>
              </a:rPr>
              <a:t>d%d</a:t>
            </a:r>
            <a:r>
              <a:rPr lang="en-US" altLang="zh-TW" sz="1400" dirty="0" smtClean="0"/>
              <a:t>”</a:t>
            </a:r>
            <a:r>
              <a:rPr lang="en-US" altLang="zh-TW" sz="1400" dirty="0" smtClean="0">
                <a:latin typeface="Times New Roman" charset="0"/>
              </a:rPr>
              <a:t>,&amp;</a:t>
            </a:r>
            <a:r>
              <a:rPr lang="en-US" altLang="zh-TW" sz="1400" dirty="0" err="1" smtClean="0">
                <a:latin typeface="Times New Roman" charset="0"/>
              </a:rPr>
              <a:t>i</a:t>
            </a:r>
            <a:r>
              <a:rPr lang="en-US" altLang="zh-TW" sz="1400" dirty="0" smtClean="0">
                <a:latin typeface="Times New Roman" charset="0"/>
              </a:rPr>
              <a:t>,&amp;j);</a:t>
            </a:r>
            <a:r>
              <a:rPr lang="en-US" altLang="zh-TW" sz="1400" dirty="0" smtClean="0"/>
              <a:t> </a:t>
            </a:r>
          </a:p>
          <a:p>
            <a:pPr eaLnBrk="1" hangingPunct="1">
              <a:defRPr/>
            </a:pPr>
            <a:r>
              <a:rPr lang="zh-TW" altLang="en-US" sz="1400" dirty="0" smtClean="0"/>
              <a:t>     }</a:t>
            </a:r>
          </a:p>
          <a:p>
            <a:pPr eaLnBrk="1" hangingPunct="1">
              <a:defRPr/>
            </a:pPr>
            <a:r>
              <a:rPr lang="zh-TW" altLang="en-US" sz="1400" dirty="0" smtClean="0"/>
              <a:t>     </a:t>
            </a:r>
            <a:r>
              <a:rPr lang="zh-TW" altLang="en-US" sz="1400" dirty="0" smtClean="0">
                <a:solidFill>
                  <a:srgbClr val="00FF99"/>
                </a:solidFill>
                <a:latin typeface="Times New Roman" charset="0"/>
              </a:rPr>
              <a:t>/* </a:t>
            </a:r>
            <a:r>
              <a:rPr lang="en-US" altLang="zh-TW" sz="1400" dirty="0" smtClean="0">
                <a:solidFill>
                  <a:srgbClr val="00FF99"/>
                </a:solidFill>
                <a:latin typeface="Times New Roman" charset="0"/>
              </a:rPr>
              <a:t>Phase 2: output the equivalence </a:t>
            </a:r>
            <a:r>
              <a:rPr lang="en-US" altLang="zh-TW" sz="1400" dirty="0" err="1" smtClean="0">
                <a:solidFill>
                  <a:srgbClr val="00FF99"/>
                </a:solidFill>
                <a:latin typeface="Times New Roman" charset="0"/>
              </a:rPr>
              <a:t>classe</a:t>
            </a:r>
            <a:r>
              <a:rPr lang="en-US" altLang="zh-TW" sz="1400" dirty="0" smtClean="0">
                <a:solidFill>
                  <a:srgbClr val="00FF99"/>
                </a:solidFill>
                <a:latin typeface="Times New Roman" charset="0"/>
              </a:rPr>
              <a:t> */</a:t>
            </a:r>
            <a:r>
              <a:rPr lang="en-US" altLang="zh-TW" sz="1400" dirty="0" smtClean="0"/>
              <a:t> </a:t>
            </a:r>
          </a:p>
          <a:p>
            <a:pPr eaLnBrk="1" hangingPunct="1">
              <a:defRPr/>
            </a:pPr>
            <a:r>
              <a:rPr lang="zh-TW" altLang="en-US" sz="1400" dirty="0" smtClean="0"/>
              <a:t>     </a:t>
            </a:r>
            <a:r>
              <a:rPr lang="en-US" altLang="zh-TW" sz="1400" dirty="0" smtClean="0">
                <a:latin typeface="Times New Roman" charset="0"/>
              </a:rPr>
              <a:t>for (</a:t>
            </a:r>
            <a:r>
              <a:rPr lang="en-US" altLang="zh-TW" sz="1400" dirty="0" err="1" smtClean="0">
                <a:latin typeface="Times New Roman" charset="0"/>
              </a:rPr>
              <a:t>i</a:t>
            </a:r>
            <a:r>
              <a:rPr lang="en-US" altLang="zh-TW" sz="1400" dirty="0" smtClean="0">
                <a:latin typeface="Times New Roman" charset="0"/>
              </a:rPr>
              <a:t> = 0; </a:t>
            </a:r>
            <a:r>
              <a:rPr lang="en-US" altLang="zh-TW" sz="1400" dirty="0" err="1" smtClean="0">
                <a:latin typeface="Times New Roman" charset="0"/>
              </a:rPr>
              <a:t>i</a:t>
            </a:r>
            <a:r>
              <a:rPr lang="en-US" altLang="zh-TW" sz="1400" dirty="0" smtClean="0">
                <a:latin typeface="Times New Roman" charset="0"/>
              </a:rPr>
              <a:t> &lt; n; </a:t>
            </a:r>
            <a:r>
              <a:rPr lang="en-US" altLang="zh-TW" sz="1400" dirty="0" err="1" smtClean="0">
                <a:latin typeface="Times New Roman" charset="0"/>
              </a:rPr>
              <a:t>i</a:t>
            </a:r>
            <a:r>
              <a:rPr lang="en-US" altLang="zh-TW" sz="1400" dirty="0" smtClean="0">
                <a:latin typeface="Times New Roman" charset="0"/>
              </a:rPr>
              <a:t>++)</a:t>
            </a:r>
            <a:r>
              <a:rPr lang="en-US" altLang="zh-TW" sz="1400" dirty="0" smtClean="0"/>
              <a:t> {</a:t>
            </a:r>
          </a:p>
          <a:p>
            <a:pPr eaLnBrk="1" hangingPunct="1">
              <a:defRPr/>
            </a:pPr>
            <a:r>
              <a:rPr lang="zh-TW" altLang="en-US" sz="1400" dirty="0" smtClean="0"/>
              <a:t>          </a:t>
            </a:r>
            <a:r>
              <a:rPr lang="en-US" altLang="zh-TW" sz="1400" dirty="0" smtClean="0">
                <a:latin typeface="Times New Roman" charset="0"/>
              </a:rPr>
              <a:t>if   (out[</a:t>
            </a:r>
            <a:r>
              <a:rPr lang="en-US" altLang="zh-TW" sz="1400" dirty="0" err="1" smtClean="0">
                <a:latin typeface="Times New Roman" charset="0"/>
              </a:rPr>
              <a:t>i</a:t>
            </a:r>
            <a:r>
              <a:rPr lang="en-US" altLang="zh-TW" sz="1400" dirty="0" smtClean="0">
                <a:latin typeface="Times New Roman" charset="0"/>
              </a:rPr>
              <a:t>]) {</a:t>
            </a:r>
            <a:r>
              <a:rPr lang="en-US" altLang="zh-TW" sz="1400" dirty="0" smtClean="0"/>
              <a:t> </a:t>
            </a:r>
          </a:p>
          <a:p>
            <a:pPr eaLnBrk="1" hangingPunct="1">
              <a:defRPr/>
            </a:pPr>
            <a:r>
              <a:rPr lang="zh-TW" altLang="en-US" sz="1400" dirty="0" smtClean="0"/>
              <a:t>               </a:t>
            </a:r>
            <a:r>
              <a:rPr lang="en-US" altLang="zh-TW" sz="1400" dirty="0" err="1" smtClean="0">
                <a:latin typeface="Times New Roman" charset="0"/>
              </a:rPr>
              <a:t>printf</a:t>
            </a:r>
            <a:r>
              <a:rPr lang="en-US" altLang="zh-TW" sz="1400" dirty="0" smtClean="0">
                <a:latin typeface="Times New Roman" charset="0"/>
              </a:rPr>
              <a:t>(</a:t>
            </a:r>
            <a:r>
              <a:rPr lang="en-US" altLang="zh-TW" sz="1400" dirty="0" smtClean="0"/>
              <a:t>“</a:t>
            </a:r>
            <a:r>
              <a:rPr lang="en-US" altLang="zh-TW" sz="1400" dirty="0" smtClean="0">
                <a:latin typeface="Times New Roman" charset="0"/>
              </a:rPr>
              <a:t>\</a:t>
            </a:r>
            <a:r>
              <a:rPr lang="en-US" altLang="zh-TW" sz="1400" dirty="0" err="1" smtClean="0">
                <a:latin typeface="Times New Roman" charset="0"/>
              </a:rPr>
              <a:t>nNew</a:t>
            </a:r>
            <a:r>
              <a:rPr lang="en-US" altLang="zh-TW" sz="1400" dirty="0" smtClean="0">
                <a:latin typeface="Times New Roman" charset="0"/>
              </a:rPr>
              <a:t> class: %5d</a:t>
            </a:r>
            <a:r>
              <a:rPr lang="en-US" altLang="zh-TW" sz="1400" dirty="0" smtClean="0"/>
              <a:t>”</a:t>
            </a:r>
            <a:r>
              <a:rPr lang="en-US" altLang="zh-TW" sz="1400" dirty="0" smtClean="0">
                <a:latin typeface="Times New Roman" charset="0"/>
              </a:rPr>
              <a:t>,i);</a:t>
            </a:r>
            <a:r>
              <a:rPr lang="en-US" altLang="zh-TW" sz="1400" dirty="0" smtClean="0"/>
              <a:t> </a:t>
            </a:r>
          </a:p>
          <a:p>
            <a:pPr eaLnBrk="1" hangingPunct="1">
              <a:defRPr/>
            </a:pPr>
            <a:r>
              <a:rPr lang="zh-TW" altLang="en-US" sz="1400" dirty="0" smtClean="0"/>
              <a:t>               </a:t>
            </a:r>
            <a:r>
              <a:rPr lang="en-US" altLang="zh-TW" sz="1400" dirty="0" smtClean="0">
                <a:latin typeface="Times New Roman" charset="0"/>
              </a:rPr>
              <a:t>out[</a:t>
            </a:r>
            <a:r>
              <a:rPr lang="en-US" altLang="zh-TW" sz="1400" dirty="0" err="1" smtClean="0">
                <a:latin typeface="Times New Roman" charset="0"/>
              </a:rPr>
              <a:t>i</a:t>
            </a:r>
            <a:r>
              <a:rPr lang="en-US" altLang="zh-TW" sz="1400" dirty="0" smtClean="0">
                <a:latin typeface="Times New Roman" charset="0"/>
              </a:rPr>
              <a:t>] = FALSE;  </a:t>
            </a:r>
            <a:r>
              <a:rPr lang="en-US" altLang="zh-TW" sz="1400" dirty="0" smtClean="0">
                <a:solidFill>
                  <a:srgbClr val="00FF99"/>
                </a:solidFill>
                <a:latin typeface="Times New Roman" charset="0"/>
              </a:rPr>
              <a:t>/* set class to false */</a:t>
            </a:r>
            <a:r>
              <a:rPr lang="en-US" altLang="zh-TW" sz="1400" dirty="0" smtClean="0"/>
              <a:t> </a:t>
            </a:r>
          </a:p>
          <a:p>
            <a:pPr eaLnBrk="1" hangingPunct="1">
              <a:defRPr/>
            </a:pPr>
            <a:r>
              <a:rPr lang="zh-TW" altLang="en-US" sz="1400" dirty="0" smtClean="0"/>
              <a:t>               </a:t>
            </a:r>
            <a:r>
              <a:rPr lang="en-US" altLang="zh-TW" sz="1400" dirty="0" smtClean="0">
                <a:latin typeface="Times New Roman" charset="0"/>
              </a:rPr>
              <a:t>x = </a:t>
            </a:r>
            <a:r>
              <a:rPr lang="en-US" altLang="zh-TW" sz="1400" dirty="0" err="1" smtClean="0">
                <a:latin typeface="Times New Roman" charset="0"/>
              </a:rPr>
              <a:t>seq</a:t>
            </a:r>
            <a:r>
              <a:rPr lang="en-US" altLang="zh-TW" sz="1400" dirty="0" smtClean="0">
                <a:latin typeface="Times New Roman" charset="0"/>
              </a:rPr>
              <a:t>[</a:t>
            </a:r>
            <a:r>
              <a:rPr lang="en-US" altLang="zh-TW" sz="1400" dirty="0" err="1" smtClean="0">
                <a:latin typeface="Times New Roman" charset="0"/>
              </a:rPr>
              <a:t>i</a:t>
            </a:r>
            <a:r>
              <a:rPr lang="en-US" altLang="zh-TW" sz="1400" dirty="0" smtClean="0">
                <a:latin typeface="Times New Roman" charset="0"/>
              </a:rPr>
              <a:t>]; top = NULL; </a:t>
            </a:r>
            <a:r>
              <a:rPr lang="en-US" altLang="zh-TW" sz="1400" dirty="0" smtClean="0">
                <a:solidFill>
                  <a:srgbClr val="00FF99"/>
                </a:solidFill>
                <a:latin typeface="Times New Roman" charset="0"/>
              </a:rPr>
              <a:t>/*initialize stack */</a:t>
            </a:r>
            <a:r>
              <a:rPr lang="en-US" altLang="zh-TW" sz="1400" dirty="0" smtClean="0"/>
              <a:t> </a:t>
            </a:r>
          </a:p>
          <a:p>
            <a:pPr eaLnBrk="1" hangingPunct="1">
              <a:defRPr/>
            </a:pPr>
            <a:r>
              <a:rPr lang="zh-TW" altLang="en-US" sz="1400" dirty="0" smtClean="0"/>
              <a:t>               </a:t>
            </a:r>
            <a:r>
              <a:rPr lang="en-US" altLang="zh-TW" sz="1400" dirty="0" smtClean="0">
                <a:latin typeface="Times New Roman" charset="0"/>
              </a:rPr>
              <a:t>for   (;;) {      </a:t>
            </a:r>
            <a:r>
              <a:rPr lang="en-US" altLang="zh-TW" sz="1400" dirty="0" smtClean="0">
                <a:solidFill>
                  <a:srgbClr val="00FF99"/>
                </a:solidFill>
                <a:latin typeface="Times New Roman" charset="0"/>
              </a:rPr>
              <a:t>/* find rest of class */</a:t>
            </a:r>
            <a:r>
              <a:rPr lang="en-US" altLang="zh-TW" sz="1400" dirty="0" smtClean="0"/>
              <a:t> </a:t>
            </a:r>
          </a:p>
          <a:p>
            <a:pPr eaLnBrk="1" hangingPunct="1">
              <a:defRPr/>
            </a:pPr>
            <a:r>
              <a:rPr lang="zh-TW" altLang="en-US" sz="1400" dirty="0" smtClean="0"/>
              <a:t>                    </a:t>
            </a:r>
            <a:r>
              <a:rPr lang="en-US" altLang="zh-TW" sz="1400" dirty="0" smtClean="0">
                <a:latin typeface="Times New Roman" charset="0"/>
              </a:rPr>
              <a:t>while (x)  { </a:t>
            </a:r>
            <a:r>
              <a:rPr lang="en-US" altLang="zh-TW" sz="1400" dirty="0" smtClean="0">
                <a:solidFill>
                  <a:srgbClr val="00FF99"/>
                </a:solidFill>
                <a:latin typeface="Times New Roman" charset="0"/>
              </a:rPr>
              <a:t>/* process list */</a:t>
            </a:r>
            <a:r>
              <a:rPr lang="en-US" altLang="zh-TW" sz="1400" dirty="0" smtClean="0"/>
              <a:t> </a:t>
            </a:r>
          </a:p>
          <a:p>
            <a:pPr eaLnBrk="1" hangingPunct="1">
              <a:defRPr/>
            </a:pPr>
            <a:r>
              <a:rPr lang="zh-TW" altLang="en-US" sz="1400" dirty="0" smtClean="0"/>
              <a:t>                         </a:t>
            </a:r>
            <a:r>
              <a:rPr lang="en-US" altLang="zh-TW" sz="1400" dirty="0" smtClean="0">
                <a:latin typeface="Times New Roman" charset="0"/>
              </a:rPr>
              <a:t>j = x-&gt;data;</a:t>
            </a:r>
            <a:r>
              <a:rPr lang="en-US" altLang="zh-TW" sz="1400" dirty="0" smtClean="0"/>
              <a:t> </a:t>
            </a:r>
          </a:p>
          <a:p>
            <a:pPr eaLnBrk="1" hangingPunct="1">
              <a:defRPr/>
            </a:pPr>
            <a:r>
              <a:rPr lang="zh-TW" altLang="en-US" sz="1400" dirty="0" smtClean="0"/>
              <a:t>                         </a:t>
            </a:r>
            <a:r>
              <a:rPr lang="en-US" altLang="zh-TW" sz="1400" dirty="0" smtClean="0">
                <a:latin typeface="Times New Roman" charset="0"/>
              </a:rPr>
              <a:t>if   (out[j])  {</a:t>
            </a:r>
            <a:r>
              <a:rPr lang="en-US" altLang="zh-TW" sz="1400" dirty="0" smtClean="0"/>
              <a:t> </a:t>
            </a:r>
          </a:p>
          <a:p>
            <a:pPr eaLnBrk="1" hangingPunct="1">
              <a:defRPr/>
            </a:pPr>
            <a:r>
              <a:rPr lang="zh-TW" altLang="en-US" sz="1400" dirty="0" smtClean="0"/>
              <a:t>                              </a:t>
            </a:r>
            <a:r>
              <a:rPr lang="en-US" altLang="zh-TW" sz="1400" dirty="0" err="1" smtClean="0">
                <a:latin typeface="Times New Roman" charset="0"/>
              </a:rPr>
              <a:t>printf</a:t>
            </a:r>
            <a:r>
              <a:rPr lang="en-US" altLang="zh-TW" sz="1400" dirty="0" smtClean="0">
                <a:latin typeface="Times New Roman" charset="0"/>
              </a:rPr>
              <a:t>(</a:t>
            </a:r>
            <a:r>
              <a:rPr lang="en-US" altLang="zh-TW" sz="1400" dirty="0" smtClean="0"/>
              <a:t>“</a:t>
            </a:r>
            <a:r>
              <a:rPr lang="en-US" altLang="zh-TW" sz="1400" dirty="0" smtClean="0">
                <a:latin typeface="Times New Roman" charset="0"/>
              </a:rPr>
              <a:t>%5d</a:t>
            </a:r>
            <a:r>
              <a:rPr lang="en-US" altLang="zh-TW" sz="1400" dirty="0" smtClean="0"/>
              <a:t>”</a:t>
            </a:r>
            <a:r>
              <a:rPr lang="en-US" altLang="zh-TW" sz="1400" dirty="0" smtClean="0">
                <a:latin typeface="Times New Roman" charset="0"/>
              </a:rPr>
              <a:t>,j) ; out[j] = FALSE;</a:t>
            </a:r>
            <a:r>
              <a:rPr lang="en-US" altLang="zh-TW" sz="1400" dirty="0" smtClean="0"/>
              <a:t> </a:t>
            </a:r>
          </a:p>
          <a:p>
            <a:pPr eaLnBrk="1" hangingPunct="1">
              <a:defRPr/>
            </a:pPr>
            <a:r>
              <a:rPr lang="zh-TW" altLang="en-US" sz="1400" dirty="0" smtClean="0"/>
              <a:t>                              </a:t>
            </a:r>
            <a:r>
              <a:rPr lang="en-US" altLang="zh-TW" sz="1400" dirty="0" smtClean="0">
                <a:latin typeface="Times New Roman" charset="0"/>
              </a:rPr>
              <a:t>y = x-&gt;link;</a:t>
            </a:r>
          </a:p>
          <a:p>
            <a:pPr eaLnBrk="1" hangingPunct="1">
              <a:defRPr/>
            </a:pPr>
            <a:r>
              <a:rPr lang="en-US" altLang="zh-TW" sz="1400" dirty="0" smtClean="0">
                <a:latin typeface="Times New Roman" charset="0"/>
              </a:rPr>
              <a:t>                                  x-&gt;link = top; top = x; x</a:t>
            </a:r>
            <a:r>
              <a:rPr lang="en-US" altLang="zh-TW" sz="1400" dirty="0" smtClean="0"/>
              <a:t> </a:t>
            </a:r>
            <a:r>
              <a:rPr lang="zh-TW" altLang="en-US" sz="1400" dirty="0" smtClean="0">
                <a:latin typeface="Times New Roman" charset="0"/>
              </a:rPr>
              <a:t>= </a:t>
            </a:r>
            <a:r>
              <a:rPr lang="en-US" altLang="zh-TW" sz="1400" dirty="0" smtClean="0">
                <a:latin typeface="Times New Roman" charset="0"/>
              </a:rPr>
              <a:t>y;</a:t>
            </a:r>
            <a:r>
              <a:rPr lang="en-US" altLang="zh-TW" sz="1400" dirty="0" smtClean="0"/>
              <a:t> </a:t>
            </a:r>
          </a:p>
          <a:p>
            <a:pPr eaLnBrk="1" hangingPunct="1">
              <a:defRPr/>
            </a:pPr>
            <a:r>
              <a:rPr lang="zh-TW" altLang="en-US" sz="1400" dirty="0" smtClean="0"/>
              <a:t>                         }</a:t>
            </a:r>
          </a:p>
          <a:p>
            <a:pPr eaLnBrk="1" hangingPunct="1">
              <a:defRPr/>
            </a:pPr>
            <a:r>
              <a:rPr lang="zh-TW" altLang="en-US" sz="1400" dirty="0" smtClean="0"/>
              <a:t>                         </a:t>
            </a:r>
            <a:r>
              <a:rPr lang="en-US" altLang="zh-TW" sz="1400" dirty="0" smtClean="0">
                <a:latin typeface="Times New Roman" charset="0"/>
              </a:rPr>
              <a:t>else x = x-&gt;link;</a:t>
            </a:r>
            <a:r>
              <a:rPr lang="en-US" altLang="zh-TW" sz="1400" dirty="0" smtClean="0"/>
              <a:t> </a:t>
            </a:r>
          </a:p>
          <a:p>
            <a:pPr eaLnBrk="1" hangingPunct="1">
              <a:defRPr/>
            </a:pPr>
            <a:r>
              <a:rPr lang="zh-TW" altLang="en-US" sz="1400" dirty="0" smtClean="0"/>
              <a:t>                    }</a:t>
            </a:r>
          </a:p>
          <a:p>
            <a:pPr eaLnBrk="1" hangingPunct="1">
              <a:defRPr/>
            </a:pPr>
            <a:r>
              <a:rPr lang="zh-TW" altLang="en-US" sz="1400" dirty="0" smtClean="0"/>
              <a:t>               </a:t>
            </a:r>
            <a:r>
              <a:rPr lang="en-US" altLang="zh-TW" sz="1400" dirty="0" smtClean="0">
                <a:latin typeface="Times New Roman" charset="0"/>
              </a:rPr>
              <a:t>if (!top) break;</a:t>
            </a:r>
            <a:r>
              <a:rPr lang="en-US" altLang="zh-TW" sz="1400" dirty="0" smtClean="0"/>
              <a:t> </a:t>
            </a:r>
          </a:p>
          <a:p>
            <a:pPr eaLnBrk="1" hangingPunct="1">
              <a:defRPr/>
            </a:pPr>
            <a:r>
              <a:rPr lang="zh-TW" altLang="en-US" sz="1400" dirty="0" smtClean="0"/>
              <a:t>               </a:t>
            </a:r>
            <a:r>
              <a:rPr lang="en-US" altLang="zh-TW" sz="1400" dirty="0" smtClean="0">
                <a:latin typeface="Times New Roman" charset="0"/>
              </a:rPr>
              <a:t>x = </a:t>
            </a:r>
            <a:r>
              <a:rPr lang="en-US" altLang="zh-TW" sz="1400" dirty="0" err="1" smtClean="0">
                <a:latin typeface="Times New Roman" charset="0"/>
              </a:rPr>
              <a:t>seq</a:t>
            </a:r>
            <a:r>
              <a:rPr lang="en-US" altLang="zh-TW" sz="1400" dirty="0" smtClean="0">
                <a:latin typeface="Times New Roman" charset="0"/>
              </a:rPr>
              <a:t> [top-&gt;data]; top = top-&gt;link;</a:t>
            </a:r>
            <a:r>
              <a:rPr lang="en-US" altLang="zh-TW" sz="1400" dirty="0" smtClean="0"/>
              <a:t> </a:t>
            </a:r>
            <a:r>
              <a:rPr lang="zh-TW" altLang="en-US" sz="1400" dirty="0" smtClean="0">
                <a:solidFill>
                  <a:srgbClr val="00FF99"/>
                </a:solidFill>
                <a:latin typeface="Times New Roman" charset="0"/>
              </a:rPr>
              <a:t>/*</a:t>
            </a:r>
            <a:r>
              <a:rPr lang="en-US" altLang="zh-TW" sz="1400" dirty="0" smtClean="0">
                <a:solidFill>
                  <a:srgbClr val="00FF99"/>
                </a:solidFill>
                <a:latin typeface="Times New Roman" charset="0"/>
              </a:rPr>
              <a:t>unstack*/</a:t>
            </a:r>
            <a:r>
              <a:rPr lang="en-US" altLang="zh-TW" sz="1400" dirty="0" smtClean="0"/>
              <a:t> </a:t>
            </a:r>
          </a:p>
          <a:p>
            <a:pPr eaLnBrk="1" hangingPunct="1">
              <a:defRPr/>
            </a:pPr>
            <a:r>
              <a:rPr lang="zh-TW" altLang="en-US" sz="1400" dirty="0" smtClean="0"/>
              <a:t>          }</a:t>
            </a:r>
          </a:p>
          <a:p>
            <a:pPr eaLnBrk="1" hangingPunct="1">
              <a:defRPr/>
            </a:pPr>
            <a:r>
              <a:rPr lang="zh-TW" altLang="en-US" sz="1400" dirty="0" smtClean="0"/>
              <a:t>     }</a:t>
            </a:r>
          </a:p>
          <a:p>
            <a:pPr eaLnBrk="1" hangingPunct="1">
              <a:defRPr/>
            </a:pPr>
            <a:r>
              <a:rPr lang="zh-TW" altLang="en-US" sz="1400" dirty="0" smtClean="0"/>
              <a:t>}</a:t>
            </a:r>
          </a:p>
        </p:txBody>
      </p:sp>
      <p:sp>
        <p:nvSpPr>
          <p:cNvPr id="39940" name="Line 7"/>
          <p:cNvSpPr>
            <a:spLocks noChangeShapeType="1"/>
          </p:cNvSpPr>
          <p:nvPr/>
        </p:nvSpPr>
        <p:spPr bwMode="auto">
          <a:xfrm>
            <a:off x="4343400" y="152400"/>
            <a:ext cx="0" cy="6477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39941" name="Line 9"/>
          <p:cNvSpPr>
            <a:spLocks noChangeShapeType="1"/>
          </p:cNvSpPr>
          <p:nvPr/>
        </p:nvSpPr>
        <p:spPr bwMode="auto">
          <a:xfrm>
            <a:off x="6781800" y="1524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43014" name="文字方塊 5"/>
          <p:cNvSpPr txBox="1">
            <a:spLocks noChangeArrowheads="1"/>
          </p:cNvSpPr>
          <p:nvPr/>
        </p:nvSpPr>
        <p:spPr bwMode="auto">
          <a:xfrm>
            <a:off x="7956550" y="6237288"/>
            <a:ext cx="9286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="1">
                <a:solidFill>
                  <a:srgbClr val="FF0000"/>
                </a:solidFill>
              </a:rPr>
              <a:t>eqrel.c</a:t>
            </a:r>
            <a:endParaRPr lang="zh-TW" altLang="en-US" sz="1800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ChangeArrowheads="1"/>
          </p:cNvSpPr>
          <p:nvPr/>
        </p:nvSpPr>
        <p:spPr bwMode="auto">
          <a:xfrm>
            <a:off x="3635375" y="908050"/>
            <a:ext cx="1152525" cy="792163"/>
          </a:xfrm>
          <a:prstGeom prst="rect">
            <a:avLst/>
          </a:prstGeom>
          <a:solidFill>
            <a:schemeClr val="tx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TW" sz="2400" b="1" smtClean="0">
                <a:solidFill>
                  <a:srgbClr val="FF3300"/>
                </a:solidFill>
              </a:rPr>
              <a:t>data</a:t>
            </a:r>
            <a:r>
              <a:rPr lang="en-US" altLang="zh-TW" smtClean="0"/>
              <a:t> </a:t>
            </a:r>
            <a:endParaRPr lang="zh-TW" altLang="en-US" smtClean="0"/>
          </a:p>
        </p:txBody>
      </p:sp>
      <p:sp>
        <p:nvSpPr>
          <p:cNvPr id="6147" name="Rectangle 5"/>
          <p:cNvSpPr>
            <a:spLocks noChangeArrowheads="1"/>
          </p:cNvSpPr>
          <p:nvPr/>
        </p:nvSpPr>
        <p:spPr bwMode="auto">
          <a:xfrm>
            <a:off x="4787900" y="2205038"/>
            <a:ext cx="1152525" cy="792162"/>
          </a:xfrm>
          <a:prstGeom prst="rect">
            <a:avLst/>
          </a:prstGeom>
          <a:solidFill>
            <a:schemeClr val="tx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TW" sz="2400" b="1" smtClean="0">
                <a:solidFill>
                  <a:srgbClr val="FF3300"/>
                </a:solidFill>
              </a:rPr>
              <a:t>sat</a:t>
            </a:r>
            <a:r>
              <a:rPr lang="en-US" altLang="zh-TW" smtClean="0"/>
              <a:t> </a:t>
            </a:r>
            <a:endParaRPr lang="zh-TW" altLang="en-US" smtClean="0"/>
          </a:p>
        </p:txBody>
      </p:sp>
      <p:sp>
        <p:nvSpPr>
          <p:cNvPr id="6148" name="Rectangle 6"/>
          <p:cNvSpPr>
            <a:spLocks noChangeArrowheads="1"/>
          </p:cNvSpPr>
          <p:nvPr/>
        </p:nvSpPr>
        <p:spPr bwMode="auto">
          <a:xfrm>
            <a:off x="3635375" y="3429000"/>
            <a:ext cx="1152525" cy="792163"/>
          </a:xfrm>
          <a:prstGeom prst="rect">
            <a:avLst/>
          </a:prstGeom>
          <a:solidFill>
            <a:schemeClr val="tx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TW" sz="2400" b="1" smtClean="0">
                <a:solidFill>
                  <a:srgbClr val="FF3300"/>
                </a:solidFill>
              </a:rPr>
              <a:t>mat</a:t>
            </a:r>
            <a:r>
              <a:rPr lang="en-US" altLang="zh-TW" smtClean="0"/>
              <a:t> </a:t>
            </a:r>
            <a:endParaRPr lang="zh-TW" altLang="en-US" smtClean="0"/>
          </a:p>
        </p:txBody>
      </p:sp>
      <p:sp>
        <p:nvSpPr>
          <p:cNvPr id="6149" name="Rectangle 7"/>
          <p:cNvSpPr>
            <a:spLocks noChangeArrowheads="1"/>
          </p:cNvSpPr>
          <p:nvPr/>
        </p:nvSpPr>
        <p:spPr bwMode="auto">
          <a:xfrm>
            <a:off x="6588125" y="2205038"/>
            <a:ext cx="1152525" cy="792162"/>
          </a:xfrm>
          <a:prstGeom prst="rect">
            <a:avLst/>
          </a:prstGeom>
          <a:solidFill>
            <a:schemeClr val="tx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TW" sz="2400" b="1" smtClean="0">
                <a:solidFill>
                  <a:srgbClr val="FF3300"/>
                </a:solidFill>
              </a:rPr>
              <a:t>vat</a:t>
            </a:r>
            <a:r>
              <a:rPr lang="en-US" altLang="zh-TW" smtClean="0"/>
              <a:t> </a:t>
            </a:r>
            <a:endParaRPr lang="zh-TW" altLang="en-US" smtClean="0"/>
          </a:p>
        </p:txBody>
      </p:sp>
      <p:sp>
        <p:nvSpPr>
          <p:cNvPr id="6150" name="Rectangle 8"/>
          <p:cNvSpPr>
            <a:spLocks noChangeArrowheads="1"/>
          </p:cNvSpPr>
          <p:nvPr/>
        </p:nvSpPr>
        <p:spPr bwMode="auto">
          <a:xfrm>
            <a:off x="2413000" y="2205038"/>
            <a:ext cx="1079500" cy="792162"/>
          </a:xfrm>
          <a:prstGeom prst="rect">
            <a:avLst/>
          </a:prstGeom>
          <a:solidFill>
            <a:schemeClr val="tx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TW" sz="2400" b="1" smtClean="0">
                <a:solidFill>
                  <a:srgbClr val="FF3300"/>
                </a:solidFill>
              </a:rPr>
              <a:t>cat</a:t>
            </a:r>
            <a:r>
              <a:rPr lang="en-US" altLang="zh-TW" smtClean="0"/>
              <a:t> </a:t>
            </a:r>
            <a:endParaRPr lang="zh-TW" altLang="en-US" smtClean="0"/>
          </a:p>
        </p:txBody>
      </p:sp>
      <p:sp>
        <p:nvSpPr>
          <p:cNvPr id="6151" name="Rectangle 9"/>
          <p:cNvSpPr>
            <a:spLocks noChangeArrowheads="1"/>
          </p:cNvSpPr>
          <p:nvPr/>
        </p:nvSpPr>
        <p:spPr bwMode="auto">
          <a:xfrm>
            <a:off x="755650" y="2205038"/>
            <a:ext cx="1081088" cy="792162"/>
          </a:xfrm>
          <a:prstGeom prst="rect">
            <a:avLst/>
          </a:prstGeom>
          <a:solidFill>
            <a:schemeClr val="tx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defRPr/>
            </a:pPr>
            <a:endParaRPr lang="zh-TW" altLang="en-US" smtClean="0">
              <a:solidFill>
                <a:srgbClr val="FF3300"/>
              </a:solidFill>
            </a:endParaRPr>
          </a:p>
        </p:txBody>
      </p:sp>
      <p:sp>
        <p:nvSpPr>
          <p:cNvPr id="6152" name="Text Box 11"/>
          <p:cNvSpPr txBox="1">
            <a:spLocks noChangeArrowheads="1"/>
          </p:cNvSpPr>
          <p:nvPr/>
        </p:nvSpPr>
        <p:spPr bwMode="auto">
          <a:xfrm>
            <a:off x="5292725" y="4508500"/>
            <a:ext cx="3940175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TW" altLang="en-US" sz="2400" b="1" smtClean="0"/>
              <a:t>指標：</a:t>
            </a:r>
            <a:r>
              <a:rPr lang="en-US" altLang="zh-TW" sz="2400" b="1" smtClean="0"/>
              <a:t>pointer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TW" sz="2400" b="1" smtClean="0"/>
              <a:t>int  i, *pi 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TW" sz="2400" b="1" smtClean="0"/>
              <a:t>pi  =  &amp;i 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TW" sz="2400" b="1" smtClean="0">
                <a:solidFill>
                  <a:srgbClr val="FF3300"/>
                </a:solidFill>
              </a:rPr>
              <a:t>pointer </a:t>
            </a:r>
            <a:r>
              <a:rPr lang="zh-TW" altLang="en-US" sz="2400" b="1" smtClean="0">
                <a:solidFill>
                  <a:srgbClr val="FF3300"/>
                </a:solidFill>
              </a:rPr>
              <a:t>接受地址或 </a:t>
            </a:r>
            <a:r>
              <a:rPr lang="en-US" altLang="zh-TW" sz="2400" b="1" smtClean="0">
                <a:solidFill>
                  <a:srgbClr val="FF3300"/>
                </a:solidFill>
              </a:rPr>
              <a:t>pointer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TW" sz="2400" b="1" smtClean="0">
                <a:solidFill>
                  <a:srgbClr val="FF3300"/>
                </a:solidFill>
              </a:rPr>
              <a:t>pi = NULL ; (</a:t>
            </a:r>
            <a:r>
              <a:rPr lang="zh-TW" altLang="en-US" sz="2400" b="1" smtClean="0">
                <a:solidFill>
                  <a:srgbClr val="FF3300"/>
                </a:solidFill>
              </a:rPr>
              <a:t>虛指標</a:t>
            </a:r>
            <a:r>
              <a:rPr lang="en-US" altLang="zh-TW" sz="2400" b="1" smtClean="0">
                <a:solidFill>
                  <a:srgbClr val="FF3300"/>
                </a:solidFill>
              </a:rPr>
              <a:t>)</a:t>
            </a:r>
            <a:endParaRPr lang="zh-TW" altLang="en-US" sz="2400" b="1" smtClean="0">
              <a:solidFill>
                <a:srgbClr val="FF3300"/>
              </a:solidFill>
            </a:endParaRPr>
          </a:p>
        </p:txBody>
      </p:sp>
      <p:sp>
        <p:nvSpPr>
          <p:cNvPr id="6153" name="Line 12"/>
          <p:cNvSpPr>
            <a:spLocks noChangeShapeType="1"/>
          </p:cNvSpPr>
          <p:nvPr/>
        </p:nvSpPr>
        <p:spPr bwMode="auto">
          <a:xfrm>
            <a:off x="4572000" y="908050"/>
            <a:ext cx="0" cy="792163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6154" name="Line 13"/>
          <p:cNvSpPr>
            <a:spLocks noChangeShapeType="1"/>
          </p:cNvSpPr>
          <p:nvPr/>
        </p:nvSpPr>
        <p:spPr bwMode="auto">
          <a:xfrm>
            <a:off x="5724525" y="2205038"/>
            <a:ext cx="0" cy="792162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6155" name="Line 14"/>
          <p:cNvSpPr>
            <a:spLocks noChangeShapeType="1"/>
          </p:cNvSpPr>
          <p:nvPr/>
        </p:nvSpPr>
        <p:spPr bwMode="auto">
          <a:xfrm>
            <a:off x="4572000" y="3429000"/>
            <a:ext cx="0" cy="792163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6156" name="Line 15"/>
          <p:cNvSpPr>
            <a:spLocks noChangeShapeType="1"/>
          </p:cNvSpPr>
          <p:nvPr/>
        </p:nvSpPr>
        <p:spPr bwMode="auto">
          <a:xfrm>
            <a:off x="7524750" y="2205038"/>
            <a:ext cx="0" cy="792162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6157" name="Line 17"/>
          <p:cNvSpPr>
            <a:spLocks noChangeShapeType="1"/>
          </p:cNvSpPr>
          <p:nvPr/>
        </p:nvSpPr>
        <p:spPr bwMode="auto">
          <a:xfrm>
            <a:off x="1619250" y="2205038"/>
            <a:ext cx="0" cy="792162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6158" name="Line 18"/>
          <p:cNvSpPr>
            <a:spLocks noChangeShapeType="1"/>
          </p:cNvSpPr>
          <p:nvPr/>
        </p:nvSpPr>
        <p:spPr bwMode="auto">
          <a:xfrm>
            <a:off x="3276600" y="2205038"/>
            <a:ext cx="0" cy="792162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6159" name="Text Box 20"/>
          <p:cNvSpPr txBox="1">
            <a:spLocks noChangeArrowheads="1"/>
          </p:cNvSpPr>
          <p:nvPr/>
        </p:nvSpPr>
        <p:spPr bwMode="auto">
          <a:xfrm>
            <a:off x="881063" y="2336800"/>
            <a:ext cx="7048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TW" sz="2400" b="1" smtClean="0">
                <a:solidFill>
                  <a:srgbClr val="FF3300"/>
                </a:solidFill>
              </a:rPr>
              <a:t>bat</a:t>
            </a:r>
            <a:r>
              <a:rPr lang="en-US" altLang="zh-TW" smtClean="0">
                <a:solidFill>
                  <a:srgbClr val="FF3300"/>
                </a:solidFill>
              </a:rPr>
              <a:t> </a:t>
            </a:r>
            <a:endParaRPr lang="zh-TW" altLang="en-US" smtClean="0">
              <a:solidFill>
                <a:srgbClr val="FF3300"/>
              </a:solidFill>
            </a:endParaRPr>
          </a:p>
        </p:txBody>
      </p:sp>
      <p:sp>
        <p:nvSpPr>
          <p:cNvPr id="6160" name="Line 25"/>
          <p:cNvSpPr>
            <a:spLocks noChangeShapeType="1"/>
          </p:cNvSpPr>
          <p:nvPr/>
        </p:nvSpPr>
        <p:spPr bwMode="auto">
          <a:xfrm>
            <a:off x="1979613" y="2565400"/>
            <a:ext cx="360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6161" name="Line 27"/>
          <p:cNvSpPr>
            <a:spLocks noChangeShapeType="1"/>
          </p:cNvSpPr>
          <p:nvPr/>
        </p:nvSpPr>
        <p:spPr bwMode="auto">
          <a:xfrm>
            <a:off x="3635375" y="2565400"/>
            <a:ext cx="10080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6162" name="Line 28"/>
          <p:cNvSpPr>
            <a:spLocks noChangeShapeType="1"/>
          </p:cNvSpPr>
          <p:nvPr/>
        </p:nvSpPr>
        <p:spPr bwMode="auto">
          <a:xfrm>
            <a:off x="6083300" y="2565400"/>
            <a:ext cx="360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6163" name="Line 29"/>
          <p:cNvSpPr>
            <a:spLocks noChangeShapeType="1"/>
          </p:cNvSpPr>
          <p:nvPr/>
        </p:nvSpPr>
        <p:spPr bwMode="auto">
          <a:xfrm>
            <a:off x="7883525" y="2565400"/>
            <a:ext cx="360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6164" name="Line 30"/>
          <p:cNvSpPr>
            <a:spLocks noChangeShapeType="1"/>
          </p:cNvSpPr>
          <p:nvPr/>
        </p:nvSpPr>
        <p:spPr bwMode="auto">
          <a:xfrm>
            <a:off x="8243888" y="2565400"/>
            <a:ext cx="0" cy="792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6165" name="Line 31"/>
          <p:cNvSpPr>
            <a:spLocks noChangeShapeType="1"/>
          </p:cNvSpPr>
          <p:nvPr/>
        </p:nvSpPr>
        <p:spPr bwMode="auto">
          <a:xfrm>
            <a:off x="8027988" y="3357563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6166" name="Line 32"/>
          <p:cNvSpPr>
            <a:spLocks noChangeShapeType="1"/>
          </p:cNvSpPr>
          <p:nvPr/>
        </p:nvSpPr>
        <p:spPr bwMode="auto">
          <a:xfrm>
            <a:off x="8027988" y="3573463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6167" name="Line 33"/>
          <p:cNvSpPr>
            <a:spLocks noChangeShapeType="1"/>
          </p:cNvSpPr>
          <p:nvPr/>
        </p:nvSpPr>
        <p:spPr bwMode="auto">
          <a:xfrm>
            <a:off x="4787900" y="1341438"/>
            <a:ext cx="1368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6168" name="Text Box 34"/>
          <p:cNvSpPr txBox="1">
            <a:spLocks noChangeArrowheads="1"/>
          </p:cNvSpPr>
          <p:nvPr/>
        </p:nvSpPr>
        <p:spPr bwMode="auto">
          <a:xfrm>
            <a:off x="3487738" y="396875"/>
            <a:ext cx="1717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TW" sz="2400" b="1" smtClean="0">
                <a:solidFill>
                  <a:srgbClr val="FFFF00"/>
                </a:solidFill>
              </a:rPr>
              <a:t>node    ptr</a:t>
            </a:r>
            <a:r>
              <a:rPr lang="en-US" altLang="zh-TW" smtClean="0"/>
              <a:t> </a:t>
            </a:r>
            <a:endParaRPr lang="zh-TW" altLang="en-US" smtClean="0"/>
          </a:p>
        </p:txBody>
      </p:sp>
      <p:sp>
        <p:nvSpPr>
          <p:cNvPr id="6169" name="Text Box 35"/>
          <p:cNvSpPr txBox="1">
            <a:spLocks noChangeArrowheads="1"/>
          </p:cNvSpPr>
          <p:nvPr/>
        </p:nvSpPr>
        <p:spPr bwMode="auto">
          <a:xfrm>
            <a:off x="6281738" y="1125538"/>
            <a:ext cx="1936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defRPr/>
            </a:pPr>
            <a:r>
              <a:rPr lang="zh-TW" altLang="en-US" b="1" smtClean="0">
                <a:solidFill>
                  <a:srgbClr val="FFFF00"/>
                </a:solidFill>
              </a:rPr>
              <a:t>指向下一個</a:t>
            </a:r>
            <a:r>
              <a:rPr lang="en-US" altLang="zh-TW" b="1" smtClean="0">
                <a:solidFill>
                  <a:srgbClr val="FFFF00"/>
                </a:solidFill>
              </a:rPr>
              <a:t>node</a:t>
            </a:r>
            <a:r>
              <a:rPr lang="en-US" altLang="zh-TW" smtClean="0"/>
              <a:t> </a:t>
            </a:r>
            <a:endParaRPr lang="zh-TW" altLang="en-US" smtClean="0"/>
          </a:p>
        </p:txBody>
      </p:sp>
      <p:sp>
        <p:nvSpPr>
          <p:cNvPr id="6170" name="Text Box 36"/>
          <p:cNvSpPr txBox="1">
            <a:spLocks noChangeArrowheads="1"/>
          </p:cNvSpPr>
          <p:nvPr/>
        </p:nvSpPr>
        <p:spPr bwMode="auto">
          <a:xfrm>
            <a:off x="3967163" y="2295525"/>
            <a:ext cx="4175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TW" sz="2400" b="1" smtClean="0">
                <a:solidFill>
                  <a:srgbClr val="FF3300"/>
                </a:solidFill>
              </a:rPr>
              <a:t>x</a:t>
            </a:r>
            <a:r>
              <a:rPr lang="en-US" altLang="zh-TW" smtClean="0"/>
              <a:t> </a:t>
            </a:r>
            <a:endParaRPr lang="zh-TW" altLang="en-US" smtClean="0"/>
          </a:p>
        </p:txBody>
      </p:sp>
      <p:sp>
        <p:nvSpPr>
          <p:cNvPr id="6171" name="Line 37"/>
          <p:cNvSpPr>
            <a:spLocks noChangeShapeType="1"/>
          </p:cNvSpPr>
          <p:nvPr/>
        </p:nvSpPr>
        <p:spPr bwMode="auto">
          <a:xfrm>
            <a:off x="3419475" y="2997200"/>
            <a:ext cx="288925" cy="4318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6172" name="Line 38"/>
          <p:cNvSpPr>
            <a:spLocks noChangeShapeType="1"/>
          </p:cNvSpPr>
          <p:nvPr/>
        </p:nvSpPr>
        <p:spPr bwMode="auto">
          <a:xfrm flipV="1">
            <a:off x="4787900" y="2997200"/>
            <a:ext cx="504825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13351" name="Text Box 39"/>
          <p:cNvSpPr txBox="1">
            <a:spLocks noChangeArrowheads="1"/>
          </p:cNvSpPr>
          <p:nvPr/>
        </p:nvSpPr>
        <p:spPr bwMode="auto">
          <a:xfrm>
            <a:off x="409575" y="231775"/>
            <a:ext cx="128428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zh-TW" altLang="en-US" sz="4000" b="1">
                <a:solidFill>
                  <a:schemeClr val="accent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鍵結</a:t>
            </a:r>
            <a:r>
              <a:rPr lang="zh-TW" altLang="en-US" sz="2400" b="1">
                <a:latin typeface="Arial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4"/>
          <p:cNvSpPr txBox="1">
            <a:spLocks noChangeArrowheads="1"/>
          </p:cNvSpPr>
          <p:nvPr/>
        </p:nvSpPr>
        <p:spPr bwMode="auto">
          <a:xfrm>
            <a:off x="104775" y="1271588"/>
            <a:ext cx="8999538" cy="550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defRPr/>
            </a:pPr>
            <a:r>
              <a:rPr lang="en-US" altLang="zh-TW" sz="3200" dirty="0" smtClean="0"/>
              <a:t>Ex :</a:t>
            </a:r>
          </a:p>
          <a:p>
            <a:pPr eaLnBrk="1" hangingPunct="1">
              <a:defRPr/>
            </a:pPr>
            <a:r>
              <a:rPr lang="en-US" altLang="zh-TW" sz="3200" dirty="0" err="1" smtClean="0">
                <a:latin typeface="Consolas" charset="0"/>
              </a:rPr>
              <a:t>int</a:t>
            </a:r>
            <a:r>
              <a:rPr lang="en-US" altLang="zh-TW" sz="3200" dirty="0" smtClean="0">
                <a:latin typeface="Consolas" charset="0"/>
              </a:rPr>
              <a:t> n = 10, *pi, *</a:t>
            </a:r>
            <a:r>
              <a:rPr lang="en-US" altLang="zh-TW" sz="3200" dirty="0" err="1" smtClean="0">
                <a:latin typeface="Consolas" charset="0"/>
              </a:rPr>
              <a:t>parray</a:t>
            </a:r>
            <a:r>
              <a:rPr lang="en-US" altLang="zh-TW" sz="3200" dirty="0" smtClean="0">
                <a:latin typeface="Consolas" charset="0"/>
              </a:rPr>
              <a:t>;</a:t>
            </a:r>
          </a:p>
          <a:p>
            <a:pPr eaLnBrk="1" hangingPunct="1">
              <a:defRPr/>
            </a:pPr>
            <a:r>
              <a:rPr lang="en-US" altLang="zh-TW" sz="3200" dirty="0" smtClean="0">
                <a:latin typeface="Consolas" charset="0"/>
              </a:rPr>
              <a:t>float *pf;</a:t>
            </a:r>
          </a:p>
          <a:p>
            <a:pPr eaLnBrk="1" hangingPunct="1">
              <a:defRPr/>
            </a:pPr>
            <a:r>
              <a:rPr lang="en-US" altLang="zh-TW" sz="3200" dirty="0" smtClean="0">
                <a:latin typeface="Consolas" charset="0"/>
              </a:rPr>
              <a:t>pi = (</a:t>
            </a:r>
            <a:r>
              <a:rPr lang="en-US" altLang="zh-TW" sz="3200" dirty="0" err="1" smtClean="0">
                <a:latin typeface="Consolas" charset="0"/>
              </a:rPr>
              <a:t>int</a:t>
            </a:r>
            <a:r>
              <a:rPr lang="en-US" altLang="zh-TW" sz="3200" dirty="0" smtClean="0">
                <a:latin typeface="Consolas" charset="0"/>
              </a:rPr>
              <a:t> *)</a:t>
            </a:r>
            <a:r>
              <a:rPr lang="en-US" altLang="zh-TW" sz="3200" dirty="0" err="1" smtClean="0">
                <a:solidFill>
                  <a:srgbClr val="FF0000"/>
                </a:solidFill>
                <a:latin typeface="Consolas" charset="0"/>
              </a:rPr>
              <a:t>malloc</a:t>
            </a:r>
            <a:r>
              <a:rPr lang="en-US" altLang="zh-TW" sz="3200" dirty="0" smtClean="0">
                <a:latin typeface="Consolas" charset="0"/>
              </a:rPr>
              <a:t>(</a:t>
            </a:r>
            <a:r>
              <a:rPr lang="en-US" altLang="zh-TW" sz="3200" dirty="0" err="1" smtClean="0">
                <a:latin typeface="Consolas" charset="0"/>
              </a:rPr>
              <a:t>sizeof</a:t>
            </a:r>
            <a:r>
              <a:rPr lang="en-US" altLang="zh-TW" sz="3200" dirty="0" smtClean="0">
                <a:latin typeface="Consolas" charset="0"/>
              </a:rPr>
              <a:t>(</a:t>
            </a:r>
            <a:r>
              <a:rPr lang="en-US" altLang="zh-TW" sz="3200" dirty="0" err="1" smtClean="0">
                <a:latin typeface="Consolas" charset="0"/>
              </a:rPr>
              <a:t>int</a:t>
            </a:r>
            <a:r>
              <a:rPr lang="en-US" altLang="zh-TW" sz="3200" dirty="0" smtClean="0">
                <a:latin typeface="Consolas" charset="0"/>
              </a:rPr>
              <a:t>));</a:t>
            </a:r>
          </a:p>
          <a:p>
            <a:pPr eaLnBrk="1" hangingPunct="1">
              <a:defRPr/>
            </a:pPr>
            <a:r>
              <a:rPr lang="en-US" altLang="zh-TW" sz="3200" dirty="0" smtClean="0">
                <a:latin typeface="Consolas" charset="0"/>
              </a:rPr>
              <a:t>pf = (float *)</a:t>
            </a:r>
            <a:r>
              <a:rPr lang="en-US" altLang="zh-TW" sz="3200" dirty="0" err="1" smtClean="0">
                <a:solidFill>
                  <a:srgbClr val="FF0000"/>
                </a:solidFill>
                <a:latin typeface="Consolas" charset="0"/>
              </a:rPr>
              <a:t>malloc</a:t>
            </a:r>
            <a:r>
              <a:rPr lang="en-US" altLang="zh-TW" sz="3200" dirty="0" smtClean="0">
                <a:latin typeface="Consolas" charset="0"/>
              </a:rPr>
              <a:t>(</a:t>
            </a:r>
            <a:r>
              <a:rPr lang="en-US" altLang="zh-TW" sz="3200" dirty="0" err="1" smtClean="0">
                <a:latin typeface="Consolas" charset="0"/>
              </a:rPr>
              <a:t>sizeof</a:t>
            </a:r>
            <a:r>
              <a:rPr lang="en-US" altLang="zh-TW" sz="3200" dirty="0" smtClean="0">
                <a:latin typeface="Consolas" charset="0"/>
              </a:rPr>
              <a:t>(float));</a:t>
            </a:r>
          </a:p>
          <a:p>
            <a:pPr eaLnBrk="1" hangingPunct="1">
              <a:defRPr/>
            </a:pPr>
            <a:r>
              <a:rPr lang="en-US" altLang="zh-TW" sz="3200" dirty="0" smtClean="0">
                <a:latin typeface="Consolas" charset="0"/>
              </a:rPr>
              <a:t>*pi = 1024;</a:t>
            </a:r>
          </a:p>
          <a:p>
            <a:pPr eaLnBrk="1" hangingPunct="1">
              <a:defRPr/>
            </a:pPr>
            <a:r>
              <a:rPr lang="en-US" altLang="zh-TW" sz="3200" dirty="0" smtClean="0">
                <a:latin typeface="Consolas" charset="0"/>
              </a:rPr>
              <a:t>*pf = 3.14;</a:t>
            </a:r>
          </a:p>
          <a:p>
            <a:pPr eaLnBrk="1" hangingPunct="1">
              <a:defRPr/>
            </a:pPr>
            <a:r>
              <a:rPr lang="en-US" altLang="zh-TW" sz="3200" dirty="0" smtClean="0">
                <a:solidFill>
                  <a:srgbClr val="FF0000"/>
                </a:solidFill>
                <a:latin typeface="Consolas" charset="0"/>
              </a:rPr>
              <a:t>free</a:t>
            </a:r>
            <a:r>
              <a:rPr lang="en-US" altLang="zh-TW" sz="3200" dirty="0" smtClean="0">
                <a:latin typeface="Consolas" charset="0"/>
              </a:rPr>
              <a:t>(pi); </a:t>
            </a:r>
            <a:r>
              <a:rPr lang="en-US" altLang="zh-TW" sz="3200" dirty="0" smtClean="0">
                <a:solidFill>
                  <a:srgbClr val="FF0000"/>
                </a:solidFill>
                <a:latin typeface="Consolas" charset="0"/>
              </a:rPr>
              <a:t>free</a:t>
            </a:r>
            <a:r>
              <a:rPr lang="en-US" altLang="zh-TW" sz="3200" dirty="0" smtClean="0">
                <a:latin typeface="Consolas" charset="0"/>
              </a:rPr>
              <a:t>(pf);</a:t>
            </a:r>
          </a:p>
          <a:p>
            <a:pPr eaLnBrk="1" hangingPunct="1">
              <a:defRPr/>
            </a:pPr>
            <a:r>
              <a:rPr lang="en-US" altLang="zh-TW" sz="3200" dirty="0" err="1" smtClean="0">
                <a:latin typeface="Consolas" charset="0"/>
              </a:rPr>
              <a:t>parray</a:t>
            </a:r>
            <a:r>
              <a:rPr lang="en-US" altLang="zh-TW" sz="3200" dirty="0" smtClean="0">
                <a:latin typeface="Consolas" charset="0"/>
              </a:rPr>
              <a:t> = (</a:t>
            </a:r>
            <a:r>
              <a:rPr lang="en-US" altLang="zh-TW" sz="3200" dirty="0" err="1" smtClean="0">
                <a:latin typeface="Consolas" charset="0"/>
              </a:rPr>
              <a:t>int</a:t>
            </a:r>
            <a:r>
              <a:rPr lang="en-US" altLang="zh-TW" sz="3200" dirty="0" smtClean="0">
                <a:latin typeface="Consolas" charset="0"/>
              </a:rPr>
              <a:t> *)</a:t>
            </a:r>
            <a:r>
              <a:rPr lang="en-US" altLang="zh-TW" sz="3200" dirty="0" err="1" smtClean="0">
                <a:solidFill>
                  <a:srgbClr val="FF0000"/>
                </a:solidFill>
                <a:latin typeface="Consolas" charset="0"/>
              </a:rPr>
              <a:t>calloc</a:t>
            </a:r>
            <a:r>
              <a:rPr lang="en-US" altLang="zh-TW" sz="3200" dirty="0" smtClean="0">
                <a:latin typeface="Consolas" charset="0"/>
              </a:rPr>
              <a:t>(n, </a:t>
            </a:r>
            <a:r>
              <a:rPr lang="en-US" altLang="zh-TW" sz="3200" dirty="0" err="1" smtClean="0">
                <a:latin typeface="Consolas" charset="0"/>
              </a:rPr>
              <a:t>sizeof</a:t>
            </a:r>
            <a:r>
              <a:rPr lang="en-US" altLang="zh-TW" sz="3200" dirty="0" smtClean="0">
                <a:latin typeface="Consolas" charset="0"/>
              </a:rPr>
              <a:t>(</a:t>
            </a:r>
            <a:r>
              <a:rPr lang="en-US" altLang="zh-TW" sz="3200" dirty="0" err="1" smtClean="0">
                <a:latin typeface="Consolas" charset="0"/>
              </a:rPr>
              <a:t>int</a:t>
            </a:r>
            <a:r>
              <a:rPr lang="en-US" altLang="zh-TW" sz="3200" dirty="0" smtClean="0">
                <a:latin typeface="Consolas" charset="0"/>
              </a:rPr>
              <a:t>));</a:t>
            </a:r>
          </a:p>
          <a:p>
            <a:pPr eaLnBrk="1" hangingPunct="1">
              <a:defRPr/>
            </a:pPr>
            <a:r>
              <a:rPr lang="en-US" altLang="zh-TW" sz="3200" dirty="0" err="1" smtClean="0"/>
              <a:t>parray</a:t>
            </a:r>
            <a:r>
              <a:rPr lang="en-US" altLang="zh-TW" sz="3200" dirty="0" smtClean="0"/>
              <a:t>[0] ,…………</a:t>
            </a:r>
            <a:r>
              <a:rPr lang="en-US" altLang="zh-TW" sz="3200" dirty="0" err="1" smtClean="0"/>
              <a:t>parray</a:t>
            </a:r>
            <a:r>
              <a:rPr lang="en-US" altLang="zh-TW" sz="3200" dirty="0" smtClean="0"/>
              <a:t>[n-1]</a:t>
            </a:r>
          </a:p>
          <a:p>
            <a:pPr eaLnBrk="1" hangingPunct="1">
              <a:defRPr/>
            </a:pPr>
            <a:r>
              <a:rPr lang="en-US" altLang="zh-TW" sz="3200" dirty="0">
                <a:solidFill>
                  <a:srgbClr val="FF0000"/>
                </a:solidFill>
                <a:latin typeface="Consolas" charset="0"/>
              </a:rPr>
              <a:t>free</a:t>
            </a:r>
            <a:r>
              <a:rPr lang="en-US" altLang="zh-TW" sz="3200" dirty="0">
                <a:latin typeface="Consolas" charset="0"/>
              </a:rPr>
              <a:t>(</a:t>
            </a:r>
            <a:r>
              <a:rPr lang="en-US" altLang="zh-TW" sz="3200" dirty="0" err="1">
                <a:latin typeface="Consolas" charset="0"/>
              </a:rPr>
              <a:t>parray</a:t>
            </a:r>
            <a:r>
              <a:rPr lang="en-US" altLang="zh-TW" sz="3200" dirty="0" smtClean="0">
                <a:latin typeface="Consolas" charset="0"/>
              </a:rPr>
              <a:t>);</a:t>
            </a:r>
            <a:endParaRPr lang="en-US" altLang="zh-TW" sz="3200" dirty="0">
              <a:latin typeface="Consolas" charset="0"/>
            </a:endParaRPr>
          </a:p>
        </p:txBody>
      </p:sp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684213" y="328613"/>
            <a:ext cx="7559675" cy="143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zh-TW" altLang="en-US" sz="4400" b="1">
                <a:solidFill>
                  <a:schemeClr val="accent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動態配置記憶體</a:t>
            </a:r>
          </a:p>
          <a:p>
            <a:pPr algn="ctr" eaLnBrk="1" hangingPunct="1">
              <a:defRPr/>
            </a:pPr>
            <a:endParaRPr lang="zh-TW" altLang="en-US" sz="4400" b="1">
              <a:solidFill>
                <a:schemeClr val="accent1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ChangeArrowheads="1"/>
          </p:cNvSpPr>
          <p:nvPr/>
        </p:nvSpPr>
        <p:spPr bwMode="auto">
          <a:xfrm>
            <a:off x="898525" y="1989138"/>
            <a:ext cx="1081088" cy="792162"/>
          </a:xfrm>
          <a:prstGeom prst="rect">
            <a:avLst/>
          </a:prstGeom>
          <a:solidFill>
            <a:schemeClr val="tx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defRPr/>
            </a:pPr>
            <a:endParaRPr lang="zh-TW" altLang="en-US" smtClean="0">
              <a:solidFill>
                <a:srgbClr val="FF3300"/>
              </a:solidFill>
            </a:endParaRPr>
          </a:p>
        </p:txBody>
      </p:sp>
      <p:sp>
        <p:nvSpPr>
          <p:cNvPr id="8195" name="Rectangle 5"/>
          <p:cNvSpPr>
            <a:spLocks noChangeArrowheads="1"/>
          </p:cNvSpPr>
          <p:nvPr/>
        </p:nvSpPr>
        <p:spPr bwMode="auto">
          <a:xfrm>
            <a:off x="2698750" y="1989138"/>
            <a:ext cx="1081088" cy="792162"/>
          </a:xfrm>
          <a:prstGeom prst="rect">
            <a:avLst/>
          </a:prstGeom>
          <a:solidFill>
            <a:schemeClr val="tx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defRPr/>
            </a:pPr>
            <a:endParaRPr lang="zh-TW" altLang="en-US" smtClean="0">
              <a:solidFill>
                <a:srgbClr val="FF3300"/>
              </a:solidFill>
            </a:endParaRPr>
          </a:p>
        </p:txBody>
      </p:sp>
      <p:sp>
        <p:nvSpPr>
          <p:cNvPr id="8196" name="Rectangle 6"/>
          <p:cNvSpPr>
            <a:spLocks noChangeArrowheads="1"/>
          </p:cNvSpPr>
          <p:nvPr/>
        </p:nvSpPr>
        <p:spPr bwMode="auto">
          <a:xfrm>
            <a:off x="4498975" y="1989138"/>
            <a:ext cx="1081088" cy="792162"/>
          </a:xfrm>
          <a:prstGeom prst="rect">
            <a:avLst/>
          </a:prstGeom>
          <a:solidFill>
            <a:schemeClr val="tx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defRPr/>
            </a:pPr>
            <a:endParaRPr lang="zh-TW" altLang="en-US" smtClean="0">
              <a:solidFill>
                <a:srgbClr val="FF3300"/>
              </a:solidFill>
            </a:endParaRPr>
          </a:p>
        </p:txBody>
      </p:sp>
      <p:sp>
        <p:nvSpPr>
          <p:cNvPr id="8197" name="Rectangle 7"/>
          <p:cNvSpPr>
            <a:spLocks noChangeArrowheads="1"/>
          </p:cNvSpPr>
          <p:nvPr/>
        </p:nvSpPr>
        <p:spPr bwMode="auto">
          <a:xfrm>
            <a:off x="6372225" y="1989138"/>
            <a:ext cx="1081088" cy="792162"/>
          </a:xfrm>
          <a:prstGeom prst="rect">
            <a:avLst/>
          </a:prstGeom>
          <a:solidFill>
            <a:schemeClr val="tx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defRPr/>
            </a:pPr>
            <a:endParaRPr lang="zh-TW" altLang="en-US" smtClean="0">
              <a:solidFill>
                <a:srgbClr val="FF3300"/>
              </a:solidFill>
            </a:endParaRPr>
          </a:p>
        </p:txBody>
      </p:sp>
      <p:sp>
        <p:nvSpPr>
          <p:cNvPr id="8198" name="Text Box 8"/>
          <p:cNvSpPr txBox="1">
            <a:spLocks noChangeArrowheads="1"/>
          </p:cNvSpPr>
          <p:nvPr/>
        </p:nvSpPr>
        <p:spPr bwMode="auto">
          <a:xfrm>
            <a:off x="250825" y="279400"/>
            <a:ext cx="81375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defRPr/>
            </a:pPr>
            <a:r>
              <a:rPr lang="zh-TW" altLang="en-US" sz="4000" b="1" smtClean="0"/>
              <a:t>單向鍵結串列</a:t>
            </a:r>
          </a:p>
        </p:txBody>
      </p:sp>
      <p:sp>
        <p:nvSpPr>
          <p:cNvPr id="8199" name="Text Box 9"/>
          <p:cNvSpPr txBox="1">
            <a:spLocks noChangeArrowheads="1"/>
          </p:cNvSpPr>
          <p:nvPr/>
        </p:nvSpPr>
        <p:spPr bwMode="auto">
          <a:xfrm>
            <a:off x="514350" y="1049338"/>
            <a:ext cx="7715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TW" sz="3200" smtClean="0"/>
              <a:t>Ex:</a:t>
            </a:r>
          </a:p>
        </p:txBody>
      </p:sp>
      <p:sp>
        <p:nvSpPr>
          <p:cNvPr id="8200" name="Line 10"/>
          <p:cNvSpPr>
            <a:spLocks noChangeShapeType="1"/>
          </p:cNvSpPr>
          <p:nvPr/>
        </p:nvSpPr>
        <p:spPr bwMode="auto">
          <a:xfrm>
            <a:off x="1763713" y="1989138"/>
            <a:ext cx="0" cy="792162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8201" name="Line 11"/>
          <p:cNvSpPr>
            <a:spLocks noChangeShapeType="1"/>
          </p:cNvSpPr>
          <p:nvPr/>
        </p:nvSpPr>
        <p:spPr bwMode="auto">
          <a:xfrm>
            <a:off x="7235825" y="1989138"/>
            <a:ext cx="0" cy="792162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8202" name="Line 12"/>
          <p:cNvSpPr>
            <a:spLocks noChangeShapeType="1"/>
          </p:cNvSpPr>
          <p:nvPr/>
        </p:nvSpPr>
        <p:spPr bwMode="auto">
          <a:xfrm>
            <a:off x="5364163" y="1989138"/>
            <a:ext cx="0" cy="792162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8203" name="Line 13"/>
          <p:cNvSpPr>
            <a:spLocks noChangeShapeType="1"/>
          </p:cNvSpPr>
          <p:nvPr/>
        </p:nvSpPr>
        <p:spPr bwMode="auto">
          <a:xfrm>
            <a:off x="3563938" y="1989138"/>
            <a:ext cx="0" cy="792162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8204" name="Line 14"/>
          <p:cNvSpPr>
            <a:spLocks noChangeShapeType="1"/>
          </p:cNvSpPr>
          <p:nvPr/>
        </p:nvSpPr>
        <p:spPr bwMode="auto">
          <a:xfrm>
            <a:off x="2051050" y="2349500"/>
            <a:ext cx="504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8205" name="Line 15"/>
          <p:cNvSpPr>
            <a:spLocks noChangeShapeType="1"/>
          </p:cNvSpPr>
          <p:nvPr/>
        </p:nvSpPr>
        <p:spPr bwMode="auto">
          <a:xfrm>
            <a:off x="3851275" y="2349500"/>
            <a:ext cx="504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8206" name="Line 16"/>
          <p:cNvSpPr>
            <a:spLocks noChangeShapeType="1"/>
          </p:cNvSpPr>
          <p:nvPr/>
        </p:nvSpPr>
        <p:spPr bwMode="auto">
          <a:xfrm>
            <a:off x="5722938" y="2349500"/>
            <a:ext cx="504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8207" name="Text Box 17"/>
          <p:cNvSpPr txBox="1">
            <a:spLocks noChangeArrowheads="1"/>
          </p:cNvSpPr>
          <p:nvPr/>
        </p:nvSpPr>
        <p:spPr bwMode="auto">
          <a:xfrm>
            <a:off x="979488" y="2151063"/>
            <a:ext cx="7048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TW" sz="2400" b="1" smtClean="0">
                <a:solidFill>
                  <a:srgbClr val="FF3300"/>
                </a:solidFill>
              </a:rPr>
              <a:t>bat</a:t>
            </a:r>
            <a:r>
              <a:rPr lang="en-US" altLang="zh-TW" smtClean="0"/>
              <a:t> </a:t>
            </a:r>
            <a:endParaRPr lang="zh-TW" altLang="en-US" smtClean="0"/>
          </a:p>
        </p:txBody>
      </p:sp>
      <p:sp>
        <p:nvSpPr>
          <p:cNvPr id="8208" name="Text Box 18"/>
          <p:cNvSpPr txBox="1">
            <a:spLocks noChangeArrowheads="1"/>
          </p:cNvSpPr>
          <p:nvPr/>
        </p:nvSpPr>
        <p:spPr bwMode="auto">
          <a:xfrm>
            <a:off x="2798763" y="2151063"/>
            <a:ext cx="6889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TW" sz="2400" b="1" smtClean="0">
                <a:solidFill>
                  <a:srgbClr val="FF3300"/>
                </a:solidFill>
              </a:rPr>
              <a:t>cat</a:t>
            </a:r>
            <a:r>
              <a:rPr lang="en-US" altLang="zh-TW" smtClean="0"/>
              <a:t> </a:t>
            </a:r>
            <a:endParaRPr lang="zh-TW" altLang="en-US" smtClean="0"/>
          </a:p>
        </p:txBody>
      </p:sp>
      <p:sp>
        <p:nvSpPr>
          <p:cNvPr id="8209" name="Text Box 19"/>
          <p:cNvSpPr txBox="1">
            <a:spLocks noChangeArrowheads="1"/>
          </p:cNvSpPr>
          <p:nvPr/>
        </p:nvSpPr>
        <p:spPr bwMode="auto">
          <a:xfrm>
            <a:off x="4598988" y="2151063"/>
            <a:ext cx="6889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TW" sz="2400" b="1" smtClean="0">
                <a:solidFill>
                  <a:srgbClr val="FF3300"/>
                </a:solidFill>
              </a:rPr>
              <a:t>sat</a:t>
            </a:r>
            <a:r>
              <a:rPr lang="en-US" altLang="zh-TW" smtClean="0"/>
              <a:t> </a:t>
            </a:r>
            <a:endParaRPr lang="zh-TW" altLang="en-US" smtClean="0"/>
          </a:p>
        </p:txBody>
      </p:sp>
      <p:sp>
        <p:nvSpPr>
          <p:cNvPr id="8210" name="Text Box 20"/>
          <p:cNvSpPr txBox="1">
            <a:spLocks noChangeArrowheads="1"/>
          </p:cNvSpPr>
          <p:nvPr/>
        </p:nvSpPr>
        <p:spPr bwMode="auto">
          <a:xfrm>
            <a:off x="6472238" y="2151063"/>
            <a:ext cx="6889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TW" sz="2400" b="1" smtClean="0">
                <a:solidFill>
                  <a:srgbClr val="FF3300"/>
                </a:solidFill>
              </a:rPr>
              <a:t>vat</a:t>
            </a:r>
            <a:r>
              <a:rPr lang="en-US" altLang="zh-TW" smtClean="0"/>
              <a:t> </a:t>
            </a:r>
            <a:endParaRPr lang="zh-TW" altLang="en-US" smtClean="0"/>
          </a:p>
        </p:txBody>
      </p:sp>
      <p:sp>
        <p:nvSpPr>
          <p:cNvPr id="8211" name="Line 21"/>
          <p:cNvSpPr>
            <a:spLocks noChangeShapeType="1"/>
          </p:cNvSpPr>
          <p:nvPr/>
        </p:nvSpPr>
        <p:spPr bwMode="auto">
          <a:xfrm>
            <a:off x="7596188" y="2349500"/>
            <a:ext cx="7921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8212" name="Line 22"/>
          <p:cNvSpPr>
            <a:spLocks noChangeShapeType="1"/>
          </p:cNvSpPr>
          <p:nvPr/>
        </p:nvSpPr>
        <p:spPr bwMode="auto">
          <a:xfrm>
            <a:off x="8388350" y="2349500"/>
            <a:ext cx="0" cy="1079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8213" name="Line 23"/>
          <p:cNvSpPr>
            <a:spLocks noChangeShapeType="1"/>
          </p:cNvSpPr>
          <p:nvPr/>
        </p:nvSpPr>
        <p:spPr bwMode="auto">
          <a:xfrm>
            <a:off x="8245475" y="3429000"/>
            <a:ext cx="2873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8214" name="Line 24"/>
          <p:cNvSpPr>
            <a:spLocks noChangeShapeType="1"/>
          </p:cNvSpPr>
          <p:nvPr/>
        </p:nvSpPr>
        <p:spPr bwMode="auto">
          <a:xfrm>
            <a:off x="8245475" y="3500438"/>
            <a:ext cx="2873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8215" name="Text Box 25"/>
          <p:cNvSpPr txBox="1">
            <a:spLocks noChangeArrowheads="1"/>
          </p:cNvSpPr>
          <p:nvPr/>
        </p:nvSpPr>
        <p:spPr bwMode="auto">
          <a:xfrm>
            <a:off x="465138" y="3111500"/>
            <a:ext cx="2824162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TW" altLang="en-US" sz="2400" smtClean="0"/>
              <a:t>插入</a:t>
            </a:r>
            <a:r>
              <a:rPr lang="en-US" altLang="zh-TW" sz="2400" smtClean="0"/>
              <a:t>mat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TW" sz="2400" smtClean="0"/>
              <a:t>(1)</a:t>
            </a:r>
            <a:r>
              <a:rPr lang="zh-TW" altLang="en-US" sz="2400" smtClean="0"/>
              <a:t>取得一空的</a:t>
            </a:r>
            <a:r>
              <a:rPr lang="en-US" altLang="zh-TW" sz="2400" smtClean="0"/>
              <a:t>node</a:t>
            </a:r>
            <a:r>
              <a:rPr lang="en-US" altLang="zh-TW" sz="1800" smtClean="0"/>
              <a:t> </a:t>
            </a:r>
            <a:endParaRPr lang="zh-TW" altLang="en-US" sz="1800" smtClean="0"/>
          </a:p>
        </p:txBody>
      </p:sp>
      <p:sp>
        <p:nvSpPr>
          <p:cNvPr id="8216" name="Rectangle 26"/>
          <p:cNvSpPr>
            <a:spLocks noChangeArrowheads="1"/>
          </p:cNvSpPr>
          <p:nvPr/>
        </p:nvSpPr>
        <p:spPr bwMode="auto">
          <a:xfrm>
            <a:off x="3346450" y="3355975"/>
            <a:ext cx="865188" cy="504825"/>
          </a:xfrm>
          <a:prstGeom prst="rect">
            <a:avLst/>
          </a:prstGeom>
          <a:solidFill>
            <a:schemeClr val="tx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defRPr/>
            </a:pPr>
            <a:endParaRPr lang="zh-TW" altLang="en-US" smtClean="0">
              <a:solidFill>
                <a:srgbClr val="FF3300"/>
              </a:solidFill>
            </a:endParaRPr>
          </a:p>
        </p:txBody>
      </p:sp>
      <p:sp>
        <p:nvSpPr>
          <p:cNvPr id="8217" name="Line 27"/>
          <p:cNvSpPr>
            <a:spLocks noChangeShapeType="1"/>
          </p:cNvSpPr>
          <p:nvPr/>
        </p:nvSpPr>
        <p:spPr bwMode="auto">
          <a:xfrm>
            <a:off x="3995738" y="3357563"/>
            <a:ext cx="0" cy="503237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8218" name="Text Box 28"/>
          <p:cNvSpPr txBox="1">
            <a:spLocks noChangeArrowheads="1"/>
          </p:cNvSpPr>
          <p:nvPr/>
        </p:nvSpPr>
        <p:spPr bwMode="auto">
          <a:xfrm>
            <a:off x="823913" y="3835400"/>
            <a:ext cx="31003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TW" sz="2400" dirty="0" smtClean="0"/>
              <a:t>(</a:t>
            </a:r>
            <a:r>
              <a:rPr lang="zh-TW" altLang="en-US" sz="2400" dirty="0" smtClean="0"/>
              <a:t>利用</a:t>
            </a:r>
            <a:r>
              <a:rPr lang="en-US" altLang="zh-TW" sz="2400" dirty="0" err="1" smtClean="0">
                <a:solidFill>
                  <a:srgbClr val="FF0000"/>
                </a:solidFill>
              </a:rPr>
              <a:t>malloc</a:t>
            </a:r>
            <a:r>
              <a:rPr lang="en-US" altLang="zh-TW" sz="2400" dirty="0" smtClean="0">
                <a:solidFill>
                  <a:srgbClr val="FF0000"/>
                </a:solidFill>
              </a:rPr>
              <a:t> or </a:t>
            </a:r>
            <a:r>
              <a:rPr lang="en-US" altLang="zh-TW" sz="2400" dirty="0" err="1" smtClean="0">
                <a:solidFill>
                  <a:srgbClr val="FF0000"/>
                </a:solidFill>
              </a:rPr>
              <a:t>calloc</a:t>
            </a:r>
            <a:r>
              <a:rPr lang="en-US" altLang="zh-TW" sz="2400" dirty="0" smtClean="0"/>
              <a:t>)</a:t>
            </a:r>
            <a:endParaRPr lang="zh-TW" altLang="en-US" sz="2400" dirty="0" smtClean="0"/>
          </a:p>
        </p:txBody>
      </p:sp>
      <p:sp>
        <p:nvSpPr>
          <p:cNvPr id="8219" name="Rectangle 29"/>
          <p:cNvSpPr>
            <a:spLocks noChangeArrowheads="1"/>
          </p:cNvSpPr>
          <p:nvPr/>
        </p:nvSpPr>
        <p:spPr bwMode="auto">
          <a:xfrm>
            <a:off x="1116013" y="4365625"/>
            <a:ext cx="865187" cy="576263"/>
          </a:xfrm>
          <a:prstGeom prst="rect">
            <a:avLst/>
          </a:prstGeom>
          <a:solidFill>
            <a:schemeClr val="tx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defRPr/>
            </a:pPr>
            <a:endParaRPr lang="zh-TW" altLang="en-US" smtClean="0">
              <a:solidFill>
                <a:srgbClr val="FF3300"/>
              </a:solidFill>
            </a:endParaRPr>
          </a:p>
        </p:txBody>
      </p:sp>
      <p:sp>
        <p:nvSpPr>
          <p:cNvPr id="8220" name="Line 30"/>
          <p:cNvSpPr>
            <a:spLocks noChangeShapeType="1"/>
          </p:cNvSpPr>
          <p:nvPr/>
        </p:nvSpPr>
        <p:spPr bwMode="auto">
          <a:xfrm>
            <a:off x="1763713" y="4365625"/>
            <a:ext cx="0" cy="576263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8221" name="Text Box 32"/>
          <p:cNvSpPr txBox="1">
            <a:spLocks noChangeArrowheads="1"/>
          </p:cNvSpPr>
          <p:nvPr/>
        </p:nvSpPr>
        <p:spPr bwMode="auto">
          <a:xfrm>
            <a:off x="468313" y="4365625"/>
            <a:ext cx="5572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TW" sz="2400" smtClean="0"/>
              <a:t>(2)</a:t>
            </a:r>
          </a:p>
        </p:txBody>
      </p:sp>
      <p:sp>
        <p:nvSpPr>
          <p:cNvPr id="8222" name="Text Box 33"/>
          <p:cNvSpPr txBox="1">
            <a:spLocks noChangeArrowheads="1"/>
          </p:cNvSpPr>
          <p:nvPr/>
        </p:nvSpPr>
        <p:spPr bwMode="auto">
          <a:xfrm>
            <a:off x="1093788" y="4471988"/>
            <a:ext cx="635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TW" sz="2000" b="1" smtClean="0">
                <a:solidFill>
                  <a:srgbClr val="FF3300"/>
                </a:solidFill>
              </a:rPr>
              <a:t>mat</a:t>
            </a:r>
            <a:endParaRPr lang="zh-TW" altLang="en-US" sz="2000" b="1" smtClean="0">
              <a:solidFill>
                <a:srgbClr val="FF3300"/>
              </a:solidFill>
            </a:endParaRPr>
          </a:p>
        </p:txBody>
      </p:sp>
      <p:sp>
        <p:nvSpPr>
          <p:cNvPr id="8223" name="Text Box 34"/>
          <p:cNvSpPr txBox="1">
            <a:spLocks noChangeArrowheads="1"/>
          </p:cNvSpPr>
          <p:nvPr/>
        </p:nvSpPr>
        <p:spPr bwMode="auto">
          <a:xfrm>
            <a:off x="1979613" y="4365625"/>
            <a:ext cx="3063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defRPr/>
            </a:pPr>
            <a:r>
              <a:rPr lang="zh-TW" altLang="en-US" sz="2400" smtClean="0"/>
              <a:t>將</a:t>
            </a:r>
            <a:r>
              <a:rPr lang="en-US" altLang="zh-TW" sz="2400" smtClean="0"/>
              <a:t>mat </a:t>
            </a:r>
            <a:r>
              <a:rPr lang="zh-TW" altLang="en-US" sz="2400" smtClean="0"/>
              <a:t>放入</a:t>
            </a:r>
            <a:r>
              <a:rPr lang="en-US" altLang="zh-TW" sz="2400" smtClean="0"/>
              <a:t>node</a:t>
            </a:r>
            <a:r>
              <a:rPr lang="zh-TW" altLang="en-US" sz="2400" smtClean="0"/>
              <a:t>中。 </a:t>
            </a:r>
          </a:p>
        </p:txBody>
      </p:sp>
      <p:sp>
        <p:nvSpPr>
          <p:cNvPr id="8224" name="Text Box 35"/>
          <p:cNvSpPr txBox="1">
            <a:spLocks noChangeArrowheads="1"/>
          </p:cNvSpPr>
          <p:nvPr/>
        </p:nvSpPr>
        <p:spPr bwMode="auto">
          <a:xfrm>
            <a:off x="468313" y="4941888"/>
            <a:ext cx="65627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609600" indent="-609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TW" sz="2400" smtClean="0"/>
              <a:t>(3)</a:t>
            </a:r>
            <a:r>
              <a:rPr lang="zh-TW" altLang="en-US" sz="2400" smtClean="0">
                <a:latin typeface="新細明體" panose="02020500000000000000" pitchFamily="18" charset="-120"/>
              </a:rPr>
              <a:t>將</a:t>
            </a:r>
            <a:r>
              <a:rPr lang="en-US" altLang="zh-TW" sz="2400" smtClean="0">
                <a:latin typeface="新細明體" panose="02020500000000000000" pitchFamily="18" charset="-120"/>
              </a:rPr>
              <a:t>cat</a:t>
            </a:r>
            <a:r>
              <a:rPr lang="zh-TW" altLang="en-US" sz="2400" smtClean="0">
                <a:latin typeface="新細明體" panose="02020500000000000000" pitchFamily="18" charset="-120"/>
              </a:rPr>
              <a:t>之</a:t>
            </a:r>
            <a:r>
              <a:rPr lang="en-US" altLang="zh-TW" sz="2400" smtClean="0">
                <a:latin typeface="新細明體" panose="02020500000000000000" pitchFamily="18" charset="-120"/>
              </a:rPr>
              <a:t>node</a:t>
            </a:r>
            <a:r>
              <a:rPr lang="zh-TW" altLang="en-US" sz="2400" smtClean="0">
                <a:latin typeface="新細明體" panose="02020500000000000000" pitchFamily="18" charset="-120"/>
              </a:rPr>
              <a:t>的鍵結欄指向</a:t>
            </a:r>
            <a:r>
              <a:rPr lang="en-US" altLang="zh-TW" sz="2400" smtClean="0">
                <a:latin typeface="新細明體" panose="02020500000000000000" pitchFamily="18" charset="-120"/>
              </a:rPr>
              <a:t>mat</a:t>
            </a:r>
            <a:r>
              <a:rPr lang="zh-TW" altLang="en-US" sz="2400" smtClean="0">
                <a:latin typeface="新細明體" panose="02020500000000000000" pitchFamily="18" charset="-120"/>
              </a:rPr>
              <a:t>鍵結欄。</a:t>
            </a:r>
            <a:endParaRPr lang="en-US" altLang="zh-TW" sz="2400" smtClean="0">
              <a:latin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TW" altLang="en-US" sz="2400" smtClean="0">
                <a:latin typeface="新細明體" panose="02020500000000000000" pitchFamily="18" charset="-120"/>
              </a:rPr>
              <a:t>並將</a:t>
            </a:r>
            <a:r>
              <a:rPr lang="en-US" altLang="zh-TW" sz="2400" smtClean="0">
                <a:latin typeface="新細明體" panose="02020500000000000000" pitchFamily="18" charset="-120"/>
              </a:rPr>
              <a:t>cat </a:t>
            </a:r>
            <a:r>
              <a:rPr lang="zh-TW" altLang="en-US" sz="2400" smtClean="0">
                <a:latin typeface="新細明體" panose="02020500000000000000" pitchFamily="18" charset="-120"/>
              </a:rPr>
              <a:t>之 </a:t>
            </a:r>
            <a:r>
              <a:rPr lang="en-US" altLang="zh-TW" sz="2400" smtClean="0">
                <a:latin typeface="新細明體" panose="02020500000000000000" pitchFamily="18" charset="-120"/>
              </a:rPr>
              <a:t>node </a:t>
            </a:r>
            <a:r>
              <a:rPr lang="zh-TW" altLang="en-US" sz="2400" smtClean="0">
                <a:latin typeface="新細明體" panose="02020500000000000000" pitchFamily="18" charset="-120"/>
              </a:rPr>
              <a:t>之鍵結欄交給</a:t>
            </a:r>
            <a:r>
              <a:rPr lang="en-US" altLang="zh-TW" sz="2400" smtClean="0">
                <a:latin typeface="新細明體" panose="02020500000000000000" pitchFamily="18" charset="-120"/>
              </a:rPr>
              <a:t>mat</a:t>
            </a:r>
            <a:r>
              <a:rPr lang="zh-TW" altLang="en-US" sz="2400" smtClean="0">
                <a:latin typeface="新細明體" panose="02020500000000000000" pitchFamily="18" charset="-120"/>
              </a:rPr>
              <a:t>之</a:t>
            </a:r>
            <a:r>
              <a:rPr lang="en-US" altLang="zh-TW" sz="2400" smtClean="0">
                <a:latin typeface="新細明體" panose="02020500000000000000" pitchFamily="18" charset="-120"/>
              </a:rPr>
              <a:t>node</a:t>
            </a:r>
            <a:r>
              <a:rPr lang="zh-TW" altLang="en-US" sz="2400" smtClean="0"/>
              <a:t>之鍵結欄</a:t>
            </a:r>
            <a:endParaRPr lang="en-US" altLang="zh-TW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4"/>
          <p:cNvSpPr>
            <a:spLocks noChangeArrowheads="1"/>
          </p:cNvSpPr>
          <p:nvPr/>
        </p:nvSpPr>
        <p:spPr bwMode="auto">
          <a:xfrm>
            <a:off x="539750" y="1989138"/>
            <a:ext cx="1081088" cy="792162"/>
          </a:xfrm>
          <a:prstGeom prst="rect">
            <a:avLst/>
          </a:prstGeom>
          <a:solidFill>
            <a:schemeClr val="tx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defRPr/>
            </a:pPr>
            <a:endParaRPr lang="zh-TW" altLang="en-US" smtClean="0">
              <a:solidFill>
                <a:srgbClr val="FF3300"/>
              </a:solidFill>
            </a:endParaRPr>
          </a:p>
        </p:txBody>
      </p:sp>
      <p:sp>
        <p:nvSpPr>
          <p:cNvPr id="9219" name="Rectangle 5"/>
          <p:cNvSpPr>
            <a:spLocks noChangeArrowheads="1"/>
          </p:cNvSpPr>
          <p:nvPr/>
        </p:nvSpPr>
        <p:spPr bwMode="auto">
          <a:xfrm>
            <a:off x="2051050" y="1989138"/>
            <a:ext cx="1081088" cy="792162"/>
          </a:xfrm>
          <a:prstGeom prst="rect">
            <a:avLst/>
          </a:prstGeom>
          <a:solidFill>
            <a:schemeClr val="tx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defRPr/>
            </a:pPr>
            <a:endParaRPr lang="zh-TW" altLang="en-US" smtClean="0">
              <a:solidFill>
                <a:srgbClr val="FF3300"/>
              </a:solidFill>
            </a:endParaRPr>
          </a:p>
        </p:txBody>
      </p:sp>
      <p:sp>
        <p:nvSpPr>
          <p:cNvPr id="9220" name="Rectangle 6"/>
          <p:cNvSpPr>
            <a:spLocks noChangeArrowheads="1"/>
          </p:cNvSpPr>
          <p:nvPr/>
        </p:nvSpPr>
        <p:spPr bwMode="auto">
          <a:xfrm>
            <a:off x="3635375" y="1989138"/>
            <a:ext cx="1081088" cy="792162"/>
          </a:xfrm>
          <a:prstGeom prst="rect">
            <a:avLst/>
          </a:prstGeom>
          <a:solidFill>
            <a:schemeClr val="tx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defRPr/>
            </a:pPr>
            <a:endParaRPr lang="zh-TW" altLang="en-US" smtClean="0">
              <a:solidFill>
                <a:srgbClr val="FF3300"/>
              </a:solidFill>
            </a:endParaRPr>
          </a:p>
        </p:txBody>
      </p:sp>
      <p:sp>
        <p:nvSpPr>
          <p:cNvPr id="9221" name="Rectangle 7"/>
          <p:cNvSpPr>
            <a:spLocks noChangeArrowheads="1"/>
          </p:cNvSpPr>
          <p:nvPr/>
        </p:nvSpPr>
        <p:spPr bwMode="auto">
          <a:xfrm>
            <a:off x="5219700" y="1989138"/>
            <a:ext cx="1081088" cy="792162"/>
          </a:xfrm>
          <a:prstGeom prst="rect">
            <a:avLst/>
          </a:prstGeom>
          <a:solidFill>
            <a:schemeClr val="tx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defRPr/>
            </a:pPr>
            <a:endParaRPr lang="zh-TW" altLang="en-US" smtClean="0">
              <a:solidFill>
                <a:srgbClr val="FF3300"/>
              </a:solidFill>
            </a:endParaRPr>
          </a:p>
        </p:txBody>
      </p:sp>
      <p:sp>
        <p:nvSpPr>
          <p:cNvPr id="9222" name="Rectangle 8"/>
          <p:cNvSpPr>
            <a:spLocks noChangeArrowheads="1"/>
          </p:cNvSpPr>
          <p:nvPr/>
        </p:nvSpPr>
        <p:spPr bwMode="auto">
          <a:xfrm>
            <a:off x="6804025" y="1989138"/>
            <a:ext cx="1081088" cy="792162"/>
          </a:xfrm>
          <a:prstGeom prst="rect">
            <a:avLst/>
          </a:prstGeom>
          <a:solidFill>
            <a:schemeClr val="tx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defRPr/>
            </a:pPr>
            <a:endParaRPr lang="zh-TW" altLang="en-US" smtClean="0">
              <a:solidFill>
                <a:srgbClr val="FF3300"/>
              </a:solidFill>
            </a:endParaRPr>
          </a:p>
        </p:txBody>
      </p:sp>
      <p:sp>
        <p:nvSpPr>
          <p:cNvPr id="9223" name="Line 9"/>
          <p:cNvSpPr>
            <a:spLocks noChangeShapeType="1"/>
          </p:cNvSpPr>
          <p:nvPr/>
        </p:nvSpPr>
        <p:spPr bwMode="auto">
          <a:xfrm>
            <a:off x="1403350" y="1989138"/>
            <a:ext cx="0" cy="792162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9224" name="Line 10"/>
          <p:cNvSpPr>
            <a:spLocks noChangeShapeType="1"/>
          </p:cNvSpPr>
          <p:nvPr/>
        </p:nvSpPr>
        <p:spPr bwMode="auto">
          <a:xfrm>
            <a:off x="7667625" y="1989138"/>
            <a:ext cx="0" cy="792162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9225" name="Line 11"/>
          <p:cNvSpPr>
            <a:spLocks noChangeShapeType="1"/>
          </p:cNvSpPr>
          <p:nvPr/>
        </p:nvSpPr>
        <p:spPr bwMode="auto">
          <a:xfrm>
            <a:off x="6084888" y="1989138"/>
            <a:ext cx="0" cy="792162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9226" name="Line 12"/>
          <p:cNvSpPr>
            <a:spLocks noChangeShapeType="1"/>
          </p:cNvSpPr>
          <p:nvPr/>
        </p:nvSpPr>
        <p:spPr bwMode="auto">
          <a:xfrm>
            <a:off x="2916238" y="1989138"/>
            <a:ext cx="0" cy="792162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9227" name="Line 13"/>
          <p:cNvSpPr>
            <a:spLocks noChangeShapeType="1"/>
          </p:cNvSpPr>
          <p:nvPr/>
        </p:nvSpPr>
        <p:spPr bwMode="auto">
          <a:xfrm>
            <a:off x="4500563" y="1989138"/>
            <a:ext cx="0" cy="792162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9228" name="Text Box 14"/>
          <p:cNvSpPr txBox="1">
            <a:spLocks noChangeArrowheads="1"/>
          </p:cNvSpPr>
          <p:nvPr/>
        </p:nvSpPr>
        <p:spPr bwMode="auto">
          <a:xfrm>
            <a:off x="627063" y="2132013"/>
            <a:ext cx="7048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TW" sz="2400" b="1" smtClean="0">
                <a:solidFill>
                  <a:srgbClr val="FF3300"/>
                </a:solidFill>
              </a:rPr>
              <a:t>bat</a:t>
            </a:r>
            <a:r>
              <a:rPr lang="en-US" altLang="zh-TW" smtClean="0"/>
              <a:t> </a:t>
            </a:r>
            <a:endParaRPr lang="zh-TW" altLang="en-US" smtClean="0"/>
          </a:p>
        </p:txBody>
      </p:sp>
      <p:sp>
        <p:nvSpPr>
          <p:cNvPr id="9229" name="Text Box 15"/>
          <p:cNvSpPr txBox="1">
            <a:spLocks noChangeArrowheads="1"/>
          </p:cNvSpPr>
          <p:nvPr/>
        </p:nvSpPr>
        <p:spPr bwMode="auto">
          <a:xfrm>
            <a:off x="2151063" y="2151063"/>
            <a:ext cx="6889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TW" sz="2400" b="1" smtClean="0">
                <a:solidFill>
                  <a:srgbClr val="FF3300"/>
                </a:solidFill>
              </a:rPr>
              <a:t>cat</a:t>
            </a:r>
            <a:r>
              <a:rPr lang="en-US" altLang="zh-TW" smtClean="0"/>
              <a:t> </a:t>
            </a:r>
            <a:endParaRPr lang="zh-TW" altLang="en-US" smtClean="0"/>
          </a:p>
        </p:txBody>
      </p:sp>
      <p:sp>
        <p:nvSpPr>
          <p:cNvPr id="9230" name="Text Box 16"/>
          <p:cNvSpPr txBox="1">
            <a:spLocks noChangeArrowheads="1"/>
          </p:cNvSpPr>
          <p:nvPr/>
        </p:nvSpPr>
        <p:spPr bwMode="auto">
          <a:xfrm>
            <a:off x="3709988" y="2179638"/>
            <a:ext cx="7905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TW" sz="2400" b="1" smtClean="0">
                <a:solidFill>
                  <a:srgbClr val="FF3300"/>
                </a:solidFill>
              </a:rPr>
              <a:t>mat</a:t>
            </a:r>
            <a:r>
              <a:rPr lang="en-US" altLang="zh-TW" smtClean="0"/>
              <a:t> </a:t>
            </a:r>
            <a:endParaRPr lang="zh-TW" altLang="en-US" smtClean="0"/>
          </a:p>
        </p:txBody>
      </p:sp>
      <p:sp>
        <p:nvSpPr>
          <p:cNvPr id="9231" name="Text Box 17"/>
          <p:cNvSpPr txBox="1">
            <a:spLocks noChangeArrowheads="1"/>
          </p:cNvSpPr>
          <p:nvPr/>
        </p:nvSpPr>
        <p:spPr bwMode="auto">
          <a:xfrm>
            <a:off x="5319713" y="2179638"/>
            <a:ext cx="6889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TW" sz="2400" b="1" smtClean="0">
                <a:solidFill>
                  <a:srgbClr val="FF3300"/>
                </a:solidFill>
              </a:rPr>
              <a:t>sat</a:t>
            </a:r>
            <a:r>
              <a:rPr lang="en-US" altLang="zh-TW" smtClean="0"/>
              <a:t> </a:t>
            </a:r>
            <a:endParaRPr lang="zh-TW" altLang="en-US" smtClean="0"/>
          </a:p>
        </p:txBody>
      </p:sp>
      <p:sp>
        <p:nvSpPr>
          <p:cNvPr id="9232" name="Text Box 18"/>
          <p:cNvSpPr txBox="1">
            <a:spLocks noChangeArrowheads="1"/>
          </p:cNvSpPr>
          <p:nvPr/>
        </p:nvSpPr>
        <p:spPr bwMode="auto">
          <a:xfrm>
            <a:off x="6905625" y="2179638"/>
            <a:ext cx="6889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TW" sz="2400" b="1" smtClean="0">
                <a:solidFill>
                  <a:srgbClr val="FF3300"/>
                </a:solidFill>
              </a:rPr>
              <a:t>vat</a:t>
            </a:r>
            <a:r>
              <a:rPr lang="en-US" altLang="zh-TW" smtClean="0"/>
              <a:t> </a:t>
            </a:r>
            <a:endParaRPr lang="zh-TW" altLang="en-US" smtClean="0"/>
          </a:p>
        </p:txBody>
      </p:sp>
      <p:grpSp>
        <p:nvGrpSpPr>
          <p:cNvPr id="12305" name="Group 30"/>
          <p:cNvGrpSpPr>
            <a:grpSpLocks/>
          </p:cNvGrpSpPr>
          <p:nvPr/>
        </p:nvGrpSpPr>
        <p:grpSpPr bwMode="auto">
          <a:xfrm>
            <a:off x="8027988" y="2349500"/>
            <a:ext cx="647700" cy="1295400"/>
            <a:chOff x="5057" y="1480"/>
            <a:chExt cx="408" cy="816"/>
          </a:xfrm>
        </p:grpSpPr>
        <p:sp>
          <p:nvSpPr>
            <p:cNvPr id="9240" name="Line 19"/>
            <p:cNvSpPr>
              <a:spLocks noChangeShapeType="1"/>
            </p:cNvSpPr>
            <p:nvPr/>
          </p:nvSpPr>
          <p:spPr bwMode="auto">
            <a:xfrm>
              <a:off x="5057" y="1480"/>
              <a:ext cx="31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grpSp>
          <p:nvGrpSpPr>
            <p:cNvPr id="12313" name="Group 29"/>
            <p:cNvGrpSpPr>
              <a:grpSpLocks/>
            </p:cNvGrpSpPr>
            <p:nvPr/>
          </p:nvGrpSpPr>
          <p:grpSpPr bwMode="auto">
            <a:xfrm>
              <a:off x="5284" y="1480"/>
              <a:ext cx="181" cy="816"/>
              <a:chOff x="5284" y="1480"/>
              <a:chExt cx="181" cy="816"/>
            </a:xfrm>
          </p:grpSpPr>
          <p:sp>
            <p:nvSpPr>
              <p:cNvPr id="9242" name="Line 20"/>
              <p:cNvSpPr>
                <a:spLocks noChangeShapeType="1"/>
              </p:cNvSpPr>
              <p:nvPr/>
            </p:nvSpPr>
            <p:spPr bwMode="auto">
              <a:xfrm>
                <a:off x="5375" y="1480"/>
                <a:ext cx="0" cy="77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TW" altLang="en-US">
                  <a:latin typeface="Arial" charset="0"/>
                  <a:ea typeface="新細明體" charset="-120"/>
                </a:endParaRPr>
              </a:p>
            </p:txBody>
          </p:sp>
          <p:sp>
            <p:nvSpPr>
              <p:cNvPr id="9243" name="Line 21"/>
              <p:cNvSpPr>
                <a:spLocks noChangeShapeType="1"/>
              </p:cNvSpPr>
              <p:nvPr/>
            </p:nvSpPr>
            <p:spPr bwMode="auto">
              <a:xfrm>
                <a:off x="5284" y="2251"/>
                <a:ext cx="18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TW" altLang="en-US">
                  <a:latin typeface="Arial" charset="0"/>
                  <a:ea typeface="新細明體" charset="-120"/>
                </a:endParaRPr>
              </a:p>
            </p:txBody>
          </p:sp>
          <p:sp>
            <p:nvSpPr>
              <p:cNvPr id="9244" name="Line 22"/>
              <p:cNvSpPr>
                <a:spLocks noChangeShapeType="1"/>
              </p:cNvSpPr>
              <p:nvPr/>
            </p:nvSpPr>
            <p:spPr bwMode="auto">
              <a:xfrm>
                <a:off x="5284" y="2296"/>
                <a:ext cx="18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TW" altLang="en-US">
                  <a:latin typeface="Arial" charset="0"/>
                  <a:ea typeface="新細明體" charset="-120"/>
                </a:endParaRPr>
              </a:p>
            </p:txBody>
          </p:sp>
        </p:grpSp>
      </p:grpSp>
      <p:sp>
        <p:nvSpPr>
          <p:cNvPr id="9234" name="Line 23"/>
          <p:cNvSpPr>
            <a:spLocks noChangeShapeType="1"/>
          </p:cNvSpPr>
          <p:nvPr/>
        </p:nvSpPr>
        <p:spPr bwMode="auto">
          <a:xfrm>
            <a:off x="1619672" y="2420938"/>
            <a:ext cx="504825" cy="0"/>
          </a:xfrm>
          <a:prstGeom prst="line">
            <a:avLst/>
          </a:prstGeom>
          <a:noFill/>
          <a:ln w="57150">
            <a:solidFill>
              <a:srgbClr val="FF99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9235" name="Line 24"/>
          <p:cNvSpPr>
            <a:spLocks noChangeShapeType="1"/>
          </p:cNvSpPr>
          <p:nvPr/>
        </p:nvSpPr>
        <p:spPr bwMode="auto">
          <a:xfrm>
            <a:off x="3131840" y="2420938"/>
            <a:ext cx="504825" cy="0"/>
          </a:xfrm>
          <a:prstGeom prst="line">
            <a:avLst/>
          </a:prstGeom>
          <a:noFill/>
          <a:ln w="57150">
            <a:solidFill>
              <a:srgbClr val="FF99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9236" name="Line 25"/>
          <p:cNvSpPr>
            <a:spLocks noChangeShapeType="1"/>
          </p:cNvSpPr>
          <p:nvPr/>
        </p:nvSpPr>
        <p:spPr bwMode="auto">
          <a:xfrm>
            <a:off x="4716016" y="2420938"/>
            <a:ext cx="504825" cy="0"/>
          </a:xfrm>
          <a:prstGeom prst="line">
            <a:avLst/>
          </a:prstGeom>
          <a:noFill/>
          <a:ln w="57150">
            <a:solidFill>
              <a:srgbClr val="FF99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9237" name="Line 26"/>
          <p:cNvSpPr>
            <a:spLocks noChangeShapeType="1"/>
          </p:cNvSpPr>
          <p:nvPr/>
        </p:nvSpPr>
        <p:spPr bwMode="auto">
          <a:xfrm>
            <a:off x="6300192" y="2420938"/>
            <a:ext cx="504825" cy="0"/>
          </a:xfrm>
          <a:prstGeom prst="line">
            <a:avLst/>
          </a:prstGeom>
          <a:noFill/>
          <a:ln w="57150">
            <a:solidFill>
              <a:srgbClr val="FF99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9238" name="Text Box 27"/>
          <p:cNvSpPr txBox="1">
            <a:spLocks noChangeArrowheads="1"/>
          </p:cNvSpPr>
          <p:nvPr/>
        </p:nvSpPr>
        <p:spPr bwMode="auto">
          <a:xfrm>
            <a:off x="214313" y="3700463"/>
            <a:ext cx="7273925" cy="267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defRPr/>
            </a:pPr>
            <a:r>
              <a:rPr lang="en-US" altLang="zh-TW" sz="2400" smtClean="0">
                <a:latin typeface="Consolas" charset="0"/>
              </a:rPr>
              <a:t>typedef struct list_node *list_pointer;</a:t>
            </a:r>
          </a:p>
          <a:p>
            <a:pPr eaLnBrk="1" hangingPunct="1">
              <a:defRPr/>
            </a:pPr>
            <a:r>
              <a:rPr lang="en-US" altLang="zh-TW" sz="2400" smtClean="0">
                <a:latin typeface="Consolas" charset="0"/>
              </a:rPr>
              <a:t>typedef struct list_node {</a:t>
            </a:r>
          </a:p>
          <a:p>
            <a:pPr eaLnBrk="1" hangingPunct="1">
              <a:defRPr/>
            </a:pPr>
            <a:r>
              <a:rPr lang="en-US" altLang="zh-TW" sz="2400" smtClean="0">
                <a:latin typeface="Consolas" charset="0"/>
              </a:rPr>
              <a:t>    char data[4];</a:t>
            </a:r>
          </a:p>
          <a:p>
            <a:pPr eaLnBrk="1" hangingPunct="1">
              <a:defRPr/>
            </a:pPr>
            <a:r>
              <a:rPr lang="en-US" altLang="zh-TW" sz="2400" smtClean="0">
                <a:latin typeface="Consolas" charset="0"/>
              </a:rPr>
              <a:t>    list_pointer link;</a:t>
            </a:r>
          </a:p>
          <a:p>
            <a:pPr eaLnBrk="1" hangingPunct="1">
              <a:defRPr/>
            </a:pPr>
            <a:r>
              <a:rPr lang="en-US" altLang="zh-TW" sz="2400" smtClean="0">
                <a:latin typeface="Consolas" charset="0"/>
              </a:rPr>
              <a:t>} list_node;</a:t>
            </a:r>
          </a:p>
          <a:p>
            <a:pPr eaLnBrk="1" hangingPunct="1">
              <a:defRPr/>
            </a:pPr>
            <a:endParaRPr lang="en-US" altLang="zh-TW" sz="2400" smtClean="0">
              <a:latin typeface="Consolas" charset="0"/>
            </a:endParaRPr>
          </a:p>
          <a:p>
            <a:pPr eaLnBrk="1" hangingPunct="1">
              <a:defRPr/>
            </a:pPr>
            <a:r>
              <a:rPr lang="en-US" altLang="zh-TW" sz="2400" smtClean="0">
                <a:latin typeface="Consolas" charset="0"/>
              </a:rPr>
              <a:t>list_pointer ptr = NULL;</a:t>
            </a:r>
            <a:endParaRPr lang="zh-TW" altLang="en-US" smtClean="0">
              <a:latin typeface="Consolas" charset="0"/>
            </a:endParaRPr>
          </a:p>
        </p:txBody>
      </p:sp>
      <p:sp>
        <p:nvSpPr>
          <p:cNvPr id="9239" name="Text Box 28"/>
          <p:cNvSpPr txBox="1">
            <a:spLocks noChangeArrowheads="1"/>
          </p:cNvSpPr>
          <p:nvPr/>
        </p:nvSpPr>
        <p:spPr bwMode="auto">
          <a:xfrm>
            <a:off x="323850" y="3068638"/>
            <a:ext cx="17462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defRPr/>
            </a:pPr>
            <a:r>
              <a:rPr lang="zh-TW" altLang="en-US" sz="2400" b="1" smtClean="0">
                <a:solidFill>
                  <a:srgbClr val="FFFF00"/>
                </a:solidFill>
              </a:rPr>
              <a:t>鍵結結構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4"/>
          <p:cNvSpPr txBox="1">
            <a:spLocks noChangeArrowheads="1"/>
          </p:cNvSpPr>
          <p:nvPr/>
        </p:nvSpPr>
        <p:spPr bwMode="auto">
          <a:xfrm>
            <a:off x="34925" y="307975"/>
            <a:ext cx="9255125" cy="181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defRPr/>
            </a:pPr>
            <a:r>
              <a:rPr lang="zh-TW" altLang="en-US" sz="2800" dirty="0" smtClean="0"/>
              <a:t>取得新節點</a:t>
            </a:r>
          </a:p>
          <a:p>
            <a:pPr eaLnBrk="1" hangingPunct="1">
              <a:defRPr/>
            </a:pPr>
            <a:r>
              <a:rPr lang="en-US" altLang="zh-TW" sz="2800" dirty="0" err="1" smtClean="0">
                <a:latin typeface="Consolas" charset="0"/>
              </a:rPr>
              <a:t>ptr</a:t>
            </a:r>
            <a:r>
              <a:rPr lang="en-US" altLang="zh-TW" sz="2800" dirty="0" smtClean="0">
                <a:latin typeface="Consolas" charset="0"/>
              </a:rPr>
              <a:t> = (</a:t>
            </a:r>
            <a:r>
              <a:rPr lang="en-US" altLang="zh-TW" sz="2800" dirty="0" err="1" smtClean="0">
                <a:latin typeface="Consolas" charset="0"/>
              </a:rPr>
              <a:t>list_pointer</a:t>
            </a:r>
            <a:r>
              <a:rPr lang="en-US" altLang="zh-TW" sz="2800" dirty="0" smtClean="0">
                <a:latin typeface="Consolas" charset="0"/>
              </a:rPr>
              <a:t>)</a:t>
            </a:r>
            <a:r>
              <a:rPr lang="en-US" altLang="zh-TW" sz="2800" dirty="0" err="1" smtClean="0">
                <a:solidFill>
                  <a:srgbClr val="FF0000"/>
                </a:solidFill>
                <a:latin typeface="Consolas" charset="0"/>
              </a:rPr>
              <a:t>malloc</a:t>
            </a:r>
            <a:r>
              <a:rPr lang="en-US" altLang="zh-TW" sz="2800" dirty="0" smtClean="0">
                <a:latin typeface="Consolas" charset="0"/>
              </a:rPr>
              <a:t>(</a:t>
            </a:r>
            <a:r>
              <a:rPr lang="en-US" altLang="zh-TW" sz="2800" dirty="0" err="1" smtClean="0">
                <a:latin typeface="Consolas" charset="0"/>
              </a:rPr>
              <a:t>sizeof</a:t>
            </a:r>
            <a:r>
              <a:rPr lang="en-US" altLang="zh-TW" sz="2800" dirty="0" smtClean="0">
                <a:latin typeface="Consolas" charset="0"/>
              </a:rPr>
              <a:t>(</a:t>
            </a:r>
            <a:r>
              <a:rPr lang="en-US" altLang="zh-TW" sz="2800" dirty="0" err="1" smtClean="0">
                <a:latin typeface="Consolas" charset="0"/>
              </a:rPr>
              <a:t>list_node</a:t>
            </a:r>
            <a:r>
              <a:rPr lang="en-US" altLang="zh-TW" sz="2800" dirty="0" smtClean="0">
                <a:latin typeface="Consolas" charset="0"/>
              </a:rPr>
              <a:t>));</a:t>
            </a:r>
          </a:p>
          <a:p>
            <a:pPr eaLnBrk="1" hangingPunct="1">
              <a:defRPr/>
            </a:pPr>
            <a:r>
              <a:rPr lang="en-US" altLang="zh-TW" sz="2800" dirty="0" err="1" smtClean="0">
                <a:latin typeface="Consolas" charset="0"/>
              </a:rPr>
              <a:t>strcpy</a:t>
            </a:r>
            <a:r>
              <a:rPr lang="en-US" altLang="zh-TW" sz="2800" dirty="0" smtClean="0">
                <a:latin typeface="Consolas" charset="0"/>
              </a:rPr>
              <a:t>(</a:t>
            </a:r>
            <a:r>
              <a:rPr lang="en-US" altLang="zh-TW" sz="2800" dirty="0" err="1" smtClean="0">
                <a:latin typeface="Consolas" charset="0"/>
              </a:rPr>
              <a:t>ptr</a:t>
            </a:r>
            <a:r>
              <a:rPr lang="en-US" altLang="zh-TW" sz="2800" dirty="0" smtClean="0">
                <a:solidFill>
                  <a:srgbClr val="FF0000"/>
                </a:solidFill>
                <a:latin typeface="Consolas" charset="0"/>
              </a:rPr>
              <a:t>-&gt;</a:t>
            </a:r>
            <a:r>
              <a:rPr lang="en-US" altLang="zh-TW" sz="2800" dirty="0" smtClean="0">
                <a:latin typeface="Consolas" charset="0"/>
              </a:rPr>
              <a:t>data, "bat");</a:t>
            </a:r>
          </a:p>
          <a:p>
            <a:pPr eaLnBrk="1" hangingPunct="1">
              <a:defRPr/>
            </a:pPr>
            <a:r>
              <a:rPr lang="en-US" altLang="zh-TW" sz="2800" dirty="0" err="1" smtClean="0">
                <a:latin typeface="Consolas" charset="0"/>
              </a:rPr>
              <a:t>ptr</a:t>
            </a:r>
            <a:r>
              <a:rPr lang="en-US" altLang="zh-TW" sz="2800" dirty="0" smtClean="0">
                <a:solidFill>
                  <a:srgbClr val="FF0000"/>
                </a:solidFill>
                <a:latin typeface="Consolas" charset="0"/>
              </a:rPr>
              <a:t>-&gt;</a:t>
            </a:r>
            <a:r>
              <a:rPr lang="en-US" altLang="zh-TW" sz="2800" dirty="0" smtClean="0">
                <a:latin typeface="Consolas" charset="0"/>
              </a:rPr>
              <a:t>link = NULL;</a:t>
            </a:r>
            <a:endParaRPr lang="zh-TW" altLang="en-US" sz="2800" dirty="0" smtClean="0">
              <a:latin typeface="Consolas" charset="0"/>
            </a:endParaRPr>
          </a:p>
        </p:txBody>
      </p:sp>
      <p:sp>
        <p:nvSpPr>
          <p:cNvPr id="10243" name="Line 5"/>
          <p:cNvSpPr>
            <a:spLocks noChangeShapeType="1"/>
          </p:cNvSpPr>
          <p:nvPr/>
        </p:nvSpPr>
        <p:spPr bwMode="auto">
          <a:xfrm>
            <a:off x="2627313" y="2565400"/>
            <a:ext cx="0" cy="719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10244" name="Line 7"/>
          <p:cNvSpPr>
            <a:spLocks noChangeShapeType="1"/>
          </p:cNvSpPr>
          <p:nvPr/>
        </p:nvSpPr>
        <p:spPr bwMode="auto">
          <a:xfrm>
            <a:off x="6443663" y="2492375"/>
            <a:ext cx="0" cy="719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10245" name="Line 8"/>
          <p:cNvSpPr>
            <a:spLocks noChangeShapeType="1"/>
          </p:cNvSpPr>
          <p:nvPr/>
        </p:nvSpPr>
        <p:spPr bwMode="auto">
          <a:xfrm>
            <a:off x="6300788" y="2492375"/>
            <a:ext cx="0" cy="719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10246" name="Line 9"/>
          <p:cNvSpPr>
            <a:spLocks noChangeShapeType="1"/>
          </p:cNvSpPr>
          <p:nvPr/>
        </p:nvSpPr>
        <p:spPr bwMode="auto">
          <a:xfrm>
            <a:off x="7667625" y="2492375"/>
            <a:ext cx="0" cy="719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10247" name="Text Box 10"/>
          <p:cNvSpPr txBox="1">
            <a:spLocks noChangeArrowheads="1"/>
          </p:cNvSpPr>
          <p:nvPr/>
        </p:nvSpPr>
        <p:spPr bwMode="auto">
          <a:xfrm>
            <a:off x="2700338" y="2636838"/>
            <a:ext cx="6032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TW" sz="2400" smtClean="0"/>
              <a:t>ptr</a:t>
            </a:r>
            <a:r>
              <a:rPr lang="en-US" altLang="zh-TW" smtClean="0"/>
              <a:t> </a:t>
            </a:r>
            <a:endParaRPr lang="zh-TW" altLang="en-US" smtClean="0"/>
          </a:p>
        </p:txBody>
      </p:sp>
      <p:sp>
        <p:nvSpPr>
          <p:cNvPr id="10248" name="Text Box 11"/>
          <p:cNvSpPr txBox="1">
            <a:spLocks noChangeArrowheads="1"/>
          </p:cNvSpPr>
          <p:nvPr/>
        </p:nvSpPr>
        <p:spPr bwMode="auto">
          <a:xfrm>
            <a:off x="4356100" y="2636838"/>
            <a:ext cx="86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TW" sz="2400" smtClean="0"/>
              <a:t>data</a:t>
            </a:r>
            <a:r>
              <a:rPr lang="en-US" altLang="zh-TW" smtClean="0"/>
              <a:t> </a:t>
            </a:r>
            <a:endParaRPr lang="zh-TW" altLang="en-US" smtClean="0"/>
          </a:p>
        </p:txBody>
      </p:sp>
      <p:sp>
        <p:nvSpPr>
          <p:cNvPr id="10249" name="Text Box 12"/>
          <p:cNvSpPr txBox="1">
            <a:spLocks noChangeArrowheads="1"/>
          </p:cNvSpPr>
          <p:nvPr/>
        </p:nvSpPr>
        <p:spPr bwMode="auto">
          <a:xfrm>
            <a:off x="6372225" y="2565400"/>
            <a:ext cx="539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TW" sz="2400" smtClean="0"/>
              <a:t>ptr</a:t>
            </a:r>
            <a:endParaRPr lang="zh-TW" altLang="en-US" sz="2400" smtClean="0"/>
          </a:p>
        </p:txBody>
      </p:sp>
      <p:sp>
        <p:nvSpPr>
          <p:cNvPr id="10250" name="Text Box 13"/>
          <p:cNvSpPr txBox="1">
            <a:spLocks noChangeArrowheads="1"/>
          </p:cNvSpPr>
          <p:nvPr/>
        </p:nvSpPr>
        <p:spPr bwMode="auto">
          <a:xfrm>
            <a:off x="7092950" y="2565400"/>
            <a:ext cx="7064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TW" sz="2400" smtClean="0"/>
              <a:t>link</a:t>
            </a:r>
            <a:r>
              <a:rPr lang="en-US" altLang="zh-TW" smtClean="0"/>
              <a:t> </a:t>
            </a:r>
            <a:endParaRPr lang="zh-TW" altLang="en-US" smtClean="0"/>
          </a:p>
        </p:txBody>
      </p:sp>
      <p:sp>
        <p:nvSpPr>
          <p:cNvPr id="10251" name="Line 15"/>
          <p:cNvSpPr>
            <a:spLocks noChangeShapeType="1"/>
          </p:cNvSpPr>
          <p:nvPr/>
        </p:nvSpPr>
        <p:spPr bwMode="auto">
          <a:xfrm>
            <a:off x="3348038" y="2852738"/>
            <a:ext cx="6492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10252" name="Line 17"/>
          <p:cNvSpPr>
            <a:spLocks noChangeShapeType="1"/>
          </p:cNvSpPr>
          <p:nvPr/>
        </p:nvSpPr>
        <p:spPr bwMode="auto">
          <a:xfrm>
            <a:off x="6804025" y="2781300"/>
            <a:ext cx="4333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10253" name="Line 18"/>
          <p:cNvSpPr>
            <a:spLocks noChangeShapeType="1"/>
          </p:cNvSpPr>
          <p:nvPr/>
        </p:nvSpPr>
        <p:spPr bwMode="auto">
          <a:xfrm flipH="1">
            <a:off x="5651500" y="2852738"/>
            <a:ext cx="5762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10254" name="Rectangle 20"/>
          <p:cNvSpPr>
            <a:spLocks noChangeArrowheads="1"/>
          </p:cNvSpPr>
          <p:nvPr/>
        </p:nvSpPr>
        <p:spPr bwMode="auto">
          <a:xfrm>
            <a:off x="539750" y="3789363"/>
            <a:ext cx="1081088" cy="792162"/>
          </a:xfrm>
          <a:prstGeom prst="rect">
            <a:avLst/>
          </a:prstGeom>
          <a:solidFill>
            <a:schemeClr val="tx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defRPr/>
            </a:pPr>
            <a:endParaRPr lang="zh-TW" altLang="en-US" smtClean="0">
              <a:solidFill>
                <a:srgbClr val="FF3300"/>
              </a:solidFill>
            </a:endParaRPr>
          </a:p>
        </p:txBody>
      </p:sp>
      <p:sp>
        <p:nvSpPr>
          <p:cNvPr id="10255" name="Rectangle 21"/>
          <p:cNvSpPr>
            <a:spLocks noChangeArrowheads="1"/>
          </p:cNvSpPr>
          <p:nvPr/>
        </p:nvSpPr>
        <p:spPr bwMode="auto">
          <a:xfrm>
            <a:off x="2555875" y="3789363"/>
            <a:ext cx="5111750" cy="792162"/>
          </a:xfrm>
          <a:prstGeom prst="rect">
            <a:avLst/>
          </a:prstGeom>
          <a:solidFill>
            <a:schemeClr val="tx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defRPr/>
            </a:pPr>
            <a:endParaRPr lang="zh-TW" altLang="en-US" smtClean="0">
              <a:solidFill>
                <a:srgbClr val="FF3300"/>
              </a:solidFill>
            </a:endParaRPr>
          </a:p>
        </p:txBody>
      </p:sp>
      <p:sp>
        <p:nvSpPr>
          <p:cNvPr id="10256" name="Line 23"/>
          <p:cNvSpPr>
            <a:spLocks noChangeShapeType="1"/>
          </p:cNvSpPr>
          <p:nvPr/>
        </p:nvSpPr>
        <p:spPr bwMode="auto">
          <a:xfrm>
            <a:off x="3492500" y="3789363"/>
            <a:ext cx="0" cy="792162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10257" name="Line 24"/>
          <p:cNvSpPr>
            <a:spLocks noChangeShapeType="1"/>
          </p:cNvSpPr>
          <p:nvPr/>
        </p:nvSpPr>
        <p:spPr bwMode="auto">
          <a:xfrm>
            <a:off x="4500563" y="3789363"/>
            <a:ext cx="0" cy="792162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10258" name="Line 25"/>
          <p:cNvSpPr>
            <a:spLocks noChangeShapeType="1"/>
          </p:cNvSpPr>
          <p:nvPr/>
        </p:nvSpPr>
        <p:spPr bwMode="auto">
          <a:xfrm>
            <a:off x="5580063" y="3789363"/>
            <a:ext cx="0" cy="792162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10259" name="Line 26"/>
          <p:cNvSpPr>
            <a:spLocks noChangeShapeType="1"/>
          </p:cNvSpPr>
          <p:nvPr/>
        </p:nvSpPr>
        <p:spPr bwMode="auto">
          <a:xfrm>
            <a:off x="6588125" y="3789363"/>
            <a:ext cx="0" cy="792162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10260" name="Oval 28"/>
          <p:cNvSpPr>
            <a:spLocks noChangeArrowheads="1"/>
          </p:cNvSpPr>
          <p:nvPr/>
        </p:nvSpPr>
        <p:spPr bwMode="auto">
          <a:xfrm>
            <a:off x="1403350" y="4076700"/>
            <a:ext cx="144463" cy="144463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defRPr/>
            </a:pPr>
            <a:endParaRPr lang="zh-TW" altLang="en-US" smtClean="0"/>
          </a:p>
        </p:txBody>
      </p:sp>
      <p:sp>
        <p:nvSpPr>
          <p:cNvPr id="10261" name="Line 29"/>
          <p:cNvSpPr>
            <a:spLocks noChangeShapeType="1"/>
          </p:cNvSpPr>
          <p:nvPr/>
        </p:nvSpPr>
        <p:spPr bwMode="auto">
          <a:xfrm>
            <a:off x="1476375" y="4149725"/>
            <a:ext cx="935038" cy="0"/>
          </a:xfrm>
          <a:prstGeom prst="line">
            <a:avLst/>
          </a:prstGeom>
          <a:noFill/>
          <a:ln w="57150">
            <a:solidFill>
              <a:srgbClr val="FF99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10262" name="Text Box 30"/>
          <p:cNvSpPr txBox="1">
            <a:spLocks noChangeArrowheads="1"/>
          </p:cNvSpPr>
          <p:nvPr/>
        </p:nvSpPr>
        <p:spPr bwMode="auto">
          <a:xfrm>
            <a:off x="674688" y="3908425"/>
            <a:ext cx="654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TW" sz="2400" b="1" smtClean="0">
                <a:solidFill>
                  <a:srgbClr val="FF3300"/>
                </a:solidFill>
              </a:rPr>
              <a:t>ptr</a:t>
            </a:r>
            <a:r>
              <a:rPr lang="en-US" altLang="zh-TW" smtClean="0"/>
              <a:t> </a:t>
            </a:r>
            <a:endParaRPr lang="zh-TW" altLang="en-US" smtClean="0"/>
          </a:p>
        </p:txBody>
      </p:sp>
      <p:sp>
        <p:nvSpPr>
          <p:cNvPr id="10263" name="Text Box 34"/>
          <p:cNvSpPr txBox="1">
            <a:spLocks noChangeArrowheads="1"/>
          </p:cNvSpPr>
          <p:nvPr/>
        </p:nvSpPr>
        <p:spPr bwMode="auto">
          <a:xfrm>
            <a:off x="2679700" y="36687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defRPr/>
            </a:pPr>
            <a:endParaRPr lang="zh-TW" altLang="en-US" smtClean="0"/>
          </a:p>
        </p:txBody>
      </p:sp>
      <p:sp>
        <p:nvSpPr>
          <p:cNvPr id="10264" name="Text Box 35"/>
          <p:cNvSpPr txBox="1">
            <a:spLocks noChangeArrowheads="1"/>
          </p:cNvSpPr>
          <p:nvPr/>
        </p:nvSpPr>
        <p:spPr bwMode="auto">
          <a:xfrm>
            <a:off x="2760663" y="3908425"/>
            <a:ext cx="587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TW" sz="2400" b="1" smtClean="0">
                <a:solidFill>
                  <a:srgbClr val="FF3300"/>
                </a:solidFill>
              </a:rPr>
              <a:t>b</a:t>
            </a:r>
          </a:p>
        </p:txBody>
      </p:sp>
      <p:sp>
        <p:nvSpPr>
          <p:cNvPr id="10265" name="Line 37"/>
          <p:cNvSpPr>
            <a:spLocks noChangeShapeType="1"/>
          </p:cNvSpPr>
          <p:nvPr/>
        </p:nvSpPr>
        <p:spPr bwMode="auto">
          <a:xfrm>
            <a:off x="7092950" y="4149725"/>
            <a:ext cx="1439863" cy="0"/>
          </a:xfrm>
          <a:prstGeom prst="line">
            <a:avLst/>
          </a:prstGeom>
          <a:noFill/>
          <a:ln w="9525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10266" name="Line 38"/>
          <p:cNvSpPr>
            <a:spLocks noChangeShapeType="1"/>
          </p:cNvSpPr>
          <p:nvPr/>
        </p:nvSpPr>
        <p:spPr bwMode="auto">
          <a:xfrm>
            <a:off x="8532813" y="4149725"/>
            <a:ext cx="0" cy="863600"/>
          </a:xfrm>
          <a:prstGeom prst="line">
            <a:avLst/>
          </a:prstGeom>
          <a:noFill/>
          <a:ln w="9525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10267" name="Line 39"/>
          <p:cNvSpPr>
            <a:spLocks noChangeShapeType="1"/>
          </p:cNvSpPr>
          <p:nvPr/>
        </p:nvSpPr>
        <p:spPr bwMode="auto">
          <a:xfrm>
            <a:off x="8316913" y="5013325"/>
            <a:ext cx="431800" cy="0"/>
          </a:xfrm>
          <a:prstGeom prst="line">
            <a:avLst/>
          </a:prstGeom>
          <a:noFill/>
          <a:ln w="9525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10268" name="Line 40"/>
          <p:cNvSpPr>
            <a:spLocks noChangeShapeType="1"/>
          </p:cNvSpPr>
          <p:nvPr/>
        </p:nvSpPr>
        <p:spPr bwMode="auto">
          <a:xfrm>
            <a:off x="8316913" y="5084763"/>
            <a:ext cx="431800" cy="0"/>
          </a:xfrm>
          <a:prstGeom prst="line">
            <a:avLst/>
          </a:prstGeom>
          <a:noFill/>
          <a:ln w="9525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10269" name="Text Box 41"/>
          <p:cNvSpPr txBox="1">
            <a:spLocks noChangeArrowheads="1"/>
          </p:cNvSpPr>
          <p:nvPr/>
        </p:nvSpPr>
        <p:spPr bwMode="auto">
          <a:xfrm>
            <a:off x="3695700" y="3908425"/>
            <a:ext cx="660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TW" sz="2400" b="1" smtClean="0">
                <a:solidFill>
                  <a:srgbClr val="FF3300"/>
                </a:solidFill>
              </a:rPr>
              <a:t>a</a:t>
            </a:r>
          </a:p>
        </p:txBody>
      </p:sp>
      <p:sp>
        <p:nvSpPr>
          <p:cNvPr id="10270" name="Text Box 42"/>
          <p:cNvSpPr txBox="1">
            <a:spLocks noChangeArrowheads="1"/>
          </p:cNvSpPr>
          <p:nvPr/>
        </p:nvSpPr>
        <p:spPr bwMode="auto">
          <a:xfrm>
            <a:off x="4767263" y="364490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defRPr/>
            </a:pPr>
            <a:endParaRPr lang="zh-TW" altLang="en-US" smtClean="0"/>
          </a:p>
        </p:txBody>
      </p:sp>
      <p:sp>
        <p:nvSpPr>
          <p:cNvPr id="10271" name="Text Box 44"/>
          <p:cNvSpPr txBox="1">
            <a:spLocks noChangeArrowheads="1"/>
          </p:cNvSpPr>
          <p:nvPr/>
        </p:nvSpPr>
        <p:spPr bwMode="auto">
          <a:xfrm>
            <a:off x="4735513" y="3908425"/>
            <a:ext cx="628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TW" sz="2400" b="1" smtClean="0">
                <a:solidFill>
                  <a:srgbClr val="FF3300"/>
                </a:solidFill>
              </a:rPr>
              <a:t>t</a:t>
            </a:r>
          </a:p>
        </p:txBody>
      </p:sp>
      <p:sp>
        <p:nvSpPr>
          <p:cNvPr id="10272" name="Text Box 45"/>
          <p:cNvSpPr txBox="1">
            <a:spLocks noChangeArrowheads="1"/>
          </p:cNvSpPr>
          <p:nvPr/>
        </p:nvSpPr>
        <p:spPr bwMode="auto">
          <a:xfrm>
            <a:off x="5680075" y="3908425"/>
            <a:ext cx="7635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TW" sz="2400" b="1" smtClean="0">
                <a:solidFill>
                  <a:srgbClr val="FF3300"/>
                </a:solidFill>
              </a:rPr>
              <a:t>\o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4"/>
          <p:cNvSpPr txBox="1">
            <a:spLocks noChangeArrowheads="1"/>
          </p:cNvSpPr>
          <p:nvPr/>
        </p:nvSpPr>
        <p:spPr bwMode="auto">
          <a:xfrm>
            <a:off x="1033463" y="2133600"/>
            <a:ext cx="7354887" cy="4246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defRPr/>
            </a:pPr>
            <a:r>
              <a:rPr lang="en-US" altLang="zh-TW" dirty="0" err="1" smtClean="0">
                <a:latin typeface="Consolas" charset="0"/>
              </a:rPr>
              <a:t>typedef</a:t>
            </a:r>
            <a:r>
              <a:rPr lang="en-US" altLang="zh-TW" dirty="0" smtClean="0">
                <a:latin typeface="Consolas" charset="0"/>
              </a:rPr>
              <a:t> </a:t>
            </a:r>
            <a:r>
              <a:rPr lang="en-US" altLang="zh-TW" dirty="0" err="1" smtClean="0">
                <a:latin typeface="Consolas" charset="0"/>
              </a:rPr>
              <a:t>struct</a:t>
            </a:r>
            <a:r>
              <a:rPr lang="en-US" altLang="zh-TW" dirty="0" smtClean="0">
                <a:latin typeface="Consolas" charset="0"/>
              </a:rPr>
              <a:t> </a:t>
            </a:r>
            <a:r>
              <a:rPr lang="en-US" altLang="zh-TW" dirty="0" err="1" smtClean="0">
                <a:latin typeface="Consolas" charset="0"/>
              </a:rPr>
              <a:t>list_node</a:t>
            </a:r>
            <a:r>
              <a:rPr lang="en-US" altLang="zh-TW" dirty="0" smtClean="0">
                <a:latin typeface="Consolas" charset="0"/>
              </a:rPr>
              <a:t> *</a:t>
            </a:r>
            <a:r>
              <a:rPr lang="en-US" altLang="zh-TW" dirty="0" err="1" smtClean="0">
                <a:latin typeface="Consolas" charset="0"/>
              </a:rPr>
              <a:t>list_pointer</a:t>
            </a:r>
            <a:r>
              <a:rPr lang="en-US" altLang="zh-TW" dirty="0" smtClean="0">
                <a:latin typeface="Consolas" charset="0"/>
              </a:rPr>
              <a:t>;</a:t>
            </a:r>
          </a:p>
          <a:p>
            <a:pPr eaLnBrk="1" hangingPunct="1">
              <a:defRPr/>
            </a:pPr>
            <a:r>
              <a:rPr lang="en-US" altLang="zh-TW" dirty="0" err="1" smtClean="0">
                <a:latin typeface="Consolas" charset="0"/>
              </a:rPr>
              <a:t>typedef</a:t>
            </a:r>
            <a:r>
              <a:rPr lang="en-US" altLang="zh-TW" dirty="0" smtClean="0">
                <a:latin typeface="Consolas" charset="0"/>
              </a:rPr>
              <a:t> </a:t>
            </a:r>
            <a:r>
              <a:rPr lang="en-US" altLang="zh-TW" dirty="0" err="1" smtClean="0">
                <a:latin typeface="Consolas" charset="0"/>
              </a:rPr>
              <a:t>struct</a:t>
            </a:r>
            <a:r>
              <a:rPr lang="en-US" altLang="zh-TW" dirty="0" smtClean="0">
                <a:latin typeface="Consolas" charset="0"/>
              </a:rPr>
              <a:t> </a:t>
            </a:r>
            <a:r>
              <a:rPr lang="en-US" altLang="zh-TW" dirty="0" err="1" smtClean="0">
                <a:latin typeface="Consolas" charset="0"/>
              </a:rPr>
              <a:t>list_node</a:t>
            </a:r>
            <a:r>
              <a:rPr lang="en-US" altLang="zh-TW" dirty="0" smtClean="0">
                <a:latin typeface="Consolas" charset="0"/>
              </a:rPr>
              <a:t> {</a:t>
            </a:r>
          </a:p>
          <a:p>
            <a:pPr eaLnBrk="1" hangingPunct="1">
              <a:defRPr/>
            </a:pPr>
            <a:r>
              <a:rPr lang="en-US" altLang="zh-TW" dirty="0" smtClean="0">
                <a:latin typeface="Consolas" charset="0"/>
              </a:rPr>
              <a:t>    </a:t>
            </a:r>
            <a:r>
              <a:rPr lang="en-US" altLang="zh-TW" dirty="0" err="1" smtClean="0">
                <a:latin typeface="Consolas" charset="0"/>
              </a:rPr>
              <a:t>int</a:t>
            </a:r>
            <a:r>
              <a:rPr lang="en-US" altLang="zh-TW" dirty="0" smtClean="0">
                <a:latin typeface="Consolas" charset="0"/>
              </a:rPr>
              <a:t> data;</a:t>
            </a:r>
          </a:p>
          <a:p>
            <a:pPr eaLnBrk="1" hangingPunct="1">
              <a:defRPr/>
            </a:pPr>
            <a:r>
              <a:rPr lang="en-US" altLang="zh-TW" dirty="0" smtClean="0">
                <a:latin typeface="Consolas" charset="0"/>
              </a:rPr>
              <a:t>    </a:t>
            </a:r>
            <a:r>
              <a:rPr lang="en-US" altLang="zh-TW" dirty="0" err="1" smtClean="0">
                <a:latin typeface="Consolas" charset="0"/>
              </a:rPr>
              <a:t>list_pointer</a:t>
            </a:r>
            <a:r>
              <a:rPr lang="en-US" altLang="zh-TW" dirty="0" smtClean="0">
                <a:latin typeface="Consolas" charset="0"/>
              </a:rPr>
              <a:t> link;</a:t>
            </a:r>
          </a:p>
          <a:p>
            <a:pPr eaLnBrk="1" hangingPunct="1">
              <a:defRPr/>
            </a:pPr>
            <a:r>
              <a:rPr lang="en-US" altLang="zh-TW" dirty="0" smtClean="0">
                <a:latin typeface="Consolas" charset="0"/>
              </a:rPr>
              <a:t>} </a:t>
            </a:r>
            <a:r>
              <a:rPr lang="en-US" altLang="zh-TW" dirty="0" err="1" smtClean="0">
                <a:latin typeface="Consolas" charset="0"/>
              </a:rPr>
              <a:t>list_node</a:t>
            </a:r>
            <a:r>
              <a:rPr lang="en-US" altLang="zh-TW" dirty="0" smtClean="0">
                <a:latin typeface="Consolas" charset="0"/>
              </a:rPr>
              <a:t>;</a:t>
            </a:r>
          </a:p>
          <a:p>
            <a:pPr eaLnBrk="1" hangingPunct="1">
              <a:defRPr/>
            </a:pPr>
            <a:endParaRPr lang="en-US" altLang="zh-TW" dirty="0" smtClean="0">
              <a:latin typeface="Consolas" charset="0"/>
            </a:endParaRPr>
          </a:p>
          <a:p>
            <a:pPr eaLnBrk="1" hangingPunct="1">
              <a:defRPr/>
            </a:pPr>
            <a:r>
              <a:rPr lang="en-US" altLang="zh-TW" dirty="0" err="1" smtClean="0">
                <a:latin typeface="Consolas" charset="0"/>
              </a:rPr>
              <a:t>list_pointer</a:t>
            </a:r>
            <a:r>
              <a:rPr lang="en-US" altLang="zh-TW" dirty="0" smtClean="0">
                <a:latin typeface="Consolas" charset="0"/>
              </a:rPr>
              <a:t> create2() {</a:t>
            </a:r>
          </a:p>
          <a:p>
            <a:pPr eaLnBrk="1" hangingPunct="1">
              <a:defRPr/>
            </a:pPr>
            <a:r>
              <a:rPr lang="en-US" altLang="zh-TW" dirty="0" smtClean="0">
                <a:latin typeface="Consolas" charset="0"/>
              </a:rPr>
              <a:t>    </a:t>
            </a:r>
            <a:r>
              <a:rPr lang="en-US" altLang="zh-TW" dirty="0" err="1" smtClean="0">
                <a:latin typeface="Consolas" charset="0"/>
              </a:rPr>
              <a:t>list_pointer</a:t>
            </a:r>
            <a:r>
              <a:rPr lang="en-US" altLang="zh-TW" dirty="0" smtClean="0">
                <a:latin typeface="Consolas" charset="0"/>
              </a:rPr>
              <a:t> first, second;</a:t>
            </a:r>
          </a:p>
          <a:p>
            <a:pPr eaLnBrk="1" hangingPunct="1">
              <a:defRPr/>
            </a:pPr>
            <a:r>
              <a:rPr lang="en-US" altLang="zh-TW" dirty="0" smtClean="0">
                <a:latin typeface="Consolas" charset="0"/>
              </a:rPr>
              <a:t>    first = (</a:t>
            </a:r>
            <a:r>
              <a:rPr lang="en-US" altLang="zh-TW" dirty="0" err="1" smtClean="0">
                <a:latin typeface="Consolas" charset="0"/>
              </a:rPr>
              <a:t>list_pointer</a:t>
            </a:r>
            <a:r>
              <a:rPr lang="en-US" altLang="zh-TW" dirty="0" smtClean="0">
                <a:latin typeface="Consolas" charset="0"/>
              </a:rPr>
              <a:t>)</a:t>
            </a:r>
            <a:r>
              <a:rPr lang="en-US" altLang="zh-TW" dirty="0" err="1" smtClean="0">
                <a:solidFill>
                  <a:srgbClr val="FF0000"/>
                </a:solidFill>
                <a:latin typeface="Consolas" charset="0"/>
              </a:rPr>
              <a:t>malloc</a:t>
            </a:r>
            <a:r>
              <a:rPr lang="en-US" altLang="zh-TW" dirty="0" smtClean="0">
                <a:latin typeface="Consolas" charset="0"/>
              </a:rPr>
              <a:t>(</a:t>
            </a:r>
            <a:r>
              <a:rPr lang="en-US" altLang="zh-TW" dirty="0" err="1" smtClean="0">
                <a:latin typeface="Consolas" charset="0"/>
              </a:rPr>
              <a:t>sizeof</a:t>
            </a:r>
            <a:r>
              <a:rPr lang="en-US" altLang="zh-TW" dirty="0" smtClean="0">
                <a:latin typeface="Consolas" charset="0"/>
              </a:rPr>
              <a:t>(</a:t>
            </a:r>
            <a:r>
              <a:rPr lang="en-US" altLang="zh-TW" dirty="0" err="1" smtClean="0">
                <a:latin typeface="Consolas" charset="0"/>
              </a:rPr>
              <a:t>list_node</a:t>
            </a:r>
            <a:r>
              <a:rPr lang="en-US" altLang="zh-TW" dirty="0" smtClean="0">
                <a:latin typeface="Consolas" charset="0"/>
              </a:rPr>
              <a:t>));</a:t>
            </a:r>
          </a:p>
          <a:p>
            <a:pPr eaLnBrk="1" hangingPunct="1">
              <a:defRPr/>
            </a:pPr>
            <a:r>
              <a:rPr lang="en-US" altLang="zh-TW" dirty="0" smtClean="0">
                <a:latin typeface="Consolas" charset="0"/>
              </a:rPr>
              <a:t>    second = (</a:t>
            </a:r>
            <a:r>
              <a:rPr lang="en-US" altLang="zh-TW" dirty="0" err="1" smtClean="0">
                <a:latin typeface="Consolas" charset="0"/>
              </a:rPr>
              <a:t>list_pointer</a:t>
            </a:r>
            <a:r>
              <a:rPr lang="en-US" altLang="zh-TW" dirty="0" smtClean="0">
                <a:latin typeface="Consolas" charset="0"/>
              </a:rPr>
              <a:t>)</a:t>
            </a:r>
            <a:r>
              <a:rPr lang="en-US" altLang="zh-TW" dirty="0" err="1" smtClean="0">
                <a:solidFill>
                  <a:srgbClr val="FF0000"/>
                </a:solidFill>
                <a:latin typeface="Consolas" charset="0"/>
              </a:rPr>
              <a:t>malloc</a:t>
            </a:r>
            <a:r>
              <a:rPr lang="en-US" altLang="zh-TW" dirty="0" smtClean="0">
                <a:latin typeface="Consolas" charset="0"/>
              </a:rPr>
              <a:t>(</a:t>
            </a:r>
            <a:r>
              <a:rPr lang="en-US" altLang="zh-TW" dirty="0" err="1" smtClean="0">
                <a:latin typeface="Consolas" charset="0"/>
              </a:rPr>
              <a:t>sizeof</a:t>
            </a:r>
            <a:r>
              <a:rPr lang="en-US" altLang="zh-TW" dirty="0" smtClean="0">
                <a:latin typeface="Consolas" charset="0"/>
              </a:rPr>
              <a:t>(</a:t>
            </a:r>
            <a:r>
              <a:rPr lang="en-US" altLang="zh-TW" dirty="0" err="1" smtClean="0">
                <a:latin typeface="Consolas" charset="0"/>
              </a:rPr>
              <a:t>list_node</a:t>
            </a:r>
            <a:r>
              <a:rPr lang="en-US" altLang="zh-TW" dirty="0" smtClean="0">
                <a:latin typeface="Consolas" charset="0"/>
              </a:rPr>
              <a:t>));</a:t>
            </a:r>
          </a:p>
          <a:p>
            <a:pPr eaLnBrk="1" hangingPunct="1">
              <a:defRPr/>
            </a:pPr>
            <a:r>
              <a:rPr lang="en-US" altLang="zh-TW" dirty="0" smtClean="0">
                <a:latin typeface="Consolas" charset="0"/>
              </a:rPr>
              <a:t>    second</a:t>
            </a:r>
            <a:r>
              <a:rPr lang="en-US" altLang="zh-TW" dirty="0" smtClean="0">
                <a:solidFill>
                  <a:srgbClr val="FF0000"/>
                </a:solidFill>
                <a:latin typeface="Consolas" charset="0"/>
              </a:rPr>
              <a:t>-&gt;</a:t>
            </a:r>
            <a:r>
              <a:rPr lang="en-US" altLang="zh-TW" dirty="0" smtClean="0">
                <a:latin typeface="Consolas" charset="0"/>
              </a:rPr>
              <a:t>link = NULL;</a:t>
            </a:r>
          </a:p>
          <a:p>
            <a:pPr eaLnBrk="1" hangingPunct="1">
              <a:defRPr/>
            </a:pPr>
            <a:r>
              <a:rPr lang="en-US" altLang="zh-TW" dirty="0" smtClean="0">
                <a:latin typeface="Consolas" charset="0"/>
              </a:rPr>
              <a:t>    second</a:t>
            </a:r>
            <a:r>
              <a:rPr lang="en-US" altLang="zh-TW" dirty="0" smtClean="0">
                <a:solidFill>
                  <a:srgbClr val="FF0000"/>
                </a:solidFill>
                <a:latin typeface="Consolas" charset="0"/>
              </a:rPr>
              <a:t>-&gt;</a:t>
            </a:r>
            <a:r>
              <a:rPr lang="en-US" altLang="zh-TW" dirty="0" smtClean="0">
                <a:latin typeface="Consolas" charset="0"/>
              </a:rPr>
              <a:t>data = 20;</a:t>
            </a:r>
          </a:p>
          <a:p>
            <a:pPr eaLnBrk="1" hangingPunct="1">
              <a:defRPr/>
            </a:pPr>
            <a:r>
              <a:rPr lang="en-US" altLang="zh-TW" dirty="0" smtClean="0">
                <a:latin typeface="Consolas" charset="0"/>
              </a:rPr>
              <a:t>    first</a:t>
            </a:r>
            <a:r>
              <a:rPr lang="en-US" altLang="zh-TW" dirty="0" smtClean="0">
                <a:solidFill>
                  <a:srgbClr val="FF0000"/>
                </a:solidFill>
                <a:latin typeface="Consolas" charset="0"/>
              </a:rPr>
              <a:t>-&gt;</a:t>
            </a:r>
            <a:r>
              <a:rPr lang="en-US" altLang="zh-TW" dirty="0" smtClean="0">
                <a:latin typeface="Consolas" charset="0"/>
              </a:rPr>
              <a:t>data = 10; first</a:t>
            </a:r>
            <a:r>
              <a:rPr lang="en-US" altLang="zh-TW" dirty="0" smtClean="0">
                <a:solidFill>
                  <a:srgbClr val="FF0000"/>
                </a:solidFill>
                <a:latin typeface="Consolas" charset="0"/>
              </a:rPr>
              <a:t>-&gt;</a:t>
            </a:r>
            <a:r>
              <a:rPr lang="en-US" altLang="zh-TW" dirty="0" smtClean="0">
                <a:latin typeface="Consolas" charset="0"/>
              </a:rPr>
              <a:t>link = second;</a:t>
            </a:r>
          </a:p>
          <a:p>
            <a:pPr eaLnBrk="1" hangingPunct="1">
              <a:defRPr/>
            </a:pPr>
            <a:r>
              <a:rPr lang="en-US" altLang="zh-TW" dirty="0" smtClean="0">
                <a:latin typeface="Consolas" charset="0"/>
              </a:rPr>
              <a:t>    return first;</a:t>
            </a:r>
          </a:p>
          <a:p>
            <a:pPr eaLnBrk="1" hangingPunct="1">
              <a:defRPr/>
            </a:pPr>
            <a:r>
              <a:rPr lang="en-US" altLang="zh-TW" dirty="0" smtClean="0">
                <a:latin typeface="Consolas" charset="0"/>
              </a:rPr>
              <a:t>}</a:t>
            </a:r>
            <a:endParaRPr lang="zh-TW" altLang="en-US" dirty="0" smtClean="0">
              <a:latin typeface="Consolas" charset="0"/>
            </a:endParaRPr>
          </a:p>
        </p:txBody>
      </p:sp>
      <p:sp>
        <p:nvSpPr>
          <p:cNvPr id="11267" name="Text Box 5"/>
          <p:cNvSpPr txBox="1">
            <a:spLocks noChangeArrowheads="1"/>
          </p:cNvSpPr>
          <p:nvPr/>
        </p:nvSpPr>
        <p:spPr bwMode="auto">
          <a:xfrm>
            <a:off x="968375" y="111125"/>
            <a:ext cx="579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TW" sz="2000" b="1" smtClean="0"/>
              <a:t>Ex:</a:t>
            </a:r>
          </a:p>
        </p:txBody>
      </p:sp>
      <p:sp>
        <p:nvSpPr>
          <p:cNvPr id="11268" name="Rectangle 6"/>
          <p:cNvSpPr>
            <a:spLocks noChangeArrowheads="1"/>
          </p:cNvSpPr>
          <p:nvPr/>
        </p:nvSpPr>
        <p:spPr bwMode="auto">
          <a:xfrm>
            <a:off x="1187450" y="1052513"/>
            <a:ext cx="1081088" cy="792162"/>
          </a:xfrm>
          <a:prstGeom prst="rect">
            <a:avLst/>
          </a:prstGeom>
          <a:solidFill>
            <a:schemeClr val="tx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defRPr/>
            </a:pPr>
            <a:endParaRPr lang="zh-TW" altLang="en-US" smtClean="0">
              <a:solidFill>
                <a:srgbClr val="FF3300"/>
              </a:solidFill>
            </a:endParaRPr>
          </a:p>
        </p:txBody>
      </p:sp>
      <p:sp>
        <p:nvSpPr>
          <p:cNvPr id="11269" name="Rectangle 7"/>
          <p:cNvSpPr>
            <a:spLocks noChangeArrowheads="1"/>
          </p:cNvSpPr>
          <p:nvPr/>
        </p:nvSpPr>
        <p:spPr bwMode="auto">
          <a:xfrm>
            <a:off x="3130550" y="1052513"/>
            <a:ext cx="1081088" cy="792162"/>
          </a:xfrm>
          <a:prstGeom prst="rect">
            <a:avLst/>
          </a:prstGeom>
          <a:solidFill>
            <a:schemeClr val="tx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defRPr/>
            </a:pPr>
            <a:endParaRPr lang="zh-TW" altLang="en-US" smtClean="0">
              <a:solidFill>
                <a:srgbClr val="FF3300"/>
              </a:solidFill>
            </a:endParaRPr>
          </a:p>
        </p:txBody>
      </p:sp>
      <p:sp>
        <p:nvSpPr>
          <p:cNvPr id="11270" name="Line 8"/>
          <p:cNvSpPr>
            <a:spLocks noChangeShapeType="1"/>
          </p:cNvSpPr>
          <p:nvPr/>
        </p:nvSpPr>
        <p:spPr bwMode="auto">
          <a:xfrm>
            <a:off x="2051050" y="1052513"/>
            <a:ext cx="0" cy="792162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11271" name="Line 9"/>
          <p:cNvSpPr>
            <a:spLocks noChangeShapeType="1"/>
          </p:cNvSpPr>
          <p:nvPr/>
        </p:nvSpPr>
        <p:spPr bwMode="auto">
          <a:xfrm>
            <a:off x="3995738" y="1052513"/>
            <a:ext cx="0" cy="792162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11272" name="Text Box 10"/>
          <p:cNvSpPr txBox="1">
            <a:spLocks noChangeArrowheads="1"/>
          </p:cNvSpPr>
          <p:nvPr/>
        </p:nvSpPr>
        <p:spPr bwMode="auto">
          <a:xfrm>
            <a:off x="1327150" y="1181100"/>
            <a:ext cx="5810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TW" sz="2800" b="1" smtClean="0">
                <a:solidFill>
                  <a:srgbClr val="FF3300"/>
                </a:solidFill>
              </a:rPr>
              <a:t>10</a:t>
            </a:r>
          </a:p>
        </p:txBody>
      </p:sp>
      <p:sp>
        <p:nvSpPr>
          <p:cNvPr id="11273" name="Text Box 11"/>
          <p:cNvSpPr txBox="1">
            <a:spLocks noChangeArrowheads="1"/>
          </p:cNvSpPr>
          <p:nvPr/>
        </p:nvSpPr>
        <p:spPr bwMode="auto">
          <a:xfrm>
            <a:off x="3270250" y="1181100"/>
            <a:ext cx="5810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TW" sz="2800" b="1" smtClean="0">
                <a:solidFill>
                  <a:srgbClr val="FF3300"/>
                </a:solidFill>
              </a:rPr>
              <a:t>20</a:t>
            </a:r>
          </a:p>
        </p:txBody>
      </p:sp>
      <p:sp>
        <p:nvSpPr>
          <p:cNvPr id="11274" name="Line 12"/>
          <p:cNvSpPr>
            <a:spLocks noChangeShapeType="1"/>
          </p:cNvSpPr>
          <p:nvPr/>
        </p:nvSpPr>
        <p:spPr bwMode="auto">
          <a:xfrm>
            <a:off x="2339975" y="1484313"/>
            <a:ext cx="7191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11275" name="Line 13"/>
          <p:cNvSpPr>
            <a:spLocks noChangeShapeType="1"/>
          </p:cNvSpPr>
          <p:nvPr/>
        </p:nvSpPr>
        <p:spPr bwMode="auto">
          <a:xfrm>
            <a:off x="4211638" y="1412875"/>
            <a:ext cx="10810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11276" name="Line 14"/>
          <p:cNvSpPr>
            <a:spLocks noChangeShapeType="1"/>
          </p:cNvSpPr>
          <p:nvPr/>
        </p:nvSpPr>
        <p:spPr bwMode="auto">
          <a:xfrm>
            <a:off x="5292725" y="1412875"/>
            <a:ext cx="0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11277" name="Line 15"/>
          <p:cNvSpPr>
            <a:spLocks noChangeShapeType="1"/>
          </p:cNvSpPr>
          <p:nvPr/>
        </p:nvSpPr>
        <p:spPr bwMode="auto">
          <a:xfrm>
            <a:off x="5148263" y="1989138"/>
            <a:ext cx="2873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11278" name="Line 16"/>
          <p:cNvSpPr>
            <a:spLocks noChangeShapeType="1"/>
          </p:cNvSpPr>
          <p:nvPr/>
        </p:nvSpPr>
        <p:spPr bwMode="auto">
          <a:xfrm>
            <a:off x="5148263" y="2060575"/>
            <a:ext cx="2873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14351" name="文字方塊 1"/>
          <p:cNvSpPr txBox="1">
            <a:spLocks noChangeArrowheads="1"/>
          </p:cNvSpPr>
          <p:nvPr/>
        </p:nvSpPr>
        <p:spPr bwMode="auto">
          <a:xfrm>
            <a:off x="4932363" y="6380163"/>
            <a:ext cx="7096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="1">
                <a:solidFill>
                  <a:srgbClr val="FF0000"/>
                </a:solidFill>
              </a:rPr>
              <a:t>list.c</a:t>
            </a:r>
            <a:endParaRPr lang="zh-TW" altLang="en-US" sz="1800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rbit">
  <a:themeElements>
    <a:clrScheme name="Orbit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Orbit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lnDef>
  </a:objectDefaults>
  <a:extraClrSchemeLst>
    <a:extraClrScheme>
      <a:clrScheme name="Orbit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bit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Orbit</Template>
  <TotalTime>3796</TotalTime>
  <Words>3558</Words>
  <Application>Microsoft Office PowerPoint</Application>
  <PresentationFormat>如螢幕大小 (4:3)</PresentationFormat>
  <Paragraphs>754</Paragraphs>
  <Slides>37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37</vt:i4>
      </vt:variant>
    </vt:vector>
  </HeadingPairs>
  <TitlesOfParts>
    <vt:vector size="45" baseType="lpstr">
      <vt:lpstr>細明體</vt:lpstr>
      <vt:lpstr>新細明體</vt:lpstr>
      <vt:lpstr>標楷體</vt:lpstr>
      <vt:lpstr>Arial</vt:lpstr>
      <vt:lpstr>Consolas</vt:lpstr>
      <vt:lpstr>Times New Roman</vt:lpstr>
      <vt:lpstr>Wingdings</vt:lpstr>
      <vt:lpstr>Orbit</vt:lpstr>
      <vt:lpstr>資 料 結 構 第四章</vt:lpstr>
      <vt:lpstr>內容</vt:lpstr>
      <vt:lpstr>串列 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動態鍵結的堆疊與佇列 </vt:lpstr>
      <vt:lpstr>PowerPoint 簡報</vt:lpstr>
      <vt:lpstr>PowerPoint 簡報</vt:lpstr>
      <vt:lpstr>以單向鍵結串列表示多項式 </vt:lpstr>
      <vt:lpstr>PowerPoint 簡報</vt:lpstr>
      <vt:lpstr>PowerPoint 簡報</vt:lpstr>
      <vt:lpstr>PowerPoint 簡報</vt:lpstr>
      <vt:lpstr>PowerPoint 簡報</vt:lpstr>
      <vt:lpstr>更多的串列運算 </vt:lpstr>
      <vt:lpstr>PowerPoint 簡報</vt:lpstr>
      <vt:lpstr>PowerPoint 簡報</vt:lpstr>
      <vt:lpstr>PowerPoint 簡報</vt:lpstr>
      <vt:lpstr>PowerPoint 簡報</vt:lpstr>
      <vt:lpstr>環狀鍵結串列表示多項式 </vt:lpstr>
      <vt:lpstr>環狀鍵結串列 </vt:lpstr>
      <vt:lpstr>PowerPoint 簡報</vt:lpstr>
      <vt:lpstr>雙向鍵結串列 </vt:lpstr>
      <vt:lpstr>PowerPoint 簡報</vt:lpstr>
      <vt:lpstr>PowerPoint 簡報</vt:lpstr>
      <vt:lpstr>PowerPoint 簡報</vt:lpstr>
      <vt:lpstr>等價關係 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陳興夏</dc:creator>
  <cp:lastModifiedBy>興夏 陳</cp:lastModifiedBy>
  <cp:revision>191</cp:revision>
  <dcterms:created xsi:type="dcterms:W3CDTF">1601-01-01T00:00:00Z</dcterms:created>
  <dcterms:modified xsi:type="dcterms:W3CDTF">2022-04-10T14:40:11Z</dcterms:modified>
</cp:coreProperties>
</file>