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EB8B-DE38-AD4E-A91B-75E7F0C629D7}" type="datetimeFigureOut">
              <a:rPr kumimoji="1" lang="zh-TW" altLang="en-US" smtClean="0"/>
              <a:t>2024/12/17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267B8DB-31F6-844D-BF81-94E75F5A75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019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EB8B-DE38-AD4E-A91B-75E7F0C629D7}" type="datetimeFigureOut">
              <a:rPr kumimoji="1" lang="zh-TW" altLang="en-US" smtClean="0"/>
              <a:t>2024/12/17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B8DB-31F6-844D-BF81-94E75F5A75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02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EB8B-DE38-AD4E-A91B-75E7F0C629D7}" type="datetimeFigureOut">
              <a:rPr kumimoji="1" lang="zh-TW" altLang="en-US" smtClean="0"/>
              <a:t>2024/12/17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B8DB-31F6-844D-BF81-94E75F5A75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334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EB8B-DE38-AD4E-A91B-75E7F0C629D7}" type="datetimeFigureOut">
              <a:rPr kumimoji="1" lang="zh-TW" altLang="en-US" smtClean="0"/>
              <a:t>2024/12/17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B8DB-31F6-844D-BF81-94E75F5A75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219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AE3EB8B-DE38-AD4E-A91B-75E7F0C629D7}" type="datetimeFigureOut">
              <a:rPr kumimoji="1" lang="zh-TW" altLang="en-US" smtClean="0"/>
              <a:t>2024/12/17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267B8DB-31F6-844D-BF81-94E75F5A75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000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EB8B-DE38-AD4E-A91B-75E7F0C629D7}" type="datetimeFigureOut">
              <a:rPr kumimoji="1" lang="zh-TW" altLang="en-US" smtClean="0"/>
              <a:t>2024/12/17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B8DB-31F6-844D-BF81-94E75F5A75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623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EB8B-DE38-AD4E-A91B-75E7F0C629D7}" type="datetimeFigureOut">
              <a:rPr kumimoji="1" lang="zh-TW" altLang="en-US" smtClean="0"/>
              <a:t>2024/12/17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B8DB-31F6-844D-BF81-94E75F5A75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4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EB8B-DE38-AD4E-A91B-75E7F0C629D7}" type="datetimeFigureOut">
              <a:rPr kumimoji="1" lang="zh-TW" altLang="en-US" smtClean="0"/>
              <a:t>2024/12/17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B8DB-31F6-844D-BF81-94E75F5A75FA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EB8B-DE38-AD4E-A91B-75E7F0C629D7}" type="datetimeFigureOut">
              <a:rPr kumimoji="1" lang="zh-TW" altLang="en-US" smtClean="0"/>
              <a:t>2024/12/17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B8DB-31F6-844D-BF81-94E75F5A75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987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EB8B-DE38-AD4E-A91B-75E7F0C629D7}" type="datetimeFigureOut">
              <a:rPr kumimoji="1" lang="zh-TW" altLang="en-US" smtClean="0"/>
              <a:t>2024/12/17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B8DB-31F6-844D-BF81-94E75F5A75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295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EB8B-DE38-AD4E-A91B-75E7F0C629D7}" type="datetimeFigureOut">
              <a:rPr kumimoji="1" lang="zh-TW" altLang="en-US" smtClean="0"/>
              <a:t>2024/12/17</a:t>
            </a:fld>
            <a:endParaRPr kumimoji="1"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7B8DB-31F6-844D-BF81-94E75F5A75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910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AE3EB8B-DE38-AD4E-A91B-75E7F0C629D7}" type="datetimeFigureOut">
              <a:rPr kumimoji="1" lang="zh-TW" altLang="en-US" smtClean="0"/>
              <a:t>2024/12/17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267B8DB-31F6-844D-BF81-94E75F5A75F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582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24E2E-EBB2-4145-7D4C-BC04C95C6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zh-TW" altLang="en-US" sz="6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夜間車禍對死傷人數的影響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9443C1-8DDE-EAB7-F896-79E205A50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481719"/>
            <a:ext cx="7891272" cy="149081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r13627024</a:t>
            </a: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陳力行</a:t>
            </a:r>
            <a:endParaRPr kumimoji="1" lang="en-US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>
              <a:lnSpc>
                <a:spcPct val="150000"/>
              </a:lnSpc>
            </a:pPr>
            <a:r>
              <a:rPr kumimoji="1" lang="en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December 17, 2024</a:t>
            </a:r>
          </a:p>
        </p:txBody>
      </p:sp>
    </p:spTree>
    <p:extLst>
      <p:ext uri="{BB962C8B-B14F-4D97-AF65-F5344CB8AC3E}">
        <p14:creationId xmlns:p14="http://schemas.microsoft.com/office/powerpoint/2010/main" val="139779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03B46-56FF-9AF8-4D97-8DE0DF70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CFA36C-6A67-EBEA-EBF4-2137EB78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112 </a:t>
            </a:r>
            <a:r>
              <a:rPr lang="zh-TW" altLang="en-US" sz="2400" b="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年道路交通事故總死傷人數 </a:t>
            </a:r>
            <a:r>
              <a:rPr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54</a:t>
            </a:r>
            <a:r>
              <a:rPr lang="en-US" altLang="zh-TW" sz="2400" b="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 </a:t>
            </a:r>
            <a:r>
              <a:rPr lang="zh-TW" altLang="en-US" sz="2400" b="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萬 </a:t>
            </a:r>
            <a:r>
              <a:rPr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2</a:t>
            </a:r>
            <a:r>
              <a:rPr lang="en-US" altLang="zh-TW" sz="2400" b="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 </a:t>
            </a:r>
            <a:r>
              <a:rPr lang="zh-TW" altLang="en-US" sz="2400" b="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千</a:t>
            </a:r>
            <a:r>
              <a:rPr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，相較於 </a:t>
            </a:r>
            <a:r>
              <a:rPr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111</a:t>
            </a:r>
            <a:r>
              <a:rPr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年有明顯上升趨勢</a:t>
            </a:r>
            <a:r>
              <a:rPr lang="zh-TW" altLang="en-US" sz="2400" b="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。</a:t>
            </a:r>
            <a:endParaRPr lang="en-US" altLang="zh-TW" sz="2400" b="0" dirty="0">
              <a:effectLst/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近幾年政府嚴行執法，在降低酒駕方面收到不錯的效果，但疲勞駕駛和夜間駕駛的危險性是常被人們忽略的。</a:t>
            </a:r>
            <a:endParaRPr lang="en-US" altLang="zh-TW" sz="2400" b="0" dirty="0">
              <a:effectLst/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夜間駕駛可能因許多原因而發生車禍，因此想要探討夜間</a:t>
            </a:r>
            <a:r>
              <a:rPr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車禍</a:t>
            </a:r>
            <a:r>
              <a:rPr lang="zh-TW" altLang="en-US" sz="2400" b="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是否</a:t>
            </a:r>
            <a:r>
              <a:rPr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會</a:t>
            </a:r>
            <a:r>
              <a:rPr lang="zh-TW" altLang="en-US" sz="2400" b="0" dirty="0">
                <a:effectLst/>
                <a:latin typeface="BiauKaiTC Regular" panose="03000500000000000000" pitchFamily="66" charset="-120"/>
                <a:ea typeface="BiauKaiTC Regular" panose="03000500000000000000" pitchFamily="66" charset="-120"/>
              </a:rPr>
              <a:t>導致肇事死傷數量提高。 </a:t>
            </a:r>
            <a:endParaRPr lang="zh-TW" altLang="en-US" sz="2400" dirty="0">
              <a:effectLst/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661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ACB9A-BD0B-F308-103B-FBE21E2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資料及樣本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4677C-5FC7-E010-1BD4-8E798A1F5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02744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資料集：北市警察局交通大隊統計 </a:t>
            </a:r>
            <a:r>
              <a:rPr kumimoji="1" lang="en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A1 </a:t>
            </a: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及 </a:t>
            </a:r>
            <a:r>
              <a:rPr kumimoji="1" lang="en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A2 </a:t>
            </a: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車禍事故明細表。</a:t>
            </a:r>
            <a:endParaRPr kumimoji="1" lang="en-US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樣本期間：</a:t>
            </a:r>
            <a:r>
              <a:rPr kumimoji="1"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112</a:t>
            </a: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年</a:t>
            </a:r>
            <a:r>
              <a:rPr kumimoji="1"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/ 1 </a:t>
            </a: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月 ～ </a:t>
            </a:r>
            <a:r>
              <a:rPr kumimoji="1"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112</a:t>
            </a: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年</a:t>
            </a:r>
            <a:r>
              <a:rPr kumimoji="1"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/ 12 </a:t>
            </a: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月的事故資料。</a:t>
            </a:r>
            <a:endParaRPr kumimoji="1" lang="en-US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重要資訊：死傷人數統計、事故時間、天候資料、道路型態和路面狀態。</a:t>
            </a:r>
            <a:endParaRPr kumimoji="1" lang="en-US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定義時間：晚上</a:t>
            </a:r>
            <a:r>
              <a:rPr kumimoji="1"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8 </a:t>
            </a: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點 ～ 凌晨</a:t>
            </a:r>
            <a:r>
              <a:rPr kumimoji="1"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3 </a:t>
            </a: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點做為夜間實驗組，其餘時段作為日間的對照組。</a:t>
            </a:r>
            <a:endParaRPr kumimoji="1" lang="en-US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>
              <a:lnSpc>
                <a:spcPct val="150000"/>
              </a:lnSpc>
            </a:pPr>
            <a:endParaRPr kumimoji="1" lang="en-US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>
              <a:lnSpc>
                <a:spcPct val="150000"/>
              </a:lnSpc>
            </a:pPr>
            <a:endParaRPr kumimoji="1" lang="en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>
              <a:lnSpc>
                <a:spcPct val="150000"/>
              </a:lnSpc>
            </a:pPr>
            <a:endParaRPr kumimoji="1" lang="en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822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ACB9A-BD0B-F308-103B-FBE21E2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實證方法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4677C-5FC7-E010-1BD4-8E798A1F5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09149"/>
            <a:ext cx="10058400" cy="37630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kumimoji="1" lang="en-US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>
              <a:lnSpc>
                <a:spcPct val="150000"/>
              </a:lnSpc>
            </a:pPr>
            <a:endParaRPr kumimoji="1" lang="en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>
              <a:lnSpc>
                <a:spcPct val="150000"/>
              </a:lnSpc>
            </a:pPr>
            <a:endParaRPr kumimoji="1" lang="en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</p:txBody>
      </p:sp>
      <p:pic>
        <p:nvPicPr>
          <p:cNvPr id="5" name="內容版面配置區 12">
            <a:extLst>
              <a:ext uri="{FF2B5EF4-FFF2-40B4-BE49-F238E27FC236}">
                <a16:creationId xmlns:a16="http://schemas.microsoft.com/office/drawing/2014/main" id="{4B4690CE-6B3D-CFFE-F8EA-980AFE14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155" y="1778803"/>
            <a:ext cx="5005689" cy="630346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7DB09A7-BA3D-140F-7AB8-E56C953231F6}"/>
              </a:ext>
            </a:extLst>
          </p:cNvPr>
          <p:cNvSpPr txBox="1">
            <a:spLocks/>
          </p:cNvSpPr>
          <p:nvPr/>
        </p:nvSpPr>
        <p:spPr>
          <a:xfrm>
            <a:off x="1063752" y="2724322"/>
            <a:ext cx="10058400" cy="229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Outcome</a:t>
            </a: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為每次事故的死傷人數（死亡人數</a:t>
            </a:r>
            <a:r>
              <a:rPr kumimoji="1"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+ </a:t>
            </a: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受傷人數）</a:t>
            </a:r>
            <a:endParaRPr kumimoji="1" lang="en-US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主要</a:t>
            </a:r>
            <a:r>
              <a:rPr kumimoji="1"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Treatment</a:t>
            </a: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為夜間虛擬變數（實驗組</a:t>
            </a:r>
            <a:r>
              <a:rPr kumimoji="1" lang="en-US" altLang="zh-TW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 : 8 pm ~ 3 am </a:t>
            </a: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）</a:t>
            </a:r>
            <a:endParaRPr kumimoji="1" lang="en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控制變數為：天候條件、道路型態以及路面狀態。</a:t>
            </a:r>
            <a:endParaRPr kumimoji="1" lang="en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603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ACB9A-BD0B-F308-103B-FBE21E2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敘述統計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3378E193-8756-AA0A-85BE-17A93139C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4567" y="2093976"/>
            <a:ext cx="3990950" cy="3702132"/>
          </a:xfr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0EF00A0-6CEE-6777-460A-8601DB562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68" y="2093976"/>
            <a:ext cx="3835895" cy="371439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65BCEBA-0A99-0B09-5FC9-43C9AD515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83" y="3171323"/>
            <a:ext cx="3093164" cy="11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9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ACB9A-BD0B-F308-103B-FBE21E20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203" y="2612752"/>
            <a:ext cx="10058400" cy="1609344"/>
          </a:xfrm>
        </p:spPr>
        <p:txBody>
          <a:bodyPr/>
          <a:lstStyle/>
          <a:p>
            <a:r>
              <a:rPr kumimoji="1" lang="zh-TW" altLang="en-US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結果</a:t>
            </a: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917A5B45-F069-D43F-B77E-5186B2D64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2309" y="102751"/>
            <a:ext cx="5382227" cy="6629347"/>
          </a:xfrm>
        </p:spPr>
      </p:pic>
    </p:spTree>
    <p:extLst>
      <p:ext uri="{BB962C8B-B14F-4D97-AF65-F5344CB8AC3E}">
        <p14:creationId xmlns:p14="http://schemas.microsoft.com/office/powerpoint/2010/main" val="109221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ACB9A-BD0B-F308-103B-FBE21E20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未來研究方向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14677C-5FC7-E010-1BD4-8E798A1F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可以依據不同的時間定義去做穩健性測試，確認估計結果可性度。</a:t>
            </a:r>
            <a:endParaRPr kumimoji="1" lang="en-US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BiauKaiTC Regular" panose="03000500000000000000" pitchFamily="66" charset="-120"/>
                <a:ea typeface="BiauKaiTC Regular" panose="03000500000000000000" pitchFamily="66" charset="-120"/>
              </a:rPr>
              <a:t>可以嘗試定義相同時段的實驗組與對照組做交互驗證。</a:t>
            </a:r>
            <a:endParaRPr kumimoji="1" lang="en-US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  <a:p>
            <a:pPr>
              <a:lnSpc>
                <a:spcPct val="150000"/>
              </a:lnSpc>
            </a:pPr>
            <a:endParaRPr kumimoji="1" lang="en" altLang="zh-TW" sz="2400" dirty="0">
              <a:latin typeface="BiauKaiTC Regular" panose="03000500000000000000" pitchFamily="66" charset="-120"/>
              <a:ea typeface="BiauKaiTC Regular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2562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{45C5B1E0-E286-A54F-A84A-4EB860608464}tf10001070</Template>
  <TotalTime>213</TotalTime>
  <Words>254</Words>
  <Application>Microsoft Macintosh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BiauKaiTC Regular</vt:lpstr>
      <vt:lpstr>Arial</vt:lpstr>
      <vt:lpstr>Calibri</vt:lpstr>
      <vt:lpstr>Rockwell</vt:lpstr>
      <vt:lpstr>Rockwell Condensed</vt:lpstr>
      <vt:lpstr>Rockwell Extra Bold</vt:lpstr>
      <vt:lpstr>Wingdings</vt:lpstr>
      <vt:lpstr>木刻字型</vt:lpstr>
      <vt:lpstr>夜間車禍對死傷人數的影響</vt:lpstr>
      <vt:lpstr>研究動機</vt:lpstr>
      <vt:lpstr>資料及樣本</vt:lpstr>
      <vt:lpstr>實證方法</vt:lpstr>
      <vt:lpstr>敘述統計</vt:lpstr>
      <vt:lpstr>結果</vt:lpstr>
      <vt:lpstr>未來研究方向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夜間車禍對死傷人數的影響</dc:title>
  <dc:creator>陳力行</dc:creator>
  <cp:lastModifiedBy>陳力行</cp:lastModifiedBy>
  <cp:revision>4</cp:revision>
  <dcterms:created xsi:type="dcterms:W3CDTF">2024-12-17T01:20:27Z</dcterms:created>
  <dcterms:modified xsi:type="dcterms:W3CDTF">2024-12-17T04:54:11Z</dcterms:modified>
</cp:coreProperties>
</file>